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96" r:id="rId2"/>
    <p:sldMasterId id="2147483719" r:id="rId3"/>
  </p:sldMasterIdLst>
  <p:notesMasterIdLst>
    <p:notesMasterId r:id="rId25"/>
  </p:notesMasterIdLst>
  <p:sldIdLst>
    <p:sldId id="12537" r:id="rId4"/>
    <p:sldId id="2147470871" r:id="rId5"/>
    <p:sldId id="12541" r:id="rId6"/>
    <p:sldId id="2147475164" r:id="rId7"/>
    <p:sldId id="2147475167" r:id="rId8"/>
    <p:sldId id="2147475169" r:id="rId9"/>
    <p:sldId id="348" r:id="rId10"/>
    <p:sldId id="2145707609" r:id="rId11"/>
    <p:sldId id="339" r:id="rId12"/>
    <p:sldId id="2147475166" r:id="rId13"/>
    <p:sldId id="351" r:id="rId14"/>
    <p:sldId id="276" r:id="rId15"/>
    <p:sldId id="362" r:id="rId16"/>
    <p:sldId id="278" r:id="rId17"/>
    <p:sldId id="302" r:id="rId18"/>
    <p:sldId id="2147475162" r:id="rId19"/>
    <p:sldId id="2147475163" r:id="rId20"/>
    <p:sldId id="354" r:id="rId21"/>
    <p:sldId id="2147475170" r:id="rId22"/>
    <p:sldId id="352" r:id="rId23"/>
    <p:sldId id="125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D213FE9D-EF59-FC93-CB86-33805B90D06E}" name="donohue" initials="HD" userId="donoh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3"/>
    <p:restoredTop sz="94806" autoAdjust="0"/>
  </p:normalViewPr>
  <p:slideViewPr>
    <p:cSldViewPr snapToGrid="0">
      <p:cViewPr varScale="1">
        <p:scale>
          <a:sx n="102" d="100"/>
          <a:sy n="102" d="100"/>
        </p:scale>
        <p:origin x="88" y="8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284"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Sheet1!$C$1</c:f>
              <c:strCache>
                <c:ptCount val="1"/>
                <c:pt idx="0">
                  <c:v>Placebo + FLOT</c:v>
                </c:pt>
              </c:strCache>
            </c:strRef>
          </c:tx>
          <c:spPr>
            <a:solidFill>
              <a:schemeClr val="accent6"/>
            </a:solidFill>
            <a:ln>
              <a:noFill/>
            </a:ln>
            <a:effectLst/>
          </c:spPr>
          <c:invertIfNegative val="0"/>
          <c:dLbls>
            <c:dLbl>
              <c:idx val="0"/>
              <c:layout>
                <c:manualLayout>
                  <c:x val="6.2330332555116705E-2"/>
                  <c:y val="-1.518229849529639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FB-4471-9E2D-331CA04D77CC}"/>
                </c:ext>
              </c:extLst>
            </c:dLbl>
            <c:dLbl>
              <c:idx val="1"/>
              <c:layout>
                <c:manualLayout>
                  <c:x val="5.0438630912404456E-2"/>
                  <c:y val="-1.518229849529639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FB-4471-9E2D-331CA04D77CC}"/>
                </c:ext>
              </c:extLst>
            </c:dLbl>
            <c:dLbl>
              <c:idx val="2"/>
              <c:layout>
                <c:manualLayout>
                  <c:x val="5.0438630912404456E-2"/>
                  <c:y val="-1.518229849529639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FB-4471-9E2D-331CA04D77CC}"/>
                </c:ext>
              </c:extLst>
            </c:dLbl>
            <c:dLbl>
              <c:idx val="3"/>
              <c:layout>
                <c:manualLayout>
                  <c:x val="6.2766128944395969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FB-4471-9E2D-331CA04D77CC}"/>
                </c:ext>
              </c:extLst>
            </c:dLbl>
            <c:dLbl>
              <c:idx val="4"/>
              <c:layout>
                <c:manualLayout>
                  <c:x val="8.1859365919946789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FB-4471-9E2D-331CA04D77CC}"/>
                </c:ext>
              </c:extLst>
            </c:dLbl>
            <c:dLbl>
              <c:idx val="5"/>
              <c:layout>
                <c:manualLayout>
                  <c:x val="8.5795567544470153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FB-4471-9E2D-331CA04D77CC}"/>
                </c:ext>
              </c:extLst>
            </c:dLbl>
            <c:dLbl>
              <c:idx val="6"/>
              <c:layout>
                <c:manualLayout>
                  <c:x val="7.8594216871118394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FB-4471-9E2D-331CA04D77CC}"/>
                </c:ext>
              </c:extLst>
            </c:dLbl>
            <c:dLbl>
              <c:idx val="7"/>
              <c:layout>
                <c:manualLayout>
                  <c:x val="8.56781241107491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FB-4471-9E2D-331CA04D77CC}"/>
                </c:ext>
              </c:extLst>
            </c:dLbl>
            <c:dLbl>
              <c:idx val="8"/>
              <c:layout>
                <c:manualLayout>
                  <c:x val="8.3768745015347978E-2"/>
                  <c:y val="-3.79557462382409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FB-4471-9E2D-331CA04D77CC}"/>
                </c:ext>
              </c:extLst>
            </c:dLbl>
            <c:dLbl>
              <c:idx val="9"/>
              <c:layout>
                <c:manualLayout>
                  <c:x val="8.99324940313437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FB-4471-9E2D-331CA04D77CC}"/>
                </c:ext>
              </c:extLst>
            </c:dLbl>
            <c:dLbl>
              <c:idx val="10"/>
              <c:layout>
                <c:manualLayout>
                  <c:x val="9.1841873126744911E-2"/>
                  <c:y val="-4.140674695228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FB-4471-9E2D-331CA04D77CC}"/>
                </c:ext>
              </c:extLst>
            </c:dLbl>
            <c:dLbl>
              <c:idx val="11"/>
              <c:layout>
                <c:manualLayout>
                  <c:x val="0.12855494903121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FB-4471-9E2D-331CA04D77CC}"/>
                </c:ext>
              </c:extLst>
            </c:dLbl>
            <c:dLbl>
              <c:idx val="12"/>
              <c:layout>
                <c:manualLayout>
                  <c:x val="0.1466105843494067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FB-4471-9E2D-331CA04D77CC}"/>
                </c:ext>
              </c:extLst>
            </c:dLbl>
            <c:spPr>
              <a:noFill/>
              <a:ln>
                <a:noFill/>
              </a:ln>
              <a:effectLst/>
            </c:spPr>
            <c:txPr>
              <a:bodyPr rot="0" spcFirstLastPara="1" vertOverflow="ellipsis" vert="horz" wrap="square" lIns="38100" tIns="19050" rIns="38100" bIns="19050" anchor="ctr" anchorCtr="0">
                <a:spAutoFit/>
              </a:bodyPr>
              <a:lstStyle/>
              <a:p>
                <a:pPr algn="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Abdominal pain</c:v>
                </c:pt>
                <c:pt idx="1">
                  <c:v>Pyrexia</c:v>
                </c:pt>
                <c:pt idx="2">
                  <c:v>Asthenia</c:v>
                </c:pt>
                <c:pt idx="3">
                  <c:v>Peripheral sensory neuropathy</c:v>
                </c:pt>
                <c:pt idx="4">
                  <c:v>Neutrophil count decreased</c:v>
                </c:pt>
                <c:pt idx="5">
                  <c:v>Anemia</c:v>
                </c:pt>
                <c:pt idx="6">
                  <c:v>Vomiting</c:v>
                </c:pt>
                <c:pt idx="7">
                  <c:v>Fatigue</c:v>
                </c:pt>
                <c:pt idx="8">
                  <c:v>Decreased appetite</c:v>
                </c:pt>
                <c:pt idx="9">
                  <c:v>Alopecia</c:v>
                </c:pt>
                <c:pt idx="10">
                  <c:v>Neutropenia</c:v>
                </c:pt>
                <c:pt idx="11">
                  <c:v>Nausea</c:v>
                </c:pt>
                <c:pt idx="12">
                  <c:v>Diarrhea </c:v>
                </c:pt>
              </c:strCache>
            </c:strRef>
          </c:cat>
          <c:val>
            <c:numRef>
              <c:f>Sheet1!$C$2:$C$14</c:f>
              <c:numCache>
                <c:formatCode>General</c:formatCode>
                <c:ptCount val="13"/>
                <c:pt idx="0">
                  <c:v>20</c:v>
                </c:pt>
                <c:pt idx="1">
                  <c:v>15</c:v>
                </c:pt>
                <c:pt idx="2">
                  <c:v>15</c:v>
                </c:pt>
                <c:pt idx="3">
                  <c:v>19</c:v>
                </c:pt>
                <c:pt idx="4">
                  <c:v>29</c:v>
                </c:pt>
                <c:pt idx="5">
                  <c:v>31</c:v>
                </c:pt>
                <c:pt idx="6">
                  <c:v>26</c:v>
                </c:pt>
                <c:pt idx="7">
                  <c:v>31</c:v>
                </c:pt>
                <c:pt idx="8">
                  <c:v>30</c:v>
                </c:pt>
                <c:pt idx="9">
                  <c:v>32</c:v>
                </c:pt>
                <c:pt idx="10">
                  <c:v>33</c:v>
                </c:pt>
                <c:pt idx="11">
                  <c:v>51</c:v>
                </c:pt>
                <c:pt idx="12">
                  <c:v>58</c:v>
                </c:pt>
              </c:numCache>
            </c:numRef>
          </c:val>
          <c:extLst>
            <c:ext xmlns:c16="http://schemas.microsoft.com/office/drawing/2014/chart" uri="{C3380CC4-5D6E-409C-BE32-E72D297353CC}">
              <c16:uniqueId val="{00000000-2BFB-4471-9E2D-331CA04D77CC}"/>
            </c:ext>
          </c:extLst>
        </c:ser>
        <c:dLbls>
          <c:showLegendKey val="0"/>
          <c:showVal val="0"/>
          <c:showCatName val="0"/>
          <c:showSerName val="0"/>
          <c:showPercent val="0"/>
          <c:showBubbleSize val="0"/>
        </c:dLbls>
        <c:gapWidth val="150"/>
        <c:overlap val="100"/>
        <c:axId val="1029026880"/>
        <c:axId val="1227674448"/>
      </c:barChart>
      <c:barChart>
        <c:barDir val="bar"/>
        <c:grouping val="stacked"/>
        <c:varyColors val="0"/>
        <c:ser>
          <c:idx val="0"/>
          <c:order val="0"/>
          <c:tx>
            <c:strRef>
              <c:f>Sheet1!$B$1</c:f>
              <c:strCache>
                <c:ptCount val="1"/>
                <c:pt idx="0">
                  <c:v>Durvalumab + FLOT</c:v>
                </c:pt>
              </c:strCache>
            </c:strRef>
          </c:tx>
          <c:spPr>
            <a:solidFill>
              <a:schemeClr val="accent1"/>
            </a:solidFill>
            <a:ln>
              <a:noFill/>
            </a:ln>
            <a:effectLst/>
          </c:spPr>
          <c:invertIfNegative val="0"/>
          <c:dLbls>
            <c:dLbl>
              <c:idx val="0"/>
              <c:layout>
                <c:manualLayout>
                  <c:x val="5.6719823362121134E-2"/>
                  <c:y val="-1.518229849529639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FB-4471-9E2D-331CA04D77CC}"/>
                </c:ext>
              </c:extLst>
            </c:dLbl>
            <c:dLbl>
              <c:idx val="1"/>
              <c:layout>
                <c:manualLayout>
                  <c:x val="6.4676246677745089E-2"/>
                  <c:y val="-1.518229849529639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FB-4471-9E2D-331CA04D77CC}"/>
                </c:ext>
              </c:extLst>
            </c:dLbl>
            <c:dLbl>
              <c:idx val="2"/>
              <c:layout>
                <c:manualLayout>
                  <c:x val="6.4675508039797075E-2"/>
                  <c:y val="-1.518229849529639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FB-4471-9E2D-331CA04D77CC}"/>
                </c:ext>
              </c:extLst>
            </c:dLbl>
            <c:dLbl>
              <c:idx val="3"/>
              <c:layout>
                <c:manualLayout>
                  <c:x val="6.4675692699284054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FB-4471-9E2D-331CA04D77CC}"/>
                </c:ext>
              </c:extLst>
            </c:dLbl>
            <c:dLbl>
              <c:idx val="4"/>
              <c:layout>
                <c:manualLayout>
                  <c:x val="7.1994486806356645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FB-4471-9E2D-331CA04D77CC}"/>
                </c:ext>
              </c:extLst>
            </c:dLbl>
            <c:dLbl>
              <c:idx val="5"/>
              <c:layout>
                <c:manualLayout>
                  <c:x val="7.1994671465843624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FB-4471-9E2D-331CA04D77CC}"/>
                </c:ext>
              </c:extLst>
            </c:dLbl>
            <c:dLbl>
              <c:idx val="6"/>
              <c:layout>
                <c:manualLayout>
                  <c:x val="7.6249780024386135E-2"/>
                  <c:y val="-7.5911492476481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FB-4471-9E2D-331CA04D77CC}"/>
                </c:ext>
              </c:extLst>
            </c:dLbl>
            <c:dLbl>
              <c:idx val="7"/>
              <c:layout>
                <c:manualLayout>
                  <c:x val="8.4205095383088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FB-4471-9E2D-331CA04D77CC}"/>
                </c:ext>
              </c:extLst>
            </c:dLbl>
            <c:dLbl>
              <c:idx val="8"/>
              <c:layout>
                <c:manualLayout>
                  <c:x val="8.8023484254916601E-2"/>
                  <c:y val="-3.79557462382409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BFB-4471-9E2D-331CA04D77CC}"/>
                </c:ext>
              </c:extLst>
            </c:dLbl>
            <c:dLbl>
              <c:idx val="9"/>
              <c:layout>
                <c:manualLayout>
                  <c:x val="8.8023853573890559E-2"/>
                  <c:y val="2.054035478735353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FB-4471-9E2D-331CA04D77CC}"/>
                </c:ext>
              </c:extLst>
            </c:dLbl>
            <c:dLbl>
              <c:idx val="10"/>
              <c:layout>
                <c:manualLayout>
                  <c:x val="8.7588426503585337E-2"/>
                  <c:y val="-3.795574623824099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BFB-4471-9E2D-331CA04D77CC}"/>
                </c:ext>
              </c:extLst>
            </c:dLbl>
            <c:dLbl>
              <c:idx val="11"/>
              <c:layout>
                <c:manualLayout>
                  <c:x val="0.1332454846600594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BFB-4471-9E2D-331CA04D77CC}"/>
                </c:ext>
              </c:extLst>
            </c:dLbl>
            <c:dLbl>
              <c:idx val="12"/>
              <c:layout>
                <c:manualLayout>
                  <c:x val="0.1543655441647324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BFB-4471-9E2D-331CA04D77C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Abdominal pain</c:v>
                </c:pt>
                <c:pt idx="1">
                  <c:v>Pyrexia</c:v>
                </c:pt>
                <c:pt idx="2">
                  <c:v>Asthenia</c:v>
                </c:pt>
                <c:pt idx="3">
                  <c:v>Peripheral sensory neuropathy</c:v>
                </c:pt>
                <c:pt idx="4">
                  <c:v>Neutrophil count decreased</c:v>
                </c:pt>
                <c:pt idx="5">
                  <c:v>Anemia</c:v>
                </c:pt>
                <c:pt idx="6">
                  <c:v>Vomiting</c:v>
                </c:pt>
                <c:pt idx="7">
                  <c:v>Fatigue</c:v>
                </c:pt>
                <c:pt idx="8">
                  <c:v>Decreased appetite</c:v>
                </c:pt>
                <c:pt idx="9">
                  <c:v>Alopecia</c:v>
                </c:pt>
                <c:pt idx="10">
                  <c:v>Neutropenia</c:v>
                </c:pt>
                <c:pt idx="11">
                  <c:v>Nausea</c:v>
                </c:pt>
                <c:pt idx="12">
                  <c:v>Diarrhea </c:v>
                </c:pt>
              </c:strCache>
            </c:strRef>
          </c:cat>
          <c:val>
            <c:numRef>
              <c:f>Sheet1!$B$2:$B$14</c:f>
              <c:numCache>
                <c:formatCode>General</c:formatCode>
                <c:ptCount val="13"/>
                <c:pt idx="0">
                  <c:v>17</c:v>
                </c:pt>
                <c:pt idx="1">
                  <c:v>20</c:v>
                </c:pt>
                <c:pt idx="2">
                  <c:v>20</c:v>
                </c:pt>
                <c:pt idx="3">
                  <c:v>20</c:v>
                </c:pt>
                <c:pt idx="4">
                  <c:v>25</c:v>
                </c:pt>
                <c:pt idx="5">
                  <c:v>25</c:v>
                </c:pt>
                <c:pt idx="6">
                  <c:v>26</c:v>
                </c:pt>
                <c:pt idx="7">
                  <c:v>29</c:v>
                </c:pt>
                <c:pt idx="8">
                  <c:v>31</c:v>
                </c:pt>
                <c:pt idx="9">
                  <c:v>31</c:v>
                </c:pt>
                <c:pt idx="10">
                  <c:v>32</c:v>
                </c:pt>
                <c:pt idx="11">
                  <c:v>51</c:v>
                </c:pt>
                <c:pt idx="12">
                  <c:v>62</c:v>
                </c:pt>
              </c:numCache>
            </c:numRef>
          </c:val>
          <c:extLst>
            <c:ext xmlns:c16="http://schemas.microsoft.com/office/drawing/2014/chart" uri="{C3380CC4-5D6E-409C-BE32-E72D297353CC}">
              <c16:uniqueId val="{00000001-2BFB-4471-9E2D-331CA04D77CC}"/>
            </c:ext>
          </c:extLst>
        </c:ser>
        <c:dLbls>
          <c:showLegendKey val="0"/>
          <c:showVal val="0"/>
          <c:showCatName val="0"/>
          <c:showSerName val="0"/>
          <c:showPercent val="0"/>
          <c:showBubbleSize val="0"/>
        </c:dLbls>
        <c:gapWidth val="150"/>
        <c:overlap val="100"/>
        <c:axId val="1332620176"/>
        <c:axId val="1332622096"/>
      </c:barChart>
      <c:catAx>
        <c:axId val="102902688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27674448"/>
        <c:crosses val="autoZero"/>
        <c:auto val="1"/>
        <c:lblAlgn val="ctr"/>
        <c:lblOffset val="100"/>
        <c:noMultiLvlLbl val="0"/>
      </c:catAx>
      <c:valAx>
        <c:axId val="1227674448"/>
        <c:scaling>
          <c:orientation val="minMax"/>
          <c:min val="-70"/>
        </c:scaling>
        <c:delete val="0"/>
        <c:axPos val="b"/>
        <c:numFmt formatCode="General" sourceLinked="1"/>
        <c:majorTickMark val="out"/>
        <c:minorTickMark val="none"/>
        <c:tickLblPos val="none"/>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9026880"/>
        <c:crosses val="autoZero"/>
        <c:crossBetween val="between"/>
        <c:majorUnit val="10"/>
      </c:valAx>
      <c:valAx>
        <c:axId val="1332622096"/>
        <c:scaling>
          <c:orientation val="maxMin"/>
          <c:min val="-7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620176"/>
        <c:crosses val="max"/>
        <c:crossBetween val="between"/>
      </c:valAx>
      <c:catAx>
        <c:axId val="1332620176"/>
        <c:scaling>
          <c:orientation val="minMax"/>
        </c:scaling>
        <c:delete val="1"/>
        <c:axPos val="r"/>
        <c:numFmt formatCode="General" sourceLinked="1"/>
        <c:majorTickMark val="out"/>
        <c:minorTickMark val="none"/>
        <c:tickLblPos val="nextTo"/>
        <c:crossAx val="133262209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Sheet1!$C$30</c:f>
              <c:strCache>
                <c:ptCount val="1"/>
                <c:pt idx="0">
                  <c:v>Placebo + FLOT</c:v>
                </c:pt>
              </c:strCache>
            </c:strRef>
          </c:tx>
          <c:spPr>
            <a:solidFill>
              <a:schemeClr val="accent6"/>
            </a:solidFill>
            <a:ln>
              <a:noFill/>
            </a:ln>
            <a:effectLst/>
          </c:spPr>
          <c:invertIfNegative val="0"/>
          <c:dLbls>
            <c:dLbl>
              <c:idx val="0"/>
              <c:layout>
                <c:manualLayout>
                  <c:x val="1.4651315748651986E-2"/>
                  <c:y val="-1.6588057860612369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BC2-4AD0-8924-25B425B65C37}"/>
                </c:ext>
              </c:extLst>
            </c:dLbl>
            <c:dLbl>
              <c:idx val="1"/>
              <c:layout>
                <c:manualLayout>
                  <c:x val="1.39854526162953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BC2-4AD0-8924-25B425B65C37}"/>
                </c:ext>
              </c:extLst>
            </c:dLbl>
            <c:dLbl>
              <c:idx val="2"/>
              <c:layout>
                <c:manualLayout>
                  <c:x val="1.5781964532802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BC2-4AD0-8924-25B425B65C37}"/>
                </c:ext>
              </c:extLst>
            </c:dLbl>
            <c:dLbl>
              <c:idx val="3"/>
              <c:layout>
                <c:manualLayout>
                  <c:x val="1.5781964532802194E-2"/>
                  <c:y val="8.29402893030618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BC2-4AD0-8924-25B425B65C37}"/>
                </c:ext>
              </c:extLst>
            </c:dLbl>
            <c:dLbl>
              <c:idx val="4"/>
              <c:layout>
                <c:manualLayout>
                  <c:x val="1.5781964532802194E-2"/>
                  <c:y val="-8.29402893030618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C2-4AD0-8924-25B425B65C37}"/>
                </c:ext>
              </c:extLst>
            </c:dLbl>
            <c:dLbl>
              <c:idx val="5"/>
              <c:layout>
                <c:manualLayout>
                  <c:x val="1.46513157486519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C2-4AD0-8924-25B425B65C37}"/>
                </c:ext>
              </c:extLst>
            </c:dLbl>
            <c:dLbl>
              <c:idx val="6"/>
              <c:layout>
                <c:manualLayout>
                  <c:x val="1.5781964532802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C2-4AD0-8924-25B425B65C37}"/>
                </c:ext>
              </c:extLst>
            </c:dLbl>
            <c:dLbl>
              <c:idx val="7"/>
              <c:layout>
                <c:manualLayout>
                  <c:x val="1.5781964532802194E-2"/>
                  <c:y val="-8.29402893030618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C2-4AD0-8924-25B425B65C37}"/>
                </c:ext>
              </c:extLst>
            </c:dLbl>
            <c:dLbl>
              <c:idx val="8"/>
              <c:layout>
                <c:manualLayout>
                  <c:x val="1.644802156822595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C2-4AD0-8924-25B425B65C37}"/>
                </c:ext>
              </c:extLst>
            </c:dLbl>
            <c:dLbl>
              <c:idx val="9"/>
              <c:layout>
                <c:manualLayout>
                  <c:x val="1.5781964532802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C2-4AD0-8924-25B425B65C37}"/>
                </c:ext>
              </c:extLst>
            </c:dLbl>
            <c:dLbl>
              <c:idx val="10"/>
              <c:layout>
                <c:manualLayout>
                  <c:x val="1.93753761719501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C2-4AD0-8924-25B425B65C37}"/>
                </c:ext>
              </c:extLst>
            </c:dLbl>
            <c:dLbl>
              <c:idx val="11"/>
              <c:layout>
                <c:manualLayout>
                  <c:x val="2.11720819915239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CF-4FA7-B1C2-13AB284749B4}"/>
                </c:ext>
              </c:extLst>
            </c:dLbl>
            <c:dLbl>
              <c:idx val="12"/>
              <c:layout>
                <c:manualLayout>
                  <c:x val="2.1172081991523928E-2"/>
                  <c:y val="-4.147014465153092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F-4FA7-B1C2-13AB284749B4}"/>
                </c:ext>
              </c:extLst>
            </c:dLbl>
            <c:dLbl>
              <c:idx val="13"/>
              <c:layout>
                <c:manualLayout>
                  <c:x val="6.4818941578340616E-2"/>
                  <c:y val="-1.89778731191204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CF-4FA7-B1C2-13AB284749B4}"/>
                </c:ext>
              </c:extLst>
            </c:dLbl>
            <c:dLbl>
              <c:idx val="14"/>
              <c:layout>
                <c:manualLayout>
                  <c:x val="6.46105622071882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CF-4FA7-B1C2-13AB284749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Sheet1!$A$31:$A$45</c:f>
              <c:strCache>
                <c:ptCount val="15"/>
                <c:pt idx="0">
                  <c:v>Pulmonary embolism</c:v>
                </c:pt>
                <c:pt idx="1">
                  <c:v>Hypokalemia </c:v>
                </c:pt>
                <c:pt idx="2">
                  <c:v>Weight decreased</c:v>
                </c:pt>
                <c:pt idx="3">
                  <c:v>Vomiting</c:v>
                </c:pt>
                <c:pt idx="4">
                  <c:v>Fatigue</c:v>
                </c:pt>
                <c:pt idx="5">
                  <c:v>Nausea</c:v>
                </c:pt>
                <c:pt idx="6">
                  <c:v>Pneumonia</c:v>
                </c:pt>
                <c:pt idx="7">
                  <c:v>Asthenia</c:v>
                </c:pt>
                <c:pt idx="8">
                  <c:v>Decreased appetite</c:v>
                </c:pt>
                <c:pt idx="9">
                  <c:v>Febrile neutropenia</c:v>
                </c:pt>
                <c:pt idx="10">
                  <c:v>Anemia</c:v>
                </c:pt>
                <c:pt idx="11">
                  <c:v>White blood cell count decreased</c:v>
                </c:pt>
                <c:pt idx="12">
                  <c:v>Diarrhea </c:v>
                </c:pt>
                <c:pt idx="13">
                  <c:v>Neutrophil count decreased</c:v>
                </c:pt>
                <c:pt idx="14">
                  <c:v>Neutropenia</c:v>
                </c:pt>
              </c:strCache>
            </c:strRef>
          </c:cat>
          <c:val>
            <c:numRef>
              <c:f>Sheet1!$C$31:$C$45</c:f>
              <c:numCache>
                <c:formatCode>General</c:formatCode>
                <c:ptCount val="15"/>
                <c:pt idx="0">
                  <c:v>1</c:v>
                </c:pt>
                <c:pt idx="1">
                  <c:v>2</c:v>
                </c:pt>
                <c:pt idx="2">
                  <c:v>3</c:v>
                </c:pt>
                <c:pt idx="3">
                  <c:v>3</c:v>
                </c:pt>
                <c:pt idx="4">
                  <c:v>3</c:v>
                </c:pt>
                <c:pt idx="5">
                  <c:v>1</c:v>
                </c:pt>
                <c:pt idx="6">
                  <c:v>3</c:v>
                </c:pt>
                <c:pt idx="7">
                  <c:v>3</c:v>
                </c:pt>
                <c:pt idx="8">
                  <c:v>2</c:v>
                </c:pt>
                <c:pt idx="9">
                  <c:v>3</c:v>
                </c:pt>
                <c:pt idx="10">
                  <c:v>5</c:v>
                </c:pt>
                <c:pt idx="11">
                  <c:v>6</c:v>
                </c:pt>
                <c:pt idx="12">
                  <c:v>6</c:v>
                </c:pt>
                <c:pt idx="13">
                  <c:v>22</c:v>
                </c:pt>
                <c:pt idx="14">
                  <c:v>22</c:v>
                </c:pt>
              </c:numCache>
            </c:numRef>
          </c:val>
          <c:extLst>
            <c:ext xmlns:c16="http://schemas.microsoft.com/office/drawing/2014/chart" uri="{C3380CC4-5D6E-409C-BE32-E72D297353CC}">
              <c16:uniqueId val="{00000000-1BC2-4AD0-8924-25B425B65C37}"/>
            </c:ext>
          </c:extLst>
        </c:ser>
        <c:dLbls>
          <c:dLblPos val="inEnd"/>
          <c:showLegendKey val="0"/>
          <c:showVal val="1"/>
          <c:showCatName val="0"/>
          <c:showSerName val="0"/>
          <c:showPercent val="0"/>
          <c:showBubbleSize val="0"/>
        </c:dLbls>
        <c:gapWidth val="150"/>
        <c:overlap val="100"/>
        <c:axId val="1181614943"/>
        <c:axId val="1181609183"/>
      </c:barChart>
      <c:barChart>
        <c:barDir val="bar"/>
        <c:grouping val="stacked"/>
        <c:varyColors val="0"/>
        <c:ser>
          <c:idx val="0"/>
          <c:order val="0"/>
          <c:tx>
            <c:strRef>
              <c:f>Sheet1!$B$30</c:f>
              <c:strCache>
                <c:ptCount val="1"/>
                <c:pt idx="0">
                  <c:v>Durvalumab + FLOT</c:v>
                </c:pt>
              </c:strCache>
            </c:strRef>
          </c:tx>
          <c:spPr>
            <a:solidFill>
              <a:schemeClr val="accent1"/>
            </a:solidFill>
            <a:ln>
              <a:noFill/>
            </a:ln>
            <a:effectLst/>
          </c:spPr>
          <c:invertIfNegative val="0"/>
          <c:dLbls>
            <c:dLbl>
              <c:idx val="0"/>
              <c:layout>
                <c:manualLayout>
                  <c:x val="1.6448021568226046E-2"/>
                  <c:y val="-1.6588057860612369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BC2-4AD0-8924-25B425B65C37}"/>
                </c:ext>
              </c:extLst>
            </c:dLbl>
            <c:dLbl>
              <c:idx val="1"/>
              <c:layout>
                <c:manualLayout>
                  <c:x val="1.6448021568226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BC2-4AD0-8924-25B425B65C37}"/>
                </c:ext>
              </c:extLst>
            </c:dLbl>
            <c:dLbl>
              <c:idx val="2"/>
              <c:layout>
                <c:manualLayout>
                  <c:x val="1.64482154712931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BC2-4AD0-8924-25B425B65C37}"/>
                </c:ext>
              </c:extLst>
            </c:dLbl>
            <c:dLbl>
              <c:idx val="3"/>
              <c:layout>
                <c:manualLayout>
                  <c:x val="1.6448021568226046E-2"/>
                  <c:y val="8.29402893030618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BC2-4AD0-8924-25B425B65C37}"/>
                </c:ext>
              </c:extLst>
            </c:dLbl>
            <c:dLbl>
              <c:idx val="4"/>
              <c:layout>
                <c:manualLayout>
                  <c:x val="1.6448021568226046E-2"/>
                  <c:y val="-8.29402893030618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BC2-4AD0-8924-25B425B65C37}"/>
                </c:ext>
              </c:extLst>
            </c:dLbl>
            <c:dLbl>
              <c:idx val="5"/>
              <c:layout>
                <c:manualLayout>
                  <c:x val="1.5782158435869366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C2-4AD0-8924-25B425B65C37}"/>
                </c:ext>
              </c:extLst>
            </c:dLbl>
            <c:dLbl>
              <c:idx val="6"/>
              <c:layout>
                <c:manualLayout>
                  <c:x val="1.57825462420035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C2-4AD0-8924-25B425B65C37}"/>
                </c:ext>
              </c:extLst>
            </c:dLbl>
            <c:dLbl>
              <c:idx val="7"/>
              <c:layout>
                <c:manualLayout>
                  <c:x val="1.5781964532802194E-2"/>
                  <c:y val="-8.29402893030618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C2-4AD0-8924-25B425B65C37}"/>
                </c:ext>
              </c:extLst>
            </c:dLbl>
            <c:dLbl>
              <c:idx val="8"/>
              <c:layout>
                <c:manualLayout>
                  <c:x val="1.57819645328021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C2-4AD0-8924-25B425B65C37}"/>
                </c:ext>
              </c:extLst>
            </c:dLbl>
            <c:dLbl>
              <c:idx val="9"/>
              <c:layout>
                <c:manualLayout>
                  <c:x val="1.75786703523762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C2-4AD0-8924-25B425B65C37}"/>
                </c:ext>
              </c:extLst>
            </c:dLbl>
            <c:dLbl>
              <c:idx val="10"/>
              <c:layout>
                <c:manualLayout>
                  <c:x val="1.9375570075017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C2-4AD0-8924-25B425B65C37}"/>
                </c:ext>
              </c:extLst>
            </c:dLbl>
            <c:dLbl>
              <c:idx val="11"/>
              <c:layout>
                <c:manualLayout>
                  <c:x val="1.9375570075017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CF-4FA7-B1C2-13AB284749B4}"/>
                </c:ext>
              </c:extLst>
            </c:dLbl>
            <c:dLbl>
              <c:idx val="12"/>
              <c:layout>
                <c:manualLayout>
                  <c:x val="2.1172469797658272E-2"/>
                  <c:y val="-4.147014465153092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CF-4FA7-B1C2-13AB284749B4}"/>
                </c:ext>
              </c:extLst>
            </c:dLbl>
            <c:dLbl>
              <c:idx val="13"/>
              <c:layout>
                <c:manualLayout>
                  <c:x val="5.876316016013626E-2"/>
                  <c:y val="-1.89778731191204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CF-4FA7-B1C2-13AB284749B4}"/>
                </c:ext>
              </c:extLst>
            </c:dLbl>
            <c:dLbl>
              <c:idx val="14"/>
              <c:layout>
                <c:manualLayout>
                  <c:x val="6.05608316005363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CF-4FA7-B1C2-13AB284749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Sheet1!$A$31:$A$45</c:f>
              <c:strCache>
                <c:ptCount val="15"/>
                <c:pt idx="0">
                  <c:v>Pulmonary embolism</c:v>
                </c:pt>
                <c:pt idx="1">
                  <c:v>Hypokalemia </c:v>
                </c:pt>
                <c:pt idx="2">
                  <c:v>Weight decreased</c:v>
                </c:pt>
                <c:pt idx="3">
                  <c:v>Vomiting</c:v>
                </c:pt>
                <c:pt idx="4">
                  <c:v>Fatigue</c:v>
                </c:pt>
                <c:pt idx="5">
                  <c:v>Nausea</c:v>
                </c:pt>
                <c:pt idx="6">
                  <c:v>Pneumonia</c:v>
                </c:pt>
                <c:pt idx="7">
                  <c:v>Asthenia</c:v>
                </c:pt>
                <c:pt idx="8">
                  <c:v>Decreased appetite</c:v>
                </c:pt>
                <c:pt idx="9">
                  <c:v>Febrile neutropenia</c:v>
                </c:pt>
                <c:pt idx="10">
                  <c:v>Anemia</c:v>
                </c:pt>
                <c:pt idx="11">
                  <c:v>White blood cell count decreased</c:v>
                </c:pt>
                <c:pt idx="12">
                  <c:v>Diarrhea </c:v>
                </c:pt>
                <c:pt idx="13">
                  <c:v>Neutrophil count decreased</c:v>
                </c:pt>
                <c:pt idx="14">
                  <c:v>Neutropenia</c:v>
                </c:pt>
              </c:strCache>
            </c:strRef>
          </c:cat>
          <c:val>
            <c:numRef>
              <c:f>Sheet1!$B$31:$B$45</c:f>
              <c:numCache>
                <c:formatCode>General</c:formatCode>
                <c:ptCount val="15"/>
                <c:pt idx="0">
                  <c:v>2</c:v>
                </c:pt>
                <c:pt idx="1">
                  <c:v>2</c:v>
                </c:pt>
                <c:pt idx="2">
                  <c:v>2</c:v>
                </c:pt>
                <c:pt idx="3">
                  <c:v>2</c:v>
                </c:pt>
                <c:pt idx="4">
                  <c:v>2</c:v>
                </c:pt>
                <c:pt idx="5">
                  <c:v>3</c:v>
                </c:pt>
                <c:pt idx="6">
                  <c:v>3</c:v>
                </c:pt>
                <c:pt idx="7">
                  <c:v>3</c:v>
                </c:pt>
                <c:pt idx="8">
                  <c:v>3</c:v>
                </c:pt>
                <c:pt idx="9">
                  <c:v>4</c:v>
                </c:pt>
                <c:pt idx="10">
                  <c:v>5</c:v>
                </c:pt>
                <c:pt idx="11">
                  <c:v>5</c:v>
                </c:pt>
                <c:pt idx="12">
                  <c:v>6</c:v>
                </c:pt>
                <c:pt idx="13">
                  <c:v>20</c:v>
                </c:pt>
                <c:pt idx="14">
                  <c:v>21</c:v>
                </c:pt>
              </c:numCache>
            </c:numRef>
          </c:val>
          <c:extLst>
            <c:ext xmlns:c16="http://schemas.microsoft.com/office/drawing/2014/chart" uri="{C3380CC4-5D6E-409C-BE32-E72D297353CC}">
              <c16:uniqueId val="{00000001-1BC2-4AD0-8924-25B425B65C37}"/>
            </c:ext>
          </c:extLst>
        </c:ser>
        <c:dLbls>
          <c:dLblPos val="inEnd"/>
          <c:showLegendKey val="0"/>
          <c:showVal val="1"/>
          <c:showCatName val="0"/>
          <c:showSerName val="0"/>
          <c:showPercent val="0"/>
          <c:showBubbleSize val="0"/>
        </c:dLbls>
        <c:gapWidth val="150"/>
        <c:overlap val="100"/>
        <c:axId val="488212640"/>
        <c:axId val="488213600"/>
      </c:barChart>
      <c:catAx>
        <c:axId val="1181614943"/>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1609183"/>
        <c:crosses val="autoZero"/>
        <c:auto val="1"/>
        <c:lblAlgn val="ctr"/>
        <c:lblOffset val="100"/>
        <c:noMultiLvlLbl val="0"/>
      </c:catAx>
      <c:valAx>
        <c:axId val="1181609183"/>
        <c:scaling>
          <c:orientation val="minMax"/>
          <c:max val="70"/>
          <c:min val="-70"/>
        </c:scaling>
        <c:delete val="0"/>
        <c:axPos val="b"/>
        <c:numFmt formatCode="#,##0_);\(#,##0\)" sourceLinked="0"/>
        <c:majorTickMark val="out"/>
        <c:minorTickMark val="none"/>
        <c:tickLblPos val="none"/>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1614943"/>
        <c:crosses val="autoZero"/>
        <c:crossBetween val="between"/>
        <c:majorUnit val="10"/>
      </c:valAx>
      <c:valAx>
        <c:axId val="488213600"/>
        <c:scaling>
          <c:orientation val="maxMin"/>
          <c:min val="-25"/>
        </c:scaling>
        <c:delete val="1"/>
        <c:axPos val="t"/>
        <c:numFmt formatCode="General" sourceLinked="1"/>
        <c:majorTickMark val="out"/>
        <c:minorTickMark val="none"/>
        <c:tickLblPos val="nextTo"/>
        <c:crossAx val="488212640"/>
        <c:crosses val="max"/>
        <c:crossBetween val="between"/>
      </c:valAx>
      <c:catAx>
        <c:axId val="488212640"/>
        <c:scaling>
          <c:orientation val="minMax"/>
        </c:scaling>
        <c:delete val="1"/>
        <c:axPos val="r"/>
        <c:numFmt formatCode="General" sourceLinked="1"/>
        <c:majorTickMark val="out"/>
        <c:minorTickMark val="none"/>
        <c:tickLblPos val="nextTo"/>
        <c:crossAx val="48821360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04812-A946-084D-83A0-02E558F13323}" type="datetimeFigureOut">
              <a:rPr lang="en-US" smtClean="0"/>
              <a:t>11/28/2025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F853E-EA8B-3049-9769-7F0F3AAB339F}" type="slidenum">
              <a:rPr lang="en-US" smtClean="0"/>
              <a:t>‹#›</a:t>
            </a:fld>
            <a:endParaRPr lang="en-US" dirty="0"/>
          </a:p>
        </p:txBody>
      </p:sp>
    </p:spTree>
    <p:extLst>
      <p:ext uri="{BB962C8B-B14F-4D97-AF65-F5344CB8AC3E}">
        <p14:creationId xmlns:p14="http://schemas.microsoft.com/office/powerpoint/2010/main" val="258543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1</a:t>
            </a:fld>
            <a:endParaRPr lang="en-US" dirty="0"/>
          </a:p>
        </p:txBody>
      </p:sp>
    </p:spTree>
    <p:extLst>
      <p:ext uri="{BB962C8B-B14F-4D97-AF65-F5344CB8AC3E}">
        <p14:creationId xmlns:p14="http://schemas.microsoft.com/office/powerpoint/2010/main" val="83845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38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11</a:t>
            </a:fld>
            <a:endParaRPr lang="en-US" dirty="0"/>
          </a:p>
        </p:txBody>
      </p:sp>
    </p:spTree>
    <p:extLst>
      <p:ext uri="{BB962C8B-B14F-4D97-AF65-F5344CB8AC3E}">
        <p14:creationId xmlns:p14="http://schemas.microsoft.com/office/powerpoint/2010/main" val="41212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Tree>
    <p:extLst>
      <p:ext uri="{BB962C8B-B14F-4D97-AF65-F5344CB8AC3E}">
        <p14:creationId xmlns:p14="http://schemas.microsoft.com/office/powerpoint/2010/main" val="276245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4C8F-9FBA-D5AB-C956-2AEFB6621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5BF81-4429-F894-9F1F-AABD36D13F9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C3DCAE6C-6D49-E76F-1F09-72230AF91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88F620-EE6A-381A-999B-712B6643E1FD}"/>
              </a:ext>
            </a:extLst>
          </p:cNvPr>
          <p:cNvSpPr>
            <a:spLocks noGrp="1"/>
          </p:cNvSpPr>
          <p:nvPr>
            <p:ph type="sldNum" sz="quarter" idx="5"/>
          </p:nvPr>
        </p:nvSpPr>
        <p:spPr/>
        <p:txBody>
          <a:bodyPr/>
          <a:lstStyle/>
          <a:p>
            <a:fld id="{D14D9E9D-93A9-4E6A-8E42-DC0055A8528E}" type="slidenum">
              <a:rPr lang="en-US" smtClean="0"/>
              <a:t>13</a:t>
            </a:fld>
            <a:endParaRPr lang="en-US" dirty="0"/>
          </a:p>
        </p:txBody>
      </p:sp>
    </p:spTree>
    <p:extLst>
      <p:ext uri="{BB962C8B-B14F-4D97-AF65-F5344CB8AC3E}">
        <p14:creationId xmlns:p14="http://schemas.microsoft.com/office/powerpoint/2010/main" val="285738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Tree>
    <p:extLst>
      <p:ext uri="{BB962C8B-B14F-4D97-AF65-F5344CB8AC3E}">
        <p14:creationId xmlns:p14="http://schemas.microsoft.com/office/powerpoint/2010/main" val="162594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EA51-CF5E-3C6C-0FA9-2619432AE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44C28-36D2-B4A9-FEA1-AAE27B9F91B1}"/>
              </a:ext>
            </a:extLst>
          </p:cNvPr>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Tree>
    <p:extLst>
      <p:ext uri="{BB962C8B-B14F-4D97-AF65-F5344CB8AC3E}">
        <p14:creationId xmlns:p14="http://schemas.microsoft.com/office/powerpoint/2010/main" val="1180840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EB15-F4E7-A90A-B7D0-0197454B3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4911-488B-FC91-9871-D379289BC76F}"/>
              </a:ext>
            </a:extLst>
          </p:cNvPr>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Tree>
    <p:extLst>
      <p:ext uri="{BB962C8B-B14F-4D97-AF65-F5344CB8AC3E}">
        <p14:creationId xmlns:p14="http://schemas.microsoft.com/office/powerpoint/2010/main" val="375602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28FF-4564-DFCB-4F7C-30AA1A9B8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F50E6-98E0-C43C-4477-29038FFE3C0F}"/>
              </a:ext>
            </a:extLst>
          </p:cNvPr>
          <p:cNvSpPr>
            <a:spLocks noGrp="1" noRot="1" noChangeAspect="1"/>
          </p:cNvSpPr>
          <p:nvPr>
            <p:ph type="sldImg"/>
          </p:nvPr>
        </p:nvSpPr>
        <p:spPr>
          <a:xfrm>
            <a:off x="-342900" y="2286000"/>
            <a:ext cx="10972800" cy="6172200"/>
          </a:xfrm>
          <a:prstGeom prst="rect">
            <a:avLst/>
          </a:prstGeom>
          <a:noFill/>
          <a:ln w="12700">
            <a:solidFill>
              <a:prstClr val="black"/>
            </a:solidFill>
          </a:ln>
        </p:spPr>
        <p:txBody>
          <a:bodyPr/>
          <a:lstStyle/>
          <a:p>
            <a:endParaRPr lang="en-GB" dirty="0"/>
          </a:p>
        </p:txBody>
      </p:sp>
    </p:spTree>
    <p:extLst>
      <p:ext uri="{BB962C8B-B14F-4D97-AF65-F5344CB8AC3E}">
        <p14:creationId xmlns:p14="http://schemas.microsoft.com/office/powerpoint/2010/main" val="1577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98AC-9828-C23A-1CAB-20819F0C6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A6155-DDF2-10B0-EDF2-C270DC78DB63}"/>
              </a:ext>
            </a:extLst>
          </p:cNvPr>
          <p:cNvSpPr>
            <a:spLocks noGrp="1" noRot="1" noChangeAspect="1"/>
          </p:cNvSpPr>
          <p:nvPr>
            <p:ph type="sldImg"/>
          </p:nvPr>
        </p:nvSpPr>
        <p:spPr/>
        <p:txBody>
          <a:bodyPr/>
          <a:lstStyle/>
          <a:p>
            <a:endParaRPr lang="en-GB" dirty="0"/>
          </a:p>
        </p:txBody>
      </p:sp>
      <p:sp>
        <p:nvSpPr>
          <p:cNvPr id="4" name="Slide Number Placeholder 3">
            <a:extLst>
              <a:ext uri="{FF2B5EF4-FFF2-40B4-BE49-F238E27FC236}">
                <a16:creationId xmlns:a16="http://schemas.microsoft.com/office/drawing/2014/main" id="{FB4666E8-A347-BB64-4F14-410BE77FB7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15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19</a:t>
            </a:fld>
            <a:endParaRPr lang="en-US" dirty="0"/>
          </a:p>
        </p:txBody>
      </p:sp>
    </p:spTree>
    <p:extLst>
      <p:ext uri="{BB962C8B-B14F-4D97-AF65-F5344CB8AC3E}">
        <p14:creationId xmlns:p14="http://schemas.microsoft.com/office/powerpoint/2010/main" val="86129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2</a:t>
            </a:fld>
            <a:endParaRPr lang="en-US" dirty="0"/>
          </a:p>
        </p:txBody>
      </p:sp>
    </p:spTree>
    <p:extLst>
      <p:ext uri="{BB962C8B-B14F-4D97-AF65-F5344CB8AC3E}">
        <p14:creationId xmlns:p14="http://schemas.microsoft.com/office/powerpoint/2010/main" val="169447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20</a:t>
            </a:fld>
            <a:endParaRPr lang="en-US" dirty="0"/>
          </a:p>
        </p:txBody>
      </p:sp>
    </p:spTree>
    <p:extLst>
      <p:ext uri="{BB962C8B-B14F-4D97-AF65-F5344CB8AC3E}">
        <p14:creationId xmlns:p14="http://schemas.microsoft.com/office/powerpoint/2010/main" val="838773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21</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0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4</a:t>
            </a:fld>
            <a:endParaRPr lang="en-US" dirty="0"/>
          </a:p>
        </p:txBody>
      </p:sp>
    </p:spTree>
    <p:extLst>
      <p:ext uri="{BB962C8B-B14F-4D97-AF65-F5344CB8AC3E}">
        <p14:creationId xmlns:p14="http://schemas.microsoft.com/office/powerpoint/2010/main" val="394226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0F853E-EA8B-3049-9769-7F0F3AAB339F}" type="slidenum">
              <a:rPr lang="en-US" smtClean="0"/>
              <a:t>5</a:t>
            </a:fld>
            <a:endParaRPr lang="en-US" dirty="0"/>
          </a:p>
        </p:txBody>
      </p:sp>
    </p:spTree>
    <p:extLst>
      <p:ext uri="{BB962C8B-B14F-4D97-AF65-F5344CB8AC3E}">
        <p14:creationId xmlns:p14="http://schemas.microsoft.com/office/powerpoint/2010/main" val="346270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9ACD-32E6-88A8-3976-3F8693B5F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84733-FCDC-86DF-F364-0BCB633DBE5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2FA0D39-4DAF-1863-407E-411800777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C8066-CE8D-8944-5400-50A7CC981A44}"/>
              </a:ext>
            </a:extLst>
          </p:cNvPr>
          <p:cNvSpPr>
            <a:spLocks noGrp="1"/>
          </p:cNvSpPr>
          <p:nvPr>
            <p:ph type="sldNum" sz="quarter" idx="5"/>
          </p:nvPr>
        </p:nvSpPr>
        <p:spPr/>
        <p:txBody>
          <a:bodyPr/>
          <a:lstStyle/>
          <a:p>
            <a:fld id="{D14D9E9D-93A9-4E6A-8E42-DC0055A8528E}" type="slidenum">
              <a:rPr lang="en-US" smtClean="0"/>
              <a:t>6</a:t>
            </a:fld>
            <a:endParaRPr lang="en-US" dirty="0"/>
          </a:p>
        </p:txBody>
      </p:sp>
    </p:spTree>
    <p:extLst>
      <p:ext uri="{BB962C8B-B14F-4D97-AF65-F5344CB8AC3E}">
        <p14:creationId xmlns:p14="http://schemas.microsoft.com/office/powerpoint/2010/main" val="138860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C8AB8-A7F6-13E4-C24E-392F6BFAF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07AE8-2B04-0351-535C-579A8EC61D6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DFC827AC-6225-4ED4-C2ED-C42994D760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D19E6-ED17-6F1C-7665-C1726676C404}"/>
              </a:ext>
            </a:extLst>
          </p:cNvPr>
          <p:cNvSpPr>
            <a:spLocks noGrp="1"/>
          </p:cNvSpPr>
          <p:nvPr>
            <p:ph type="sldNum" sz="quarter" idx="5"/>
          </p:nvPr>
        </p:nvSpPr>
        <p:spPr/>
        <p:txBody>
          <a:bodyPr/>
          <a:lstStyle/>
          <a:p>
            <a:fld id="{D14D9E9D-93A9-4E6A-8E42-DC0055A8528E}" type="slidenum">
              <a:rPr lang="en-US" smtClean="0"/>
              <a:t>7</a:t>
            </a:fld>
            <a:endParaRPr lang="en-US" dirty="0"/>
          </a:p>
        </p:txBody>
      </p:sp>
    </p:spTree>
    <p:extLst>
      <p:ext uri="{BB962C8B-B14F-4D97-AF65-F5344CB8AC3E}">
        <p14:creationId xmlns:p14="http://schemas.microsoft.com/office/powerpoint/2010/main" val="370934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60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EB8BE-570D-F2CF-99D5-BA384F290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EAE6F-D760-04F3-4465-DD50788E49C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A2AA958-3721-458C-0DD6-CE9ED52DD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62D57F-BDC1-7705-36C7-53F866F52DEA}"/>
              </a:ext>
            </a:extLst>
          </p:cNvPr>
          <p:cNvSpPr>
            <a:spLocks noGrp="1"/>
          </p:cNvSpPr>
          <p:nvPr>
            <p:ph type="sldNum" sz="quarter" idx="5"/>
          </p:nvPr>
        </p:nvSpPr>
        <p:spPr/>
        <p:txBody>
          <a:bodyPr/>
          <a:lstStyle/>
          <a:p>
            <a:fld id="{D14D9E9D-93A9-4E6A-8E42-DC0055A8528E}" type="slidenum">
              <a:rPr lang="en-US" smtClean="0"/>
              <a:t>9</a:t>
            </a:fld>
            <a:endParaRPr lang="en-US" dirty="0"/>
          </a:p>
        </p:txBody>
      </p:sp>
    </p:spTree>
    <p:extLst>
      <p:ext uri="{BB962C8B-B14F-4D97-AF65-F5344CB8AC3E}">
        <p14:creationId xmlns:p14="http://schemas.microsoft.com/office/powerpoint/2010/main" val="179203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29"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29"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29"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10858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027906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877342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424295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3324236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38312" y="6022146"/>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E4D981AB-1845-1439-BCBF-02B05676FE35}"/>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143403" y="6061431"/>
            <a:ext cx="373380" cy="373380"/>
          </a:xfrm>
          <a:prstGeom prst="rect">
            <a:avLst/>
          </a:prstGeom>
        </p:spPr>
      </p:pic>
      <p:pic>
        <p:nvPicPr>
          <p:cNvPr id="4" name="Picture 3">
            <a:extLst>
              <a:ext uri="{FF2B5EF4-FFF2-40B4-BE49-F238E27FC236}">
                <a16:creationId xmlns:a16="http://schemas.microsoft.com/office/drawing/2014/main" id="{A74167A4-2E43-5E22-52CD-776794F243EC}"/>
              </a:ext>
            </a:extLst>
          </p:cNvPr>
          <p:cNvPicPr>
            <a:picLocks noChangeAspect="1"/>
          </p:cNvPicPr>
          <p:nvPr userDrawn="1"/>
        </p:nvPicPr>
        <p:blipFill>
          <a:blip r:embed="rId29"/>
          <a:srcRect/>
          <a:stretch/>
        </p:blipFill>
        <p:spPr>
          <a:xfrm>
            <a:off x="3202118" y="6134477"/>
            <a:ext cx="255950" cy="261496"/>
          </a:xfrm>
          <a:prstGeom prst="rect">
            <a:avLst/>
          </a:prstGeom>
          <a:noFill/>
        </p:spPr>
      </p:pic>
    </p:spTree>
    <p:extLst>
      <p:ext uri="{BB962C8B-B14F-4D97-AF65-F5344CB8AC3E}">
        <p14:creationId xmlns:p14="http://schemas.microsoft.com/office/powerpoint/2010/main" val="2790090077"/>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4262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p:nvPr>
        </p:nvSpPr>
        <p:spPr>
          <a:xfrm>
            <a:off x="407988" y="6069431"/>
            <a:ext cx="9729787" cy="657225"/>
          </a:xfrm>
        </p:spPr>
        <p:txBody>
          <a:bodyPr anchor="b" anchorCtr="0">
            <a:noAutofit/>
          </a:bodyPr>
          <a:lstStyle>
            <a:lvl1pPr marL="0" indent="0">
              <a:lnSpc>
                <a:spcPct val="100000"/>
              </a:lnSpc>
              <a:spcBef>
                <a:spcPts val="0"/>
              </a:spcBef>
              <a:spcAft>
                <a:spcPts val="0"/>
              </a:spcAft>
              <a:buNone/>
              <a:defRPr sz="900"/>
            </a:lvl1pPr>
          </a:lstStyle>
          <a:p>
            <a:pPr lvl="0"/>
            <a:endParaRPr lang="en-US"/>
          </a:p>
        </p:txBody>
      </p:sp>
      <p:sp>
        <p:nvSpPr>
          <p:cNvPr id="13" name="Text Placeholder 12">
            <a:extLst>
              <a:ext uri="{FF2B5EF4-FFF2-40B4-BE49-F238E27FC236}">
                <a16:creationId xmlns:a16="http://schemas.microsoft.com/office/drawing/2014/main" id="{0D0CE0ED-96AC-48FC-82CD-B9A96D7AAB8F}"/>
              </a:ext>
            </a:extLst>
          </p:cNvPr>
          <p:cNvSpPr>
            <a:spLocks noGrp="1"/>
          </p:cNvSpPr>
          <p:nvPr>
            <p:ph type="body" sz="quarter" idx="112" hasCustomPrompt="1"/>
          </p:nvPr>
        </p:nvSpPr>
        <p:spPr>
          <a:xfrm>
            <a:off x="407988" y="838800"/>
            <a:ext cx="11376025" cy="432000"/>
          </a:xfrm>
        </p:spPr>
        <p:txBody>
          <a:bodyPr lIns="0" tIns="0" rIns="0" bIns="0">
            <a:normAutofit/>
          </a:bodyPr>
          <a:lstStyle>
            <a:lvl1pPr marL="0" indent="0">
              <a:buNone/>
              <a:defRPr sz="2400">
                <a:solidFill>
                  <a:schemeClr val="tx2"/>
                </a:solidFill>
                <a:latin typeface="+mj-lt"/>
              </a:defRPr>
            </a:lvl1pPr>
          </a:lstStyle>
          <a:p>
            <a:pPr lvl="0"/>
            <a:r>
              <a:rPr lang="en-US"/>
              <a:t>Subtitle</a:t>
            </a:r>
          </a:p>
        </p:txBody>
      </p:sp>
    </p:spTree>
    <p:custDataLst>
      <p:tags r:id="rId1"/>
    </p:custDataLst>
    <p:extLst>
      <p:ext uri="{BB962C8B-B14F-4D97-AF65-F5344CB8AC3E}">
        <p14:creationId xmlns:p14="http://schemas.microsoft.com/office/powerpoint/2010/main" val="3082291949"/>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guide id="15" pos="3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White 3">
    <p:spTree>
      <p:nvGrpSpPr>
        <p:cNvPr id="1" name=""/>
        <p:cNvGrpSpPr/>
        <p:nvPr/>
      </p:nvGrpSpPr>
      <p:grpSpPr>
        <a:xfrm>
          <a:off x="0" y="0"/>
          <a:ext cx="0" cy="0"/>
          <a:chOff x="0" y="0"/>
          <a:chExt cx="0" cy="0"/>
        </a:xfrm>
      </p:grpSpPr>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952500" y="868636"/>
            <a:ext cx="7835900" cy="670052"/>
          </a:xfrm>
          <a:prstGeom prst="rect">
            <a:avLst/>
          </a:prstGeom>
        </p:spPr>
        <p:txBody>
          <a:bodyPr/>
          <a:lstStyle>
            <a:lvl1pPr marL="0" indent="0">
              <a:buNone/>
              <a:defRPr sz="3754" b="1" i="0">
                <a:solidFill>
                  <a:srgbClr val="00305D"/>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2" name="Espace réservé du texte 8">
            <a:extLst>
              <a:ext uri="{FF2B5EF4-FFF2-40B4-BE49-F238E27FC236}">
                <a16:creationId xmlns:a16="http://schemas.microsoft.com/office/drawing/2014/main" id="{E284D2FB-D06E-FABF-A2AE-9BAA00AC4405}"/>
              </a:ext>
            </a:extLst>
          </p:cNvPr>
          <p:cNvSpPr>
            <a:spLocks noGrp="1"/>
          </p:cNvSpPr>
          <p:nvPr>
            <p:ph type="body" sz="quarter" idx="13" hasCustomPrompt="1"/>
          </p:nvPr>
        </p:nvSpPr>
        <p:spPr>
          <a:xfrm>
            <a:off x="952500" y="1710111"/>
            <a:ext cx="9207177" cy="2812031"/>
          </a:xfrm>
          <a:prstGeom prst="rect">
            <a:avLst/>
          </a:prstGeom>
        </p:spPr>
        <p:txBody>
          <a:bodyPr/>
          <a:lstStyle>
            <a:lvl1pPr marL="0" indent="0" algn="l">
              <a:lnSpc>
                <a:spcPts val="2650"/>
              </a:lnSpc>
              <a:buNone/>
              <a:defRPr sz="250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2500" dirty="0">
                <a:solidFill>
                  <a:srgbClr val="00305D"/>
                </a:solidFill>
                <a:latin typeface="Arial Narrow Regular" pitchFamily="34" charset="0"/>
                <a:ea typeface="Arial Narrow Regular" pitchFamily="34" charset="-122"/>
                <a:cs typeface="Arial Narrow Regular" pitchFamily="34" charset="-120"/>
              </a:rPr>
              <a:t>In </a:t>
            </a:r>
            <a:r>
              <a:rPr lang="en-US" sz="2500" dirty="0" err="1">
                <a:solidFill>
                  <a:srgbClr val="00305D"/>
                </a:solidFill>
                <a:latin typeface="Arial Narrow Regular" pitchFamily="34" charset="0"/>
                <a:ea typeface="Arial Narrow Regular" pitchFamily="34" charset="-122"/>
                <a:cs typeface="Arial Narrow Regular" pitchFamily="34" charset="-120"/>
              </a:rPr>
              <a:t>egestas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arcu</a:t>
            </a:r>
            <a:r>
              <a:rPr lang="en-US" sz="2500" dirty="0">
                <a:solidFill>
                  <a:srgbClr val="00305D"/>
                </a:solidFill>
                <a:latin typeface="Arial Narrow Regular" pitchFamily="34" charset="0"/>
                <a:ea typeface="Arial Narrow Regular" pitchFamily="34" charset="-122"/>
                <a:cs typeface="Arial Narrow Regular" pitchFamily="34" charset="-120"/>
              </a:rPr>
              <a:t> ipsum, ac tempus </a:t>
            </a:r>
            <a:r>
              <a:rPr lang="en-US" sz="2500" dirty="0" err="1">
                <a:solidFill>
                  <a:srgbClr val="00305D"/>
                </a:solidFill>
                <a:latin typeface="Arial Narrow Regular" pitchFamily="34" charset="0"/>
                <a:ea typeface="Arial Narrow Regular" pitchFamily="34" charset="-122"/>
                <a:cs typeface="Arial Narrow Regular" pitchFamily="34" charset="-120"/>
              </a:rPr>
              <a:t>arcu</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porttitor</a:t>
            </a:r>
            <a:r>
              <a:rPr lang="en-US" sz="2500" dirty="0">
                <a:solidFill>
                  <a:srgbClr val="00305D"/>
                </a:solidFill>
                <a:latin typeface="Arial Narrow Regular" pitchFamily="34" charset="0"/>
                <a:ea typeface="Arial Narrow Regular" pitchFamily="34" charset="-122"/>
                <a:cs typeface="Arial Narrow Regular" pitchFamily="34" charset="-120"/>
              </a:rPr>
              <a:t> sit </a:t>
            </a:r>
            <a:r>
              <a:rPr lang="en-US" sz="2500" dirty="0" err="1">
                <a:solidFill>
                  <a:srgbClr val="00305D"/>
                </a:solidFill>
                <a:latin typeface="Arial Narrow Regular" pitchFamily="34" charset="0"/>
                <a:ea typeface="Arial Narrow Regular" pitchFamily="34" charset="-122"/>
                <a:cs typeface="Arial Narrow Regular" pitchFamily="34" charset="-120"/>
              </a:rPr>
              <a:t>amet</a:t>
            </a:r>
            <a:r>
              <a:rPr lang="en-US" sz="2500" dirty="0">
                <a:solidFill>
                  <a:srgbClr val="00305D"/>
                </a:solidFill>
                <a:latin typeface="Arial Narrow Regular" pitchFamily="34" charset="0"/>
                <a:ea typeface="Arial Narrow Regular" pitchFamily="34" charset="-122"/>
                <a:cs typeface="Arial Narrow Regular" pitchFamily="34" charset="-120"/>
              </a:rPr>
              <a:t>. Cras non </a:t>
            </a:r>
            <a:r>
              <a:rPr lang="en-US" sz="2500" dirty="0" err="1">
                <a:solidFill>
                  <a:srgbClr val="00305D"/>
                </a:solidFill>
                <a:latin typeface="Arial Narrow Regular" pitchFamily="34" charset="0"/>
                <a:ea typeface="Arial Narrow Regular" pitchFamily="34" charset="-122"/>
                <a:cs typeface="Arial Narrow Regular" pitchFamily="34" charset="-120"/>
              </a:rPr>
              <a:t>sagittis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felis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Phasellus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mauris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massa</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ultrices</a:t>
            </a:r>
            <a:r>
              <a:rPr lang="en-US" sz="2500" dirty="0">
                <a:solidFill>
                  <a:srgbClr val="00305D"/>
                </a:solidFill>
                <a:latin typeface="Arial Narrow Regular" pitchFamily="34" charset="0"/>
                <a:ea typeface="Arial Narrow Regular" pitchFamily="34" charset="-122"/>
                <a:cs typeface="Arial Narrow Regular" pitchFamily="34" charset="-120"/>
              </a:rPr>
              <a:t> ac </a:t>
            </a:r>
            <a:r>
              <a:rPr lang="en-US" sz="2500" dirty="0" err="1">
                <a:solidFill>
                  <a:srgbClr val="00305D"/>
                </a:solidFill>
                <a:latin typeface="Arial Narrow Regular" pitchFamily="34" charset="0"/>
                <a:ea typeface="Arial Narrow Regular" pitchFamily="34" charset="-122"/>
                <a:cs typeface="Arial Narrow Regular" pitchFamily="34" charset="-120"/>
              </a:rPr>
              <a:t>posuere</a:t>
            </a:r>
            <a:r>
              <a:rPr lang="en-US" sz="2500" dirty="0">
                <a:solidFill>
                  <a:srgbClr val="00305D"/>
                </a:solidFill>
                <a:latin typeface="Arial Narrow Regular" pitchFamily="34" charset="0"/>
                <a:ea typeface="Arial Narrow Regular" pitchFamily="34" charset="-122"/>
                <a:cs typeface="Arial Narrow Regular" pitchFamily="34" charset="-120"/>
              </a:rPr>
              <a:t> ac, </a:t>
            </a:r>
            <a:r>
              <a:rPr lang="en-US" sz="2500" dirty="0" err="1">
                <a:solidFill>
                  <a:srgbClr val="00305D"/>
                </a:solidFill>
                <a:latin typeface="Arial Narrow Regular" pitchFamily="34" charset="0"/>
                <a:ea typeface="Arial Narrow Regular" pitchFamily="34" charset="-122"/>
                <a:cs typeface="Arial Narrow Regular" pitchFamily="34" charset="-120"/>
              </a:rPr>
              <a:t>vulputate</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eget</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nunc</a:t>
            </a:r>
            <a:r>
              <a:rPr lang="en-US" sz="2500" dirty="0">
                <a:solidFill>
                  <a:srgbClr val="00305D"/>
                </a:solidFill>
                <a:latin typeface="Arial Narrow Regular" pitchFamily="34" charset="0"/>
                <a:ea typeface="Arial Narrow Regular" pitchFamily="34" charset="-122"/>
                <a:cs typeface="Arial Narrow Regular" pitchFamily="34" charset="-120"/>
              </a:rPr>
              <a:t>. Morbi </a:t>
            </a:r>
            <a:r>
              <a:rPr lang="en-US" sz="2500" dirty="0" err="1">
                <a:solidFill>
                  <a:srgbClr val="00305D"/>
                </a:solidFill>
                <a:latin typeface="Arial Narrow Regular" pitchFamily="34" charset="0"/>
                <a:ea typeface="Arial Narrow Regular" pitchFamily="34" charset="-122"/>
                <a:cs typeface="Arial Narrow Regular" pitchFamily="34" charset="-120"/>
              </a:rPr>
              <a:t>faucibus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odio</a:t>
            </a:r>
            <a:r>
              <a:rPr lang="en-US" sz="2500" dirty="0">
                <a:solidFill>
                  <a:srgbClr val="00305D"/>
                </a:solidFill>
                <a:latin typeface="Arial Narrow Regular" pitchFamily="34" charset="0"/>
                <a:ea typeface="Arial Narrow Regular" pitchFamily="34" charset="-122"/>
                <a:cs typeface="Arial Narrow Regular" pitchFamily="34" charset="-120"/>
              </a:rPr>
              <a:t> non </a:t>
            </a:r>
            <a:r>
              <a:rPr lang="en-US" sz="2500" dirty="0" err="1">
                <a:solidFill>
                  <a:srgbClr val="00305D"/>
                </a:solidFill>
                <a:latin typeface="Arial Narrow Regular" pitchFamily="34" charset="0"/>
                <a:ea typeface="Arial Narrow Regular" pitchFamily="34" charset="-122"/>
                <a:cs typeface="Arial Narrow Regular" pitchFamily="34" charset="-120"/>
              </a:rPr>
              <a:t>orci</a:t>
            </a:r>
            <a:r>
              <a:rPr lang="en-US" sz="2500" dirty="0">
                <a:solidFill>
                  <a:srgbClr val="00305D"/>
                </a:solidFill>
                <a:latin typeface="Arial Narrow Regular" pitchFamily="34" charset="0"/>
                <a:ea typeface="Arial Narrow Regular" pitchFamily="34" charset="-122"/>
                <a:cs typeface="Arial Narrow Regular" pitchFamily="34" charset="-120"/>
              </a:rPr>
              <a:t> maximus, sed </a:t>
            </a:r>
            <a:r>
              <a:rPr lang="en-US" sz="2500" dirty="0" err="1">
                <a:solidFill>
                  <a:srgbClr val="00305D"/>
                </a:solidFill>
                <a:latin typeface="Arial Narrow Regular" pitchFamily="34" charset="0"/>
                <a:ea typeface="Arial Narrow Regular" pitchFamily="34" charset="-122"/>
                <a:cs typeface="Arial Narrow Regular" pitchFamily="34" charset="-120"/>
              </a:rPr>
              <a:t>tristique</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enim</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sollicitudin</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Pellentesque</a:t>
            </a:r>
            <a:r>
              <a:rPr lang="en-US" sz="2500" dirty="0">
                <a:solidFill>
                  <a:srgbClr val="00305D"/>
                </a:solidFill>
                <a:latin typeface="Arial Narrow Regular" pitchFamily="34" charset="0"/>
                <a:ea typeface="Arial Narrow Regular" pitchFamily="34" charset="-122"/>
                <a:cs typeface="Arial Narrow Regular" pitchFamily="34" charset="-120"/>
              </a:rPr>
              <a:t> habitant </a:t>
            </a:r>
            <a:r>
              <a:rPr lang="en-US" sz="2500" dirty="0" err="1">
                <a:solidFill>
                  <a:srgbClr val="00305D"/>
                </a:solidFill>
                <a:latin typeface="Arial Narrow Regular" pitchFamily="34" charset="0"/>
                <a:ea typeface="Arial Narrow Regular" pitchFamily="34" charset="-122"/>
                <a:cs typeface="Arial Narrow Regular" pitchFamily="34" charset="-120"/>
              </a:rPr>
              <a:t>morbi</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tristique</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senectus</a:t>
            </a:r>
            <a:r>
              <a:rPr lang="en-US" sz="2500" dirty="0">
                <a:solidFill>
                  <a:srgbClr val="00305D"/>
                </a:solidFill>
                <a:latin typeface="Arial Narrow Regular" pitchFamily="34" charset="0"/>
                <a:ea typeface="Arial Narrow Regular" pitchFamily="34" charset="-122"/>
                <a:cs typeface="Arial Narrow Regular" pitchFamily="34" charset="-120"/>
              </a:rPr>
              <a:t> et </a:t>
            </a:r>
            <a:r>
              <a:rPr lang="en-US" sz="2500" dirty="0" err="1">
                <a:solidFill>
                  <a:srgbClr val="00305D"/>
                </a:solidFill>
                <a:latin typeface="Arial Narrow Regular" pitchFamily="34" charset="0"/>
                <a:ea typeface="Arial Narrow Regular" pitchFamily="34" charset="-122"/>
                <a:cs typeface="Arial Narrow Regular" pitchFamily="34" charset="-120"/>
              </a:rPr>
              <a:t>netus</a:t>
            </a:r>
            <a:r>
              <a:rPr lang="en-US" sz="2500" dirty="0">
                <a:solidFill>
                  <a:srgbClr val="00305D"/>
                </a:solidFill>
                <a:latin typeface="Arial Narrow Regular" pitchFamily="34" charset="0"/>
                <a:ea typeface="Arial Narrow Regular" pitchFamily="34" charset="-122"/>
                <a:cs typeface="Arial Narrow Regular" pitchFamily="34" charset="-120"/>
              </a:rPr>
              <a:t> et </a:t>
            </a:r>
            <a:r>
              <a:rPr lang="en-US" sz="2500" dirty="0" err="1">
                <a:solidFill>
                  <a:srgbClr val="00305D"/>
                </a:solidFill>
                <a:latin typeface="Arial Narrow Regular" pitchFamily="34" charset="0"/>
                <a:ea typeface="Arial Narrow Regular" pitchFamily="34" charset="-122"/>
                <a:cs typeface="Arial Narrow Regular" pitchFamily="34" charset="-120"/>
              </a:rPr>
              <a:t>malesuada</a:t>
            </a:r>
            <a:r>
              <a:rPr lang="en-US" sz="2500" dirty="0">
                <a:solidFill>
                  <a:srgbClr val="00305D"/>
                </a:solidFill>
                <a:latin typeface="Arial Narrow Regular" pitchFamily="34" charset="0"/>
                <a:ea typeface="Arial Narrow Regular" pitchFamily="34" charset="-122"/>
                <a:cs typeface="Arial Narrow Regular" pitchFamily="34" charset="-120"/>
              </a:rPr>
              <a:t> fames ac </a:t>
            </a:r>
            <a:r>
              <a:rPr lang="en-US" sz="2500" dirty="0" err="1">
                <a:solidFill>
                  <a:srgbClr val="00305D"/>
                </a:solidFill>
                <a:latin typeface="Arial Narrow Regular" pitchFamily="34" charset="0"/>
                <a:ea typeface="Arial Narrow Regular" pitchFamily="34" charset="-122"/>
                <a:cs typeface="Arial Narrow Regular" pitchFamily="34" charset="-120"/>
              </a:rPr>
              <a:t>turpis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egestas</a:t>
            </a:r>
            <a:r>
              <a:rPr lang="en-US" sz="2500" dirty="0">
                <a:solidFill>
                  <a:srgbClr val="00305D"/>
                </a:solidFill>
                <a:latin typeface="Arial Narrow Regular" pitchFamily="34" charset="0"/>
                <a:ea typeface="Arial Narrow Regular" pitchFamily="34" charset="-122"/>
                <a:cs typeface="Arial Narrow Regular" pitchFamily="34" charset="-120"/>
              </a:rPr>
              <a:t>.</a:t>
            </a:r>
            <a:endParaRPr lang="en-US" sz="2500" dirty="0"/>
          </a:p>
        </p:txBody>
      </p:sp>
    </p:spTree>
    <p:extLst>
      <p:ext uri="{BB962C8B-B14F-4D97-AF65-F5344CB8AC3E}">
        <p14:creationId xmlns:p14="http://schemas.microsoft.com/office/powerpoint/2010/main" val="101577083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White 2">
    <p:spTree>
      <p:nvGrpSpPr>
        <p:cNvPr id="1" name=""/>
        <p:cNvGrpSpPr/>
        <p:nvPr/>
      </p:nvGrpSpPr>
      <p:grpSpPr>
        <a:xfrm>
          <a:off x="0" y="0"/>
          <a:ext cx="0" cy="0"/>
          <a:chOff x="0" y="0"/>
          <a:chExt cx="0" cy="0"/>
        </a:xfrm>
      </p:grpSpPr>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952500" y="868636"/>
            <a:ext cx="7835900" cy="670052"/>
          </a:xfrm>
          <a:prstGeom prst="rect">
            <a:avLst/>
          </a:prstGeom>
        </p:spPr>
        <p:txBody>
          <a:bodyPr/>
          <a:lstStyle>
            <a:lvl1pPr marL="0" indent="0">
              <a:buNone/>
              <a:defRPr sz="3754" b="1" i="0">
                <a:solidFill>
                  <a:srgbClr val="00305D"/>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E68E9CF5-8F21-5C5F-495A-199C5133557F}"/>
              </a:ext>
            </a:extLst>
          </p:cNvPr>
          <p:cNvSpPr>
            <a:spLocks noGrp="1"/>
          </p:cNvSpPr>
          <p:nvPr>
            <p:ph type="body" sz="quarter" idx="11" hasCustomPrompt="1"/>
          </p:nvPr>
        </p:nvSpPr>
        <p:spPr>
          <a:xfrm>
            <a:off x="952500" y="1710163"/>
            <a:ext cx="7835900" cy="448805"/>
          </a:xfrm>
          <a:prstGeom prst="rect">
            <a:avLst/>
          </a:prstGeom>
        </p:spPr>
        <p:txBody>
          <a:bodyPr/>
          <a:lstStyle>
            <a:lvl1pPr marL="0" indent="0">
              <a:buNone/>
              <a:defRPr sz="2500" b="1" i="0">
                <a:solidFill>
                  <a:srgbClr val="00305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2" name="Espace réservé du texte 8">
            <a:extLst>
              <a:ext uri="{FF2B5EF4-FFF2-40B4-BE49-F238E27FC236}">
                <a16:creationId xmlns:a16="http://schemas.microsoft.com/office/drawing/2014/main" id="{E284D2FB-D06E-FABF-A2AE-9BAA00AC4405}"/>
              </a:ext>
            </a:extLst>
          </p:cNvPr>
          <p:cNvSpPr>
            <a:spLocks noGrp="1"/>
          </p:cNvSpPr>
          <p:nvPr>
            <p:ph type="body" sz="quarter" idx="13" hasCustomPrompt="1"/>
          </p:nvPr>
        </p:nvSpPr>
        <p:spPr>
          <a:xfrm>
            <a:off x="952500" y="2335806"/>
            <a:ext cx="9207177" cy="2812031"/>
          </a:xfrm>
          <a:prstGeom prst="rect">
            <a:avLst/>
          </a:prstGeom>
        </p:spPr>
        <p:txBody>
          <a:bodyPr/>
          <a:lstStyle>
            <a:lvl1pPr marL="0" indent="0" algn="l">
              <a:lnSpc>
                <a:spcPts val="2650"/>
              </a:lnSpc>
              <a:buNone/>
              <a:defRPr sz="250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2500" dirty="0">
                <a:solidFill>
                  <a:srgbClr val="00305D"/>
                </a:solidFill>
                <a:latin typeface="Arial Narrow Regular" pitchFamily="34" charset="0"/>
                <a:ea typeface="Arial Narrow Regular" pitchFamily="34" charset="-122"/>
                <a:cs typeface="Arial Narrow Regular" pitchFamily="34" charset="-120"/>
              </a:rPr>
              <a:t>In </a:t>
            </a:r>
            <a:r>
              <a:rPr lang="en-US" sz="2500" dirty="0" err="1">
                <a:solidFill>
                  <a:srgbClr val="00305D"/>
                </a:solidFill>
                <a:latin typeface="Arial Narrow Regular" pitchFamily="34" charset="0"/>
                <a:ea typeface="Arial Narrow Regular" pitchFamily="34" charset="-122"/>
                <a:cs typeface="Arial Narrow Regular" pitchFamily="34" charset="-120"/>
              </a:rPr>
              <a:t>egestas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arcu</a:t>
            </a:r>
            <a:r>
              <a:rPr lang="en-US" sz="2500" dirty="0">
                <a:solidFill>
                  <a:srgbClr val="00305D"/>
                </a:solidFill>
                <a:latin typeface="Arial Narrow Regular" pitchFamily="34" charset="0"/>
                <a:ea typeface="Arial Narrow Regular" pitchFamily="34" charset="-122"/>
                <a:cs typeface="Arial Narrow Regular" pitchFamily="34" charset="-120"/>
              </a:rPr>
              <a:t> ipsum, ac tempus </a:t>
            </a:r>
            <a:r>
              <a:rPr lang="en-US" sz="2500" dirty="0" err="1">
                <a:solidFill>
                  <a:srgbClr val="00305D"/>
                </a:solidFill>
                <a:latin typeface="Arial Narrow Regular" pitchFamily="34" charset="0"/>
                <a:ea typeface="Arial Narrow Regular" pitchFamily="34" charset="-122"/>
                <a:cs typeface="Arial Narrow Regular" pitchFamily="34" charset="-120"/>
              </a:rPr>
              <a:t>arcu</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porttitor</a:t>
            </a:r>
            <a:r>
              <a:rPr lang="en-US" sz="2500" dirty="0">
                <a:solidFill>
                  <a:srgbClr val="00305D"/>
                </a:solidFill>
                <a:latin typeface="Arial Narrow Regular" pitchFamily="34" charset="0"/>
                <a:ea typeface="Arial Narrow Regular" pitchFamily="34" charset="-122"/>
                <a:cs typeface="Arial Narrow Regular" pitchFamily="34" charset="-120"/>
              </a:rPr>
              <a:t> sit </a:t>
            </a:r>
            <a:r>
              <a:rPr lang="en-US" sz="2500" dirty="0" err="1">
                <a:solidFill>
                  <a:srgbClr val="00305D"/>
                </a:solidFill>
                <a:latin typeface="Arial Narrow Regular" pitchFamily="34" charset="0"/>
                <a:ea typeface="Arial Narrow Regular" pitchFamily="34" charset="-122"/>
                <a:cs typeface="Arial Narrow Regular" pitchFamily="34" charset="-120"/>
              </a:rPr>
              <a:t>amet</a:t>
            </a:r>
            <a:r>
              <a:rPr lang="en-US" sz="2500" dirty="0">
                <a:solidFill>
                  <a:srgbClr val="00305D"/>
                </a:solidFill>
                <a:latin typeface="Arial Narrow Regular" pitchFamily="34" charset="0"/>
                <a:ea typeface="Arial Narrow Regular" pitchFamily="34" charset="-122"/>
                <a:cs typeface="Arial Narrow Regular" pitchFamily="34" charset="-120"/>
              </a:rPr>
              <a:t>. Cras non </a:t>
            </a:r>
            <a:r>
              <a:rPr lang="en-US" sz="2500" dirty="0" err="1">
                <a:solidFill>
                  <a:srgbClr val="00305D"/>
                </a:solidFill>
                <a:latin typeface="Arial Narrow Regular" pitchFamily="34" charset="0"/>
                <a:ea typeface="Arial Narrow Regular" pitchFamily="34" charset="-122"/>
                <a:cs typeface="Arial Narrow Regular" pitchFamily="34" charset="-120"/>
              </a:rPr>
              <a:t>sagittis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felis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Phasellus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mauris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massa</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ultrices</a:t>
            </a:r>
            <a:r>
              <a:rPr lang="en-US" sz="2500" dirty="0">
                <a:solidFill>
                  <a:srgbClr val="00305D"/>
                </a:solidFill>
                <a:latin typeface="Arial Narrow Regular" pitchFamily="34" charset="0"/>
                <a:ea typeface="Arial Narrow Regular" pitchFamily="34" charset="-122"/>
                <a:cs typeface="Arial Narrow Regular" pitchFamily="34" charset="-120"/>
              </a:rPr>
              <a:t> ac </a:t>
            </a:r>
            <a:r>
              <a:rPr lang="en-US" sz="2500" dirty="0" err="1">
                <a:solidFill>
                  <a:srgbClr val="00305D"/>
                </a:solidFill>
                <a:latin typeface="Arial Narrow Regular" pitchFamily="34" charset="0"/>
                <a:ea typeface="Arial Narrow Regular" pitchFamily="34" charset="-122"/>
                <a:cs typeface="Arial Narrow Regular" pitchFamily="34" charset="-120"/>
              </a:rPr>
              <a:t>posuere</a:t>
            </a:r>
            <a:r>
              <a:rPr lang="en-US" sz="2500" dirty="0">
                <a:solidFill>
                  <a:srgbClr val="00305D"/>
                </a:solidFill>
                <a:latin typeface="Arial Narrow Regular" pitchFamily="34" charset="0"/>
                <a:ea typeface="Arial Narrow Regular" pitchFamily="34" charset="-122"/>
                <a:cs typeface="Arial Narrow Regular" pitchFamily="34" charset="-120"/>
              </a:rPr>
              <a:t> ac, </a:t>
            </a:r>
            <a:r>
              <a:rPr lang="en-US" sz="2500" dirty="0" err="1">
                <a:solidFill>
                  <a:srgbClr val="00305D"/>
                </a:solidFill>
                <a:latin typeface="Arial Narrow Regular" pitchFamily="34" charset="0"/>
                <a:ea typeface="Arial Narrow Regular" pitchFamily="34" charset="-122"/>
                <a:cs typeface="Arial Narrow Regular" pitchFamily="34" charset="-120"/>
              </a:rPr>
              <a:t>vulputate</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eget</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nunc</a:t>
            </a:r>
            <a:r>
              <a:rPr lang="en-US" sz="2500" dirty="0">
                <a:solidFill>
                  <a:srgbClr val="00305D"/>
                </a:solidFill>
                <a:latin typeface="Arial Narrow Regular" pitchFamily="34" charset="0"/>
                <a:ea typeface="Arial Narrow Regular" pitchFamily="34" charset="-122"/>
                <a:cs typeface="Arial Narrow Regular" pitchFamily="34" charset="-120"/>
              </a:rPr>
              <a:t>. Morbi </a:t>
            </a:r>
            <a:r>
              <a:rPr lang="en-US" sz="2500" dirty="0" err="1">
                <a:solidFill>
                  <a:srgbClr val="00305D"/>
                </a:solidFill>
                <a:latin typeface="Arial Narrow Regular" pitchFamily="34" charset="0"/>
                <a:ea typeface="Arial Narrow Regular" pitchFamily="34" charset="-122"/>
                <a:cs typeface="Arial Narrow Regular" pitchFamily="34" charset="-120"/>
              </a:rPr>
              <a:t>faucibus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odio</a:t>
            </a:r>
            <a:r>
              <a:rPr lang="en-US" sz="2500" dirty="0">
                <a:solidFill>
                  <a:srgbClr val="00305D"/>
                </a:solidFill>
                <a:latin typeface="Arial Narrow Regular" pitchFamily="34" charset="0"/>
                <a:ea typeface="Arial Narrow Regular" pitchFamily="34" charset="-122"/>
                <a:cs typeface="Arial Narrow Regular" pitchFamily="34" charset="-120"/>
              </a:rPr>
              <a:t> non </a:t>
            </a:r>
            <a:r>
              <a:rPr lang="en-US" sz="2500" dirty="0" err="1">
                <a:solidFill>
                  <a:srgbClr val="00305D"/>
                </a:solidFill>
                <a:latin typeface="Arial Narrow Regular" pitchFamily="34" charset="0"/>
                <a:ea typeface="Arial Narrow Regular" pitchFamily="34" charset="-122"/>
                <a:cs typeface="Arial Narrow Regular" pitchFamily="34" charset="-120"/>
              </a:rPr>
              <a:t>orci</a:t>
            </a:r>
            <a:r>
              <a:rPr lang="en-US" sz="2500" dirty="0">
                <a:solidFill>
                  <a:srgbClr val="00305D"/>
                </a:solidFill>
                <a:latin typeface="Arial Narrow Regular" pitchFamily="34" charset="0"/>
                <a:ea typeface="Arial Narrow Regular" pitchFamily="34" charset="-122"/>
                <a:cs typeface="Arial Narrow Regular" pitchFamily="34" charset="-120"/>
              </a:rPr>
              <a:t> maximus, sed </a:t>
            </a:r>
            <a:r>
              <a:rPr lang="en-US" sz="2500" dirty="0" err="1">
                <a:solidFill>
                  <a:srgbClr val="00305D"/>
                </a:solidFill>
                <a:latin typeface="Arial Narrow Regular" pitchFamily="34" charset="0"/>
                <a:ea typeface="Arial Narrow Regular" pitchFamily="34" charset="-122"/>
                <a:cs typeface="Arial Narrow Regular" pitchFamily="34" charset="-120"/>
              </a:rPr>
              <a:t>tristique</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enim</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sollicitudin</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Pellentesque</a:t>
            </a:r>
            <a:r>
              <a:rPr lang="en-US" sz="2500" dirty="0">
                <a:solidFill>
                  <a:srgbClr val="00305D"/>
                </a:solidFill>
                <a:latin typeface="Arial Narrow Regular" pitchFamily="34" charset="0"/>
                <a:ea typeface="Arial Narrow Regular" pitchFamily="34" charset="-122"/>
                <a:cs typeface="Arial Narrow Regular" pitchFamily="34" charset="-120"/>
              </a:rPr>
              <a:t> habitant </a:t>
            </a:r>
            <a:r>
              <a:rPr lang="en-US" sz="2500" dirty="0" err="1">
                <a:solidFill>
                  <a:srgbClr val="00305D"/>
                </a:solidFill>
                <a:latin typeface="Arial Narrow Regular" pitchFamily="34" charset="0"/>
                <a:ea typeface="Arial Narrow Regular" pitchFamily="34" charset="-122"/>
                <a:cs typeface="Arial Narrow Regular" pitchFamily="34" charset="-120"/>
              </a:rPr>
              <a:t>morbi</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tristique</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senectus</a:t>
            </a:r>
            <a:r>
              <a:rPr lang="en-US" sz="2500" dirty="0">
                <a:solidFill>
                  <a:srgbClr val="00305D"/>
                </a:solidFill>
                <a:latin typeface="Arial Narrow Regular" pitchFamily="34" charset="0"/>
                <a:ea typeface="Arial Narrow Regular" pitchFamily="34" charset="-122"/>
                <a:cs typeface="Arial Narrow Regular" pitchFamily="34" charset="-120"/>
              </a:rPr>
              <a:t> et </a:t>
            </a:r>
            <a:r>
              <a:rPr lang="en-US" sz="2500" dirty="0" err="1">
                <a:solidFill>
                  <a:srgbClr val="00305D"/>
                </a:solidFill>
                <a:latin typeface="Arial Narrow Regular" pitchFamily="34" charset="0"/>
                <a:ea typeface="Arial Narrow Regular" pitchFamily="34" charset="-122"/>
                <a:cs typeface="Arial Narrow Regular" pitchFamily="34" charset="-120"/>
              </a:rPr>
              <a:t>netus</a:t>
            </a:r>
            <a:r>
              <a:rPr lang="en-US" sz="2500" dirty="0">
                <a:solidFill>
                  <a:srgbClr val="00305D"/>
                </a:solidFill>
                <a:latin typeface="Arial Narrow Regular" pitchFamily="34" charset="0"/>
                <a:ea typeface="Arial Narrow Regular" pitchFamily="34" charset="-122"/>
                <a:cs typeface="Arial Narrow Regular" pitchFamily="34" charset="-120"/>
              </a:rPr>
              <a:t> et </a:t>
            </a:r>
            <a:r>
              <a:rPr lang="en-US" sz="2500" dirty="0" err="1">
                <a:solidFill>
                  <a:srgbClr val="00305D"/>
                </a:solidFill>
                <a:latin typeface="Arial Narrow Regular" pitchFamily="34" charset="0"/>
                <a:ea typeface="Arial Narrow Regular" pitchFamily="34" charset="-122"/>
                <a:cs typeface="Arial Narrow Regular" pitchFamily="34" charset="-120"/>
              </a:rPr>
              <a:t>malesuada</a:t>
            </a:r>
            <a:r>
              <a:rPr lang="en-US" sz="2500" dirty="0">
                <a:solidFill>
                  <a:srgbClr val="00305D"/>
                </a:solidFill>
                <a:latin typeface="Arial Narrow Regular" pitchFamily="34" charset="0"/>
                <a:ea typeface="Arial Narrow Regular" pitchFamily="34" charset="-122"/>
                <a:cs typeface="Arial Narrow Regular" pitchFamily="34" charset="-120"/>
              </a:rPr>
              <a:t> fames ac </a:t>
            </a:r>
            <a:r>
              <a:rPr lang="en-US" sz="2500" dirty="0" err="1">
                <a:solidFill>
                  <a:srgbClr val="00305D"/>
                </a:solidFill>
                <a:latin typeface="Arial Narrow Regular" pitchFamily="34" charset="0"/>
                <a:ea typeface="Arial Narrow Regular" pitchFamily="34" charset="-122"/>
                <a:cs typeface="Arial Narrow Regular" pitchFamily="34" charset="-120"/>
              </a:rPr>
              <a:t>turpis</a:t>
            </a:r>
            <a:r>
              <a:rPr lang="en-US" sz="2500" dirty="0">
                <a:solidFill>
                  <a:srgbClr val="00305D"/>
                </a:solidFill>
                <a:latin typeface="Arial Narrow Regular" pitchFamily="34" charset="0"/>
                <a:ea typeface="Arial Narrow Regular" pitchFamily="34" charset="-122"/>
                <a:cs typeface="Arial Narrow Regular" pitchFamily="34" charset="-120"/>
              </a:rPr>
              <a:t> </a:t>
            </a:r>
            <a:r>
              <a:rPr lang="en-US" sz="2500" dirty="0" err="1">
                <a:solidFill>
                  <a:srgbClr val="00305D"/>
                </a:solidFill>
                <a:latin typeface="Arial Narrow Regular" pitchFamily="34" charset="0"/>
                <a:ea typeface="Arial Narrow Regular" pitchFamily="34" charset="-122"/>
                <a:cs typeface="Arial Narrow Regular" pitchFamily="34" charset="-120"/>
              </a:rPr>
              <a:t>egestas</a:t>
            </a:r>
            <a:r>
              <a:rPr lang="en-US" sz="2500" dirty="0">
                <a:solidFill>
                  <a:srgbClr val="00305D"/>
                </a:solidFill>
                <a:latin typeface="Arial Narrow Regular" pitchFamily="34" charset="0"/>
                <a:ea typeface="Arial Narrow Regular" pitchFamily="34" charset="-122"/>
                <a:cs typeface="Arial Narrow Regular" pitchFamily="34" charset="-120"/>
              </a:rPr>
              <a:t>.</a:t>
            </a:r>
            <a:endParaRPr lang="en-US" sz="2500" dirty="0"/>
          </a:p>
        </p:txBody>
      </p:sp>
    </p:spTree>
    <p:extLst>
      <p:ext uri="{BB962C8B-B14F-4D97-AF65-F5344CB8AC3E}">
        <p14:creationId xmlns:p14="http://schemas.microsoft.com/office/powerpoint/2010/main" val="362223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White 1">
    <p:spTree>
      <p:nvGrpSpPr>
        <p:cNvPr id="1" name=""/>
        <p:cNvGrpSpPr/>
        <p:nvPr/>
      </p:nvGrpSpPr>
      <p:grpSpPr>
        <a:xfrm>
          <a:off x="0" y="0"/>
          <a:ext cx="0" cy="0"/>
          <a:chOff x="0" y="0"/>
          <a:chExt cx="0" cy="0"/>
        </a:xfrm>
      </p:grpSpPr>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952500" y="868636"/>
            <a:ext cx="7835900" cy="670052"/>
          </a:xfrm>
          <a:prstGeom prst="rect">
            <a:avLst/>
          </a:prstGeom>
        </p:spPr>
        <p:txBody>
          <a:bodyPr/>
          <a:lstStyle>
            <a:lvl1pPr marL="0" indent="0">
              <a:buNone/>
              <a:defRPr sz="3754" b="1" i="0">
                <a:solidFill>
                  <a:srgbClr val="00305D"/>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E68E9CF5-8F21-5C5F-495A-199C5133557F}"/>
              </a:ext>
            </a:extLst>
          </p:cNvPr>
          <p:cNvSpPr>
            <a:spLocks noGrp="1"/>
          </p:cNvSpPr>
          <p:nvPr>
            <p:ph type="body" sz="quarter" idx="11" hasCustomPrompt="1"/>
          </p:nvPr>
        </p:nvSpPr>
        <p:spPr>
          <a:xfrm>
            <a:off x="952500" y="1710163"/>
            <a:ext cx="7835900" cy="448805"/>
          </a:xfrm>
          <a:prstGeom prst="rect">
            <a:avLst/>
          </a:prstGeom>
        </p:spPr>
        <p:txBody>
          <a:bodyPr/>
          <a:lstStyle>
            <a:lvl1pPr marL="0" indent="0">
              <a:buNone/>
              <a:defRPr sz="2500" b="1" i="0">
                <a:solidFill>
                  <a:srgbClr val="00305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37364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274791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0" y="347959"/>
            <a:ext cx="12192000" cy="1069680"/>
          </a:xfrm>
          <a:prstGeom prst="rect">
            <a:avLst/>
          </a:prstGeom>
        </p:spPr>
        <p:txBody>
          <a:bodyPr anchor="ctr"/>
          <a:lstStyle>
            <a:lvl1pPr algn="ctr">
              <a:defRPr sz="4000">
                <a:solidFill>
                  <a:schemeClr val="tx1"/>
                </a:solidFill>
              </a:defRPr>
            </a:lvl1pPr>
          </a:lstStyle>
          <a:p>
            <a:r>
              <a:rPr lang="en-US"/>
              <a:t>Click to edit Master title style</a:t>
            </a:r>
            <a:endParaRPr lang="en-US" dirty="0"/>
          </a:p>
        </p:txBody>
      </p:sp>
      <p:sp>
        <p:nvSpPr>
          <p:cNvPr id="7" name="Text Placeholder 7"/>
          <p:cNvSpPr>
            <a:spLocks noGrp="1"/>
          </p:cNvSpPr>
          <p:nvPr>
            <p:ph type="body" sz="quarter" idx="13"/>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a:t>Click to edit Master text styles</a:t>
            </a:r>
          </a:p>
        </p:txBody>
      </p:sp>
      <p:sp>
        <p:nvSpPr>
          <p:cNvPr id="4" name="Content Placeholder 3"/>
          <p:cNvSpPr>
            <a:spLocks noGrp="1"/>
          </p:cNvSpPr>
          <p:nvPr>
            <p:ph sz="quarter" idx="14"/>
          </p:nvPr>
        </p:nvSpPr>
        <p:spPr>
          <a:xfrm>
            <a:off x="609600" y="2192944"/>
            <a:ext cx="5497189" cy="40298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5"/>
          </p:nvPr>
        </p:nvSpPr>
        <p:spPr>
          <a:xfrm>
            <a:off x="6106790" y="2192944"/>
            <a:ext cx="5497189" cy="40298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6"/>
          </p:nvPr>
        </p:nvSpPr>
        <p:spPr>
          <a:xfrm>
            <a:off x="609600" y="1489540"/>
            <a:ext cx="5496984" cy="703403"/>
          </a:xfrm>
          <a:prstGeom prst="rect">
            <a:avLst/>
          </a:prstGeom>
        </p:spPr>
        <p:txBody>
          <a:bodyPr anchor="b"/>
          <a:lstStyle>
            <a:lvl1pPr marL="0" indent="0">
              <a:buNone/>
              <a:defRPr sz="2400" b="1" baseline="0">
                <a:solidFill>
                  <a:schemeClr val="tx1"/>
                </a:solidFill>
              </a:defRPr>
            </a:lvl1pPr>
          </a:lstStyle>
          <a:p>
            <a:pPr lvl="0"/>
            <a:r>
              <a:rPr lang="en-US" dirty="0"/>
              <a:t>Click to edit Master text styles</a:t>
            </a:r>
          </a:p>
        </p:txBody>
      </p:sp>
      <p:sp>
        <p:nvSpPr>
          <p:cNvPr id="9" name="Text Placeholder 4"/>
          <p:cNvSpPr>
            <a:spLocks noGrp="1"/>
          </p:cNvSpPr>
          <p:nvPr>
            <p:ph type="body" sz="quarter" idx="17"/>
          </p:nvPr>
        </p:nvSpPr>
        <p:spPr>
          <a:xfrm>
            <a:off x="6106995" y="1489540"/>
            <a:ext cx="5496984" cy="703403"/>
          </a:xfrm>
          <a:prstGeom prst="rect">
            <a:avLst/>
          </a:prstGeom>
        </p:spPr>
        <p:txBody>
          <a:bodyPr anchor="b"/>
          <a:lstStyle>
            <a:lvl1pPr marL="0" indent="0">
              <a:buNone/>
              <a:defRPr sz="2400" b="1"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9205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0" y="347959"/>
            <a:ext cx="12192000" cy="1069680"/>
          </a:xfrm>
          <a:prstGeom prst="rect">
            <a:avLst/>
          </a:prstGeom>
        </p:spPr>
        <p:txBody>
          <a:bodyPr anchor="ctr"/>
          <a:lstStyle>
            <a:lvl1pPr algn="ctr">
              <a:defRPr sz="4000">
                <a:solidFill>
                  <a:schemeClr val="tx1"/>
                </a:solidFill>
              </a:defRPr>
            </a:lvl1pPr>
          </a:lstStyle>
          <a:p>
            <a:r>
              <a:rPr lang="en-US"/>
              <a:t>Click to edit Master title style</a:t>
            </a:r>
            <a:endParaRPr lang="en-US" dirty="0"/>
          </a:p>
        </p:txBody>
      </p:sp>
      <p:sp>
        <p:nvSpPr>
          <p:cNvPr id="7" name="Text Placeholder 7"/>
          <p:cNvSpPr>
            <a:spLocks noGrp="1"/>
          </p:cNvSpPr>
          <p:nvPr>
            <p:ph type="body" sz="quarter" idx="13"/>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a:t>Click to edit Master text styles</a:t>
            </a:r>
          </a:p>
        </p:txBody>
      </p:sp>
    </p:spTree>
    <p:extLst>
      <p:ext uri="{BB962C8B-B14F-4D97-AF65-F5344CB8AC3E}">
        <p14:creationId xmlns:p14="http://schemas.microsoft.com/office/powerpoint/2010/main" val="175399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80000" y="2494536"/>
            <a:ext cx="6582823" cy="12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415186"/>
              </a:buClr>
              <a:buSzPts val="1400"/>
              <a:buFont typeface="Arial Narrow"/>
              <a:buNone/>
              <a:defRPr sz="3501"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001" b="1" i="0" u="none" strike="noStrike" cap="none">
                <a:solidFill>
                  <a:srgbClr val="81104F"/>
                </a:solidFill>
                <a:latin typeface="Arial Narrow"/>
                <a:ea typeface="Arial Narrow"/>
                <a:cs typeface="Arial Narrow"/>
                <a:sym typeface="Arial Narrow"/>
              </a:defRPr>
            </a:lvl9pPr>
          </a:lstStyle>
          <a:p>
            <a:endParaRPr dirty="0"/>
          </a:p>
        </p:txBody>
      </p:sp>
      <p:sp>
        <p:nvSpPr>
          <p:cNvPr id="12" name="Google Shape;12;p13"/>
          <p:cNvSpPr txBox="1">
            <a:spLocks noGrp="1"/>
          </p:cNvSpPr>
          <p:nvPr>
            <p:ph type="subTitle" idx="1"/>
          </p:nvPr>
        </p:nvSpPr>
        <p:spPr>
          <a:xfrm>
            <a:off x="480000" y="3694536"/>
            <a:ext cx="6582823"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00"/>
              </a:spcBef>
              <a:spcAft>
                <a:spcPts val="0"/>
              </a:spcAft>
              <a:buClr>
                <a:srgbClr val="415186"/>
              </a:buClr>
              <a:buSzPts val="700"/>
              <a:buFont typeface="Noto Sans Symbols"/>
              <a:buNone/>
              <a:defRPr sz="2501" b="0" i="0" u="none" strike="noStrike" cap="none">
                <a:solidFill>
                  <a:srgbClr val="415186"/>
                </a:solidFill>
                <a:latin typeface="Arial Narrow"/>
                <a:ea typeface="Arial Narrow"/>
                <a:cs typeface="Arial Narrow"/>
                <a:sym typeface="Arial Narrow"/>
              </a:defRPr>
            </a:lvl1pPr>
            <a:lvl2pPr marR="0" lvl="1" algn="l" rtl="0">
              <a:lnSpc>
                <a:spcPct val="100000"/>
              </a:lnSpc>
              <a:spcBef>
                <a:spcPts val="400"/>
              </a:spcBef>
              <a:spcAft>
                <a:spcPts val="0"/>
              </a:spcAft>
              <a:buClr>
                <a:schemeClr val="dk1"/>
              </a:buClr>
              <a:buSzPts val="560"/>
              <a:buFont typeface="Noto Sans Symbols"/>
              <a:buNone/>
              <a:defRPr sz="20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00"/>
              </a:spcBef>
              <a:spcAft>
                <a:spcPts val="0"/>
              </a:spcAft>
              <a:buClr>
                <a:schemeClr val="dk1"/>
              </a:buClr>
              <a:buSzPts val="560"/>
              <a:buFont typeface="Noto Sans Symbols"/>
              <a:buNone/>
              <a:defRPr sz="20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00"/>
              </a:spcBef>
              <a:spcAft>
                <a:spcPts val="0"/>
              </a:spcAft>
              <a:buClr>
                <a:srgbClr val="888888"/>
              </a:buClr>
              <a:buSzPts val="2000"/>
              <a:buFont typeface="Arial"/>
              <a:buNone/>
              <a:defRPr sz="2501"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00"/>
              </a:spcBef>
              <a:spcAft>
                <a:spcPts val="0"/>
              </a:spcAft>
              <a:buClr>
                <a:srgbClr val="888888"/>
              </a:buClr>
              <a:buSzPts val="2000"/>
              <a:buFont typeface="Arial"/>
              <a:buNone/>
              <a:defRPr sz="2501"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00"/>
              </a:spcBef>
              <a:spcAft>
                <a:spcPts val="0"/>
              </a:spcAft>
              <a:buClr>
                <a:srgbClr val="888888"/>
              </a:buClr>
              <a:buSzPts val="2000"/>
              <a:buFont typeface="Arial"/>
              <a:buNone/>
              <a:defRPr sz="2501"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00"/>
              </a:spcBef>
              <a:spcAft>
                <a:spcPts val="0"/>
              </a:spcAft>
              <a:buClr>
                <a:srgbClr val="888888"/>
              </a:buClr>
              <a:buSzPts val="2000"/>
              <a:buFont typeface="Arial"/>
              <a:buNone/>
              <a:defRPr sz="2501"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00"/>
              </a:spcBef>
              <a:spcAft>
                <a:spcPts val="0"/>
              </a:spcAft>
              <a:buClr>
                <a:srgbClr val="888888"/>
              </a:buClr>
              <a:buSzPts val="2000"/>
              <a:buFont typeface="Arial"/>
              <a:buNone/>
              <a:defRPr sz="2501"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00"/>
              </a:spcBef>
              <a:spcAft>
                <a:spcPts val="0"/>
              </a:spcAft>
              <a:buClr>
                <a:srgbClr val="888888"/>
              </a:buClr>
              <a:buSzPts val="2000"/>
              <a:buFont typeface="Arial"/>
              <a:buNone/>
              <a:defRPr sz="2501" b="0" i="0" u="none" strike="noStrike" cap="none">
                <a:solidFill>
                  <a:srgbClr val="888888"/>
                </a:solidFill>
                <a:latin typeface="Arial Narrow"/>
                <a:ea typeface="Arial Narrow"/>
                <a:cs typeface="Arial Narrow"/>
                <a:sym typeface="Arial Narrow"/>
              </a:defRPr>
            </a:lvl9pPr>
          </a:lstStyle>
          <a:p>
            <a:endParaRPr/>
          </a:p>
        </p:txBody>
      </p:sp>
      <p:sp>
        <p:nvSpPr>
          <p:cNvPr id="7" name="Google Shape;14;p13">
            <a:extLst>
              <a:ext uri="{FF2B5EF4-FFF2-40B4-BE49-F238E27FC236}">
                <a16:creationId xmlns:a16="http://schemas.microsoft.com/office/drawing/2014/main" id="{46541DDF-F52A-42C8-93D2-B8C93886E262}"/>
              </a:ext>
            </a:extLst>
          </p:cNvPr>
          <p:cNvSpPr txBox="1">
            <a:spLocks noGrp="1"/>
          </p:cNvSpPr>
          <p:nvPr>
            <p:ph type="body" idx="2"/>
          </p:nvPr>
        </p:nvSpPr>
        <p:spPr>
          <a:xfrm>
            <a:off x="489667" y="4580800"/>
            <a:ext cx="6582800" cy="1200000"/>
          </a:xfrm>
          <a:prstGeom prst="rect">
            <a:avLst/>
          </a:prstGeom>
          <a:noFill/>
          <a:ln>
            <a:noFill/>
          </a:ln>
        </p:spPr>
        <p:txBody>
          <a:bodyPr spcFirstLastPara="1" wrap="square" lIns="91425" tIns="45700" rIns="91425" bIns="45700" anchor="t" anchorCtr="0">
            <a:noAutofit/>
          </a:bodyPr>
          <a:lstStyle>
            <a:lvl1pPr marL="158787" marR="0" lvl="0" indent="0" algn="l" rtl="0">
              <a:lnSpc>
                <a:spcPct val="100000"/>
              </a:lnSpc>
              <a:spcBef>
                <a:spcPts val="400"/>
              </a:spcBef>
              <a:spcAft>
                <a:spcPts val="0"/>
              </a:spcAft>
              <a:buClr>
                <a:srgbClr val="415186"/>
              </a:buClr>
              <a:buSzPts val="1600"/>
              <a:buFont typeface="Noto Sans Symbols"/>
              <a:buNone/>
              <a:defRPr sz="2000" b="0" i="0" u="none" strike="noStrike" cap="none">
                <a:solidFill>
                  <a:srgbClr val="65B98B"/>
                </a:solidFill>
                <a:latin typeface="Arial Narrow"/>
                <a:ea typeface="Arial Narrow"/>
                <a:cs typeface="Arial Narrow"/>
                <a:sym typeface="Arial Narrow"/>
              </a:defRPr>
            </a:lvl1pPr>
            <a:lvl2pPr marL="1143265" marR="0" lvl="1" indent="-412845" algn="l" rtl="0">
              <a:lnSpc>
                <a:spcPct val="100000"/>
              </a:lnSpc>
              <a:spcBef>
                <a:spcPts val="400"/>
              </a:spcBef>
              <a:spcAft>
                <a:spcPts val="0"/>
              </a:spcAft>
              <a:buClr>
                <a:srgbClr val="05416B"/>
              </a:buClr>
              <a:buSzPts val="1600"/>
              <a:buFont typeface="Noto Sans Symbols"/>
              <a:buChar char="○"/>
              <a:defRPr sz="2000" b="0" i="0" u="none" strike="noStrike" cap="none">
                <a:solidFill>
                  <a:srgbClr val="05416B"/>
                </a:solidFill>
                <a:latin typeface="Arial Narrow"/>
                <a:ea typeface="Arial Narrow"/>
                <a:cs typeface="Arial Narrow"/>
                <a:sym typeface="Arial Narrow"/>
              </a:defRPr>
            </a:lvl2pPr>
            <a:lvl3pPr marL="1714897" marR="0" lvl="2" indent="-412845" algn="l" rtl="0">
              <a:lnSpc>
                <a:spcPct val="100000"/>
              </a:lnSpc>
              <a:spcBef>
                <a:spcPts val="400"/>
              </a:spcBef>
              <a:spcAft>
                <a:spcPts val="0"/>
              </a:spcAft>
              <a:buClr>
                <a:srgbClr val="05416B"/>
              </a:buClr>
              <a:buSzPts val="1600"/>
              <a:buFont typeface="Noto Sans Symbols"/>
              <a:buChar char="■"/>
              <a:defRPr sz="2000" b="0" i="0" u="none" strike="noStrike" cap="none">
                <a:solidFill>
                  <a:srgbClr val="05416B"/>
                </a:solidFill>
                <a:latin typeface="Arial Narrow"/>
                <a:ea typeface="Arial Narrow"/>
                <a:cs typeface="Arial Narrow"/>
                <a:sym typeface="Arial Narrow"/>
              </a:defRPr>
            </a:lvl3pPr>
            <a:lvl4pPr marL="2286530" marR="0" lvl="3" indent="-412845" algn="l" rtl="0">
              <a:lnSpc>
                <a:spcPct val="100000"/>
              </a:lnSpc>
              <a:spcBef>
                <a:spcPts val="500"/>
              </a:spcBef>
              <a:spcAft>
                <a:spcPts val="0"/>
              </a:spcAft>
              <a:buClr>
                <a:srgbClr val="05416B"/>
              </a:buClr>
              <a:buSzPts val="1600"/>
              <a:buFont typeface="Arial"/>
              <a:buChar char="●"/>
              <a:defRPr sz="2000" b="0" i="0" u="none" strike="noStrike" cap="none">
                <a:solidFill>
                  <a:srgbClr val="05416B"/>
                </a:solidFill>
                <a:latin typeface="Arial Narrow"/>
                <a:ea typeface="Arial Narrow"/>
                <a:cs typeface="Arial Narrow"/>
                <a:sym typeface="Arial Narrow"/>
              </a:defRPr>
            </a:lvl4pPr>
            <a:lvl5pPr marL="2858162" marR="0" lvl="4" indent="-412845" algn="l" rtl="0">
              <a:lnSpc>
                <a:spcPct val="100000"/>
              </a:lnSpc>
              <a:spcBef>
                <a:spcPts val="500"/>
              </a:spcBef>
              <a:spcAft>
                <a:spcPts val="0"/>
              </a:spcAft>
              <a:buClr>
                <a:srgbClr val="05416B"/>
              </a:buClr>
              <a:buSzPts val="1600"/>
              <a:buFont typeface="Arial"/>
              <a:buChar char="○"/>
              <a:defRPr sz="2000" b="0" i="0" u="none" strike="noStrike" cap="none">
                <a:solidFill>
                  <a:srgbClr val="05416B"/>
                </a:solidFill>
                <a:latin typeface="Arial Narrow"/>
                <a:ea typeface="Arial Narrow"/>
                <a:cs typeface="Arial Narrow"/>
                <a:sym typeface="Arial Narrow"/>
              </a:defRPr>
            </a:lvl5pPr>
            <a:lvl6pPr marL="3429794" marR="0" lvl="5" indent="-412845" algn="l" rtl="0">
              <a:lnSpc>
                <a:spcPct val="100000"/>
              </a:lnSpc>
              <a:spcBef>
                <a:spcPts val="500"/>
              </a:spcBef>
              <a:spcAft>
                <a:spcPts val="0"/>
              </a:spcAft>
              <a:buClr>
                <a:srgbClr val="05416B"/>
              </a:buClr>
              <a:buSzPts val="1600"/>
              <a:buFont typeface="Arial"/>
              <a:buChar char="■"/>
              <a:defRPr sz="2000" b="0" i="0" u="none" strike="noStrike" cap="none">
                <a:solidFill>
                  <a:srgbClr val="05416B"/>
                </a:solidFill>
                <a:latin typeface="Arial Narrow"/>
                <a:ea typeface="Arial Narrow"/>
                <a:cs typeface="Arial Narrow"/>
                <a:sym typeface="Arial Narrow"/>
              </a:defRPr>
            </a:lvl6pPr>
            <a:lvl7pPr marL="4001427" marR="0" lvl="6" indent="-412845" algn="l" rtl="0">
              <a:lnSpc>
                <a:spcPct val="100000"/>
              </a:lnSpc>
              <a:spcBef>
                <a:spcPts val="500"/>
              </a:spcBef>
              <a:spcAft>
                <a:spcPts val="0"/>
              </a:spcAft>
              <a:buClr>
                <a:srgbClr val="05416B"/>
              </a:buClr>
              <a:buSzPts val="1600"/>
              <a:buFont typeface="Arial"/>
              <a:buChar char="●"/>
              <a:defRPr sz="2000" b="0" i="0" u="none" strike="noStrike" cap="none">
                <a:solidFill>
                  <a:srgbClr val="05416B"/>
                </a:solidFill>
                <a:latin typeface="Arial Narrow"/>
                <a:ea typeface="Arial Narrow"/>
                <a:cs typeface="Arial Narrow"/>
                <a:sym typeface="Arial Narrow"/>
              </a:defRPr>
            </a:lvl7pPr>
            <a:lvl8pPr marL="4573059" marR="0" lvl="7" indent="-412845" algn="l" rtl="0">
              <a:lnSpc>
                <a:spcPct val="100000"/>
              </a:lnSpc>
              <a:spcBef>
                <a:spcPts val="500"/>
              </a:spcBef>
              <a:spcAft>
                <a:spcPts val="0"/>
              </a:spcAft>
              <a:buClr>
                <a:srgbClr val="05416B"/>
              </a:buClr>
              <a:buSzPts val="1600"/>
              <a:buFont typeface="Arial"/>
              <a:buChar char="○"/>
              <a:defRPr sz="2000" b="0" i="0" u="none" strike="noStrike" cap="none">
                <a:solidFill>
                  <a:srgbClr val="05416B"/>
                </a:solidFill>
                <a:latin typeface="Arial Narrow"/>
                <a:ea typeface="Arial Narrow"/>
                <a:cs typeface="Arial Narrow"/>
                <a:sym typeface="Arial Narrow"/>
              </a:defRPr>
            </a:lvl8pPr>
            <a:lvl9pPr marL="5144692" marR="0" lvl="8" indent="-412845" algn="l" rtl="0">
              <a:lnSpc>
                <a:spcPct val="100000"/>
              </a:lnSpc>
              <a:spcBef>
                <a:spcPts val="500"/>
              </a:spcBef>
              <a:spcAft>
                <a:spcPts val="0"/>
              </a:spcAft>
              <a:buClr>
                <a:srgbClr val="05416B"/>
              </a:buClr>
              <a:buSzPts val="1600"/>
              <a:buFont typeface="Arial"/>
              <a:buChar char="■"/>
              <a:defRPr sz="2000" b="0" i="0" u="none" strike="noStrike" cap="none">
                <a:solidFill>
                  <a:srgbClr val="05416B"/>
                </a:solidFill>
                <a:latin typeface="Arial Narrow"/>
                <a:ea typeface="Arial Narrow"/>
                <a:cs typeface="Arial Narrow"/>
                <a:sym typeface="Arial Narrow"/>
              </a:defRPr>
            </a:lvl9pPr>
          </a:lstStyle>
          <a:p>
            <a:endParaRPr dirty="0"/>
          </a:p>
        </p:txBody>
      </p:sp>
    </p:spTree>
    <p:extLst>
      <p:ext uri="{BB962C8B-B14F-4D97-AF65-F5344CB8AC3E}">
        <p14:creationId xmlns:p14="http://schemas.microsoft.com/office/powerpoint/2010/main" val="4242788117"/>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guide id="3" pos="22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147577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e Content wide">
    <p:spTree>
      <p:nvGrpSpPr>
        <p:cNvPr id="1" name=""/>
        <p:cNvGrpSpPr/>
        <p:nvPr/>
      </p:nvGrpSpPr>
      <p:grpSpPr>
        <a:xfrm>
          <a:off x="0" y="0"/>
          <a:ext cx="0" cy="0"/>
          <a:chOff x="0" y="0"/>
          <a:chExt cx="0" cy="0"/>
        </a:xfrm>
      </p:grpSpPr>
      <p:sp>
        <p:nvSpPr>
          <p:cNvPr id="2" name="Title 1"/>
          <p:cNvSpPr>
            <a:spLocks noGrp="1"/>
          </p:cNvSpPr>
          <p:nvPr>
            <p:ph type="title"/>
          </p:nvPr>
        </p:nvSpPr>
        <p:spPr>
          <a:xfrm>
            <a:off x="406400" y="52254"/>
            <a:ext cx="11328400" cy="615553"/>
          </a:xfrm>
        </p:spPr>
        <p:txBody>
          <a:bodyPr/>
          <a:lstStyle>
            <a:lvl1pPr>
              <a:defRPr sz="3751">
                <a:solidFill>
                  <a:schemeClr val="tx1"/>
                </a:solidFill>
                <a:latin typeface="Arial Narrow" panose="020B0606020202030204" pitchFamily="34" charset="0"/>
              </a:defRPr>
            </a:lvl1pPr>
          </a:lstStyle>
          <a:p>
            <a:r>
              <a:rPr lang="de-DE" dirty="0"/>
              <a:t>Click </a:t>
            </a:r>
            <a:r>
              <a:rPr lang="de-DE" dirty="0" err="1"/>
              <a:t>to</a:t>
            </a:r>
            <a:r>
              <a:rPr lang="de-DE" dirty="0"/>
              <a:t> </a:t>
            </a:r>
            <a:r>
              <a:rPr lang="de-DE" dirty="0" err="1"/>
              <a:t>edit</a:t>
            </a:r>
            <a:r>
              <a:rPr lang="de-DE" dirty="0"/>
              <a:t> Master title style</a:t>
            </a:r>
          </a:p>
        </p:txBody>
      </p:sp>
      <p:sp>
        <p:nvSpPr>
          <p:cNvPr id="3" name="Content Placeholder 2"/>
          <p:cNvSpPr>
            <a:spLocks noGrp="1"/>
          </p:cNvSpPr>
          <p:nvPr>
            <p:ph sz="half" idx="1"/>
          </p:nvPr>
        </p:nvSpPr>
        <p:spPr>
          <a:xfrm>
            <a:off x="406400" y="1066801"/>
            <a:ext cx="11351260" cy="5257799"/>
          </a:xfrm>
        </p:spPr>
        <p:txBody>
          <a:bodyPr/>
          <a:lstStyle>
            <a:lvl1pPr>
              <a:defRPr sz="2251">
                <a:latin typeface="Arial" charset="0"/>
                <a:ea typeface="Arial" charset="0"/>
                <a:cs typeface="Arial" charset="0"/>
              </a:defRPr>
            </a:lvl1pPr>
            <a:lvl2pPr>
              <a:defRPr sz="1876">
                <a:latin typeface="Arial" charset="0"/>
                <a:ea typeface="Arial" charset="0"/>
                <a:cs typeface="Arial" charset="0"/>
              </a:defRPr>
            </a:lvl2pPr>
            <a:lvl3pPr>
              <a:defRPr sz="1688">
                <a:latin typeface="Arial" charset="0"/>
                <a:ea typeface="Arial" charset="0"/>
                <a:cs typeface="Arial" charset="0"/>
              </a:defRPr>
            </a:lvl3pPr>
            <a:lvl4pPr>
              <a:defRPr sz="1500">
                <a:latin typeface="Arial" charset="0"/>
                <a:ea typeface="Arial" charset="0"/>
                <a:cs typeface="Arial" charset="0"/>
              </a:defRPr>
            </a:lvl4pPr>
            <a:lvl5pPr>
              <a:defRPr sz="1500">
                <a:latin typeface="Arial" charset="0"/>
                <a:ea typeface="Arial" charset="0"/>
                <a:cs typeface="Arial" charset="0"/>
              </a:defRPr>
            </a:lvl5pPr>
            <a:lvl6pPr>
              <a:defRPr sz="1688"/>
            </a:lvl6pPr>
            <a:lvl7pPr>
              <a:defRPr sz="1688"/>
            </a:lvl7pPr>
            <a:lvl8pPr>
              <a:defRPr sz="1688"/>
            </a:lvl8pPr>
            <a:lvl9pPr>
              <a:defRPr sz="168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Holder 6"/>
          <p:cNvSpPr>
            <a:spLocks noGrp="1"/>
          </p:cNvSpPr>
          <p:nvPr>
            <p:ph type="sldNum" sz="quarter" idx="7"/>
          </p:nvPr>
        </p:nvSpPr>
        <p:spPr>
          <a:xfrm>
            <a:off x="8953500" y="6507033"/>
            <a:ext cx="2804160" cy="173124"/>
          </a:xfrm>
          <a:prstGeom prst="rect">
            <a:avLst/>
          </a:prstGeom>
        </p:spPr>
        <p:txBody>
          <a:bodyPr wrap="square" lIns="0" tIns="0" rIns="0" bIns="0">
            <a:spAutoFit/>
          </a:bodyPr>
          <a:lstStyle>
            <a:lvl1pPr algn="r">
              <a:defRPr sz="1125">
                <a:solidFill>
                  <a:schemeClr val="tx1">
                    <a:tint val="75000"/>
                  </a:schemeClr>
                </a:solidFill>
                <a:latin typeface="Arial" charset="0"/>
                <a:ea typeface="Arial" charset="0"/>
                <a:cs typeface="Arial" charset="0"/>
              </a:defRPr>
            </a:lvl1pPr>
          </a:lstStyle>
          <a:p>
            <a:fld id="{B6F15528-21DE-4FAA-801E-634DDDAF4B2B}" type="slidenum">
              <a:rPr lang="tr-TR" smtClean="0"/>
              <a:pPr/>
              <a:t>‹#›</a:t>
            </a:fld>
            <a:endParaRPr lang="tr-TR" dirty="0"/>
          </a:p>
        </p:txBody>
      </p:sp>
      <p:sp>
        <p:nvSpPr>
          <p:cNvPr id="10" name="Textplatzhalter 8"/>
          <p:cNvSpPr>
            <a:spLocks noGrp="1"/>
          </p:cNvSpPr>
          <p:nvPr>
            <p:ph type="body" sz="quarter" idx="10" hasCustomPrompt="1"/>
          </p:nvPr>
        </p:nvSpPr>
        <p:spPr>
          <a:xfrm>
            <a:off x="406400" y="6522422"/>
            <a:ext cx="6477000" cy="153888"/>
          </a:xfrm>
        </p:spPr>
        <p:txBody>
          <a:bodyPr anchor="b" anchorCtr="0"/>
          <a:lstStyle>
            <a:lvl1pPr>
              <a:defRPr sz="938">
                <a:solidFill>
                  <a:schemeClr val="tx1"/>
                </a:solidFill>
                <a:latin typeface="Arial" charset="0"/>
                <a:ea typeface="Arial" charset="0"/>
                <a:cs typeface="Arial" charset="0"/>
              </a:defRPr>
            </a:lvl1pPr>
            <a:lvl2pPr>
              <a:defRPr sz="938">
                <a:solidFill>
                  <a:schemeClr val="tx1"/>
                </a:solidFill>
                <a:latin typeface="Arial" charset="0"/>
                <a:ea typeface="Arial" charset="0"/>
                <a:cs typeface="Arial" charset="0"/>
              </a:defRPr>
            </a:lvl2pPr>
            <a:lvl3pPr>
              <a:defRPr sz="938">
                <a:solidFill>
                  <a:schemeClr val="tx1"/>
                </a:solidFill>
                <a:latin typeface="Arial" charset="0"/>
                <a:ea typeface="Arial" charset="0"/>
                <a:cs typeface="Arial" charset="0"/>
              </a:defRPr>
            </a:lvl3pPr>
            <a:lvl4pPr>
              <a:defRPr sz="938">
                <a:solidFill>
                  <a:schemeClr val="tx1"/>
                </a:solidFill>
                <a:latin typeface="Arial" charset="0"/>
                <a:ea typeface="Arial" charset="0"/>
                <a:cs typeface="Arial" charset="0"/>
              </a:defRPr>
            </a:lvl4pPr>
            <a:lvl5pPr>
              <a:defRPr sz="938">
                <a:solidFill>
                  <a:schemeClr val="tx1"/>
                </a:solidFill>
                <a:latin typeface="Arial" charset="0"/>
                <a:ea typeface="Arial" charset="0"/>
                <a:cs typeface="Arial" charset="0"/>
              </a:defRPr>
            </a:lvl5pPr>
          </a:lstStyle>
          <a:p>
            <a:pPr lvl="0"/>
            <a:r>
              <a:rPr lang="de-DE" dirty="0"/>
              <a:t>Literatur</a:t>
            </a:r>
          </a:p>
        </p:txBody>
      </p:sp>
    </p:spTree>
    <p:extLst>
      <p:ext uri="{BB962C8B-B14F-4D97-AF65-F5344CB8AC3E}">
        <p14:creationId xmlns:p14="http://schemas.microsoft.com/office/powerpoint/2010/main" val="1697762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w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066800"/>
            <a:ext cx="5562600" cy="1356321"/>
          </a:xfrm>
        </p:spPr>
        <p:txBody>
          <a:bodyPr/>
          <a:lstStyle>
            <a:lvl1pPr>
              <a:defRPr sz="2251">
                <a:latin typeface="Arial" charset="0"/>
                <a:ea typeface="Arial" charset="0"/>
                <a:cs typeface="Arial" charset="0"/>
              </a:defRPr>
            </a:lvl1pPr>
            <a:lvl2pPr>
              <a:defRPr sz="1876">
                <a:latin typeface="Arial" charset="0"/>
                <a:ea typeface="Arial" charset="0"/>
                <a:cs typeface="Arial" charset="0"/>
              </a:defRPr>
            </a:lvl2pPr>
            <a:lvl3pPr>
              <a:defRPr sz="1688">
                <a:latin typeface="Arial" charset="0"/>
                <a:ea typeface="Arial" charset="0"/>
                <a:cs typeface="Arial" charset="0"/>
              </a:defRPr>
            </a:lvl3pPr>
            <a:lvl4pPr>
              <a:defRPr sz="1500">
                <a:latin typeface="Arial" charset="0"/>
                <a:ea typeface="Arial" charset="0"/>
                <a:cs typeface="Arial" charset="0"/>
              </a:defRPr>
            </a:lvl4pPr>
            <a:lvl5pPr>
              <a:defRPr sz="1500">
                <a:latin typeface="Arial" charset="0"/>
                <a:ea typeface="Arial" charset="0"/>
                <a:cs typeface="Arial" charset="0"/>
              </a:defRPr>
            </a:lvl5pPr>
            <a:lvl6pPr>
              <a:defRPr sz="1688"/>
            </a:lvl6pPr>
            <a:lvl7pPr>
              <a:defRPr sz="1688"/>
            </a:lvl7pPr>
            <a:lvl8pPr>
              <a:defRPr sz="1688"/>
            </a:lvl8pPr>
            <a:lvl9pPr>
              <a:defRPr sz="168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4" name="Content Placeholder 3"/>
          <p:cNvSpPr>
            <a:spLocks noGrp="1"/>
          </p:cNvSpPr>
          <p:nvPr>
            <p:ph sz="half" idx="2"/>
          </p:nvPr>
        </p:nvSpPr>
        <p:spPr>
          <a:xfrm>
            <a:off x="6172200" y="990602"/>
            <a:ext cx="5562600" cy="1558419"/>
          </a:xfrm>
        </p:spPr>
        <p:txBody>
          <a:bodyPr/>
          <a:lstStyle>
            <a:lvl1pPr>
              <a:defRPr sz="2626"/>
            </a:lvl1pPr>
            <a:lvl2pPr>
              <a:defRPr sz="2251"/>
            </a:lvl2pPr>
            <a:lvl3pPr>
              <a:defRPr sz="1876"/>
            </a:lvl3pPr>
            <a:lvl4pPr>
              <a:defRPr sz="1688"/>
            </a:lvl4pPr>
            <a:lvl5pPr>
              <a:defRPr sz="1688"/>
            </a:lvl5pPr>
            <a:lvl6pPr>
              <a:defRPr sz="1688"/>
            </a:lvl6pPr>
            <a:lvl7pPr>
              <a:defRPr sz="1688"/>
            </a:lvl7pPr>
            <a:lvl8pPr>
              <a:defRPr sz="1688"/>
            </a:lvl8pPr>
            <a:lvl9pPr>
              <a:defRPr sz="1688"/>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Holder 6"/>
          <p:cNvSpPr>
            <a:spLocks noGrp="1"/>
          </p:cNvSpPr>
          <p:nvPr>
            <p:ph type="sldNum" sz="quarter" idx="7"/>
          </p:nvPr>
        </p:nvSpPr>
        <p:spPr>
          <a:xfrm>
            <a:off x="8953500" y="6507033"/>
            <a:ext cx="2804160" cy="173124"/>
          </a:xfrm>
          <a:prstGeom prst="rect">
            <a:avLst/>
          </a:prstGeom>
        </p:spPr>
        <p:txBody>
          <a:bodyPr wrap="square" lIns="0" tIns="0" rIns="0" bIns="0">
            <a:spAutoFit/>
          </a:bodyPr>
          <a:lstStyle>
            <a:lvl1pPr algn="r">
              <a:defRPr sz="1125">
                <a:solidFill>
                  <a:schemeClr val="tx1">
                    <a:tint val="75000"/>
                  </a:schemeClr>
                </a:solidFill>
                <a:latin typeface="Arial" charset="0"/>
                <a:ea typeface="Arial" charset="0"/>
                <a:cs typeface="Arial" charset="0"/>
              </a:defRPr>
            </a:lvl1pPr>
          </a:lstStyle>
          <a:p>
            <a:fld id="{B6F15528-21DE-4FAA-801E-634DDDAF4B2B}" type="slidenum">
              <a:rPr lang="tr-TR" smtClean="0"/>
              <a:pPr/>
              <a:t>‹#›</a:t>
            </a:fld>
            <a:endParaRPr lang="tr-TR" dirty="0"/>
          </a:p>
        </p:txBody>
      </p:sp>
      <p:sp>
        <p:nvSpPr>
          <p:cNvPr id="8" name="Textplatzhalter 8"/>
          <p:cNvSpPr>
            <a:spLocks noGrp="1"/>
          </p:cNvSpPr>
          <p:nvPr>
            <p:ph type="body" sz="quarter" idx="10" hasCustomPrompt="1"/>
          </p:nvPr>
        </p:nvSpPr>
        <p:spPr>
          <a:xfrm>
            <a:off x="406400" y="6532040"/>
            <a:ext cx="6477000" cy="144270"/>
          </a:xfrm>
        </p:spPr>
        <p:txBody>
          <a:bodyPr anchor="b" anchorCtr="0"/>
          <a:lstStyle>
            <a:lvl1pPr>
              <a:defRPr sz="938">
                <a:solidFill>
                  <a:schemeClr val="tx1"/>
                </a:solidFill>
                <a:latin typeface="Arial" charset="0"/>
                <a:ea typeface="Arial" charset="0"/>
                <a:cs typeface="Arial" charset="0"/>
              </a:defRPr>
            </a:lvl1pPr>
            <a:lvl2pPr>
              <a:defRPr sz="938">
                <a:solidFill>
                  <a:schemeClr val="tx1"/>
                </a:solidFill>
                <a:latin typeface="Arial" charset="0"/>
                <a:ea typeface="Arial" charset="0"/>
                <a:cs typeface="Arial" charset="0"/>
              </a:defRPr>
            </a:lvl2pPr>
            <a:lvl3pPr>
              <a:defRPr sz="938">
                <a:solidFill>
                  <a:schemeClr val="tx1"/>
                </a:solidFill>
                <a:latin typeface="Arial" charset="0"/>
                <a:ea typeface="Arial" charset="0"/>
                <a:cs typeface="Arial" charset="0"/>
              </a:defRPr>
            </a:lvl3pPr>
            <a:lvl4pPr>
              <a:defRPr sz="938">
                <a:solidFill>
                  <a:schemeClr val="tx1"/>
                </a:solidFill>
                <a:latin typeface="Arial" charset="0"/>
                <a:ea typeface="Arial" charset="0"/>
                <a:cs typeface="Arial" charset="0"/>
              </a:defRPr>
            </a:lvl4pPr>
            <a:lvl5pPr>
              <a:defRPr sz="938">
                <a:solidFill>
                  <a:schemeClr val="tx1"/>
                </a:solidFill>
                <a:latin typeface="Arial" charset="0"/>
                <a:ea typeface="Arial" charset="0"/>
                <a:cs typeface="Arial" charset="0"/>
              </a:defRPr>
            </a:lvl5pPr>
          </a:lstStyle>
          <a:p>
            <a:pPr lvl="0"/>
            <a:r>
              <a:rPr lang="de-DE" dirty="0"/>
              <a:t>Literatur</a:t>
            </a:r>
          </a:p>
        </p:txBody>
      </p:sp>
      <p:sp>
        <p:nvSpPr>
          <p:cNvPr id="9" name="Title 1"/>
          <p:cNvSpPr>
            <a:spLocks noGrp="1"/>
          </p:cNvSpPr>
          <p:nvPr>
            <p:ph type="title"/>
          </p:nvPr>
        </p:nvSpPr>
        <p:spPr>
          <a:xfrm>
            <a:off x="406400" y="52254"/>
            <a:ext cx="11328400" cy="577141"/>
          </a:xfrm>
        </p:spPr>
        <p:txBody>
          <a:bodyPr/>
          <a:lstStyle>
            <a:lvl1pPr>
              <a:defRPr sz="3751">
                <a:solidFill>
                  <a:schemeClr val="tx1"/>
                </a:solidFill>
                <a:latin typeface="Arial Narrow" panose="020B0606020202030204" pitchFamily="34" charset="0"/>
              </a:defRPr>
            </a:lvl1pPr>
          </a:lstStyle>
          <a:p>
            <a:r>
              <a:rPr lang="de-DE" dirty="0"/>
              <a:t>Click </a:t>
            </a:r>
            <a:r>
              <a:rPr lang="de-DE" dirty="0" err="1"/>
              <a:t>to</a:t>
            </a:r>
            <a:r>
              <a:rPr lang="de-DE" dirty="0"/>
              <a:t> </a:t>
            </a:r>
            <a:r>
              <a:rPr lang="de-DE" dirty="0" err="1"/>
              <a:t>edit</a:t>
            </a:r>
            <a:r>
              <a:rPr lang="de-DE" dirty="0"/>
              <a:t> Master title style</a:t>
            </a:r>
          </a:p>
        </p:txBody>
      </p:sp>
    </p:spTree>
    <p:extLst>
      <p:ext uri="{BB962C8B-B14F-4D97-AF65-F5344CB8AC3E}">
        <p14:creationId xmlns:p14="http://schemas.microsoft.com/office/powerpoint/2010/main" val="2942457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1350"/>
            <a:ext cx="10972800" cy="1143000"/>
          </a:xfrm>
        </p:spPr>
        <p:txBody>
          <a:bodyPr/>
          <a:lstStyle>
            <a:lvl1pPr>
              <a:defRPr>
                <a:solidFill>
                  <a:srgbClr val="002060"/>
                </a:solidFill>
              </a:defRPr>
            </a:lvl1pPr>
          </a:lstStyle>
          <a:p>
            <a:r>
              <a:rPr lang="de-DE" dirty="0"/>
              <a:t>Titelmasterformat durch Klicken bearbeiten</a:t>
            </a:r>
            <a:endParaRPr lang="en-US" dirty="0"/>
          </a:p>
        </p:txBody>
      </p:sp>
      <p:sp>
        <p:nvSpPr>
          <p:cNvPr id="3" name="Content Placeholder 2"/>
          <p:cNvSpPr>
            <a:spLocks noGrp="1"/>
          </p:cNvSpPr>
          <p:nvPr>
            <p:ph idx="1"/>
          </p:nvPr>
        </p:nvSpPr>
        <p:spPr>
          <a:xfrm>
            <a:off x="365760" y="1554480"/>
            <a:ext cx="11460480" cy="409702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591306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6603736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7" name="Line 8">
            <a:extLst>
              <a:ext uri="{FF2B5EF4-FFF2-40B4-BE49-F238E27FC236}">
                <a16:creationId xmlns:a16="http://schemas.microsoft.com/office/drawing/2014/main" id="{7F27F6E3-9AC5-4FCE-99A3-AB8317F88373}"/>
              </a:ext>
            </a:extLst>
          </p:cNvPr>
          <p:cNvSpPr>
            <a:spLocks noChangeShapeType="1"/>
          </p:cNvSpPr>
          <p:nvPr userDrawn="1"/>
        </p:nvSpPr>
        <p:spPr bwMode="auto">
          <a:xfrm>
            <a:off x="624418" y="2351617"/>
            <a:ext cx="10943167"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sz="2400" dirty="0"/>
          </a:p>
        </p:txBody>
      </p:sp>
      <p:sp>
        <p:nvSpPr>
          <p:cNvPr id="8" name="Rectangle 2">
            <a:extLst>
              <a:ext uri="{FF2B5EF4-FFF2-40B4-BE49-F238E27FC236}">
                <a16:creationId xmlns:a16="http://schemas.microsoft.com/office/drawing/2014/main" id="{028B4670-564E-4614-85D1-8B53019139CB}"/>
              </a:ext>
            </a:extLst>
          </p:cNvPr>
          <p:cNvSpPr txBox="1">
            <a:spLocks noChangeArrowheads="1"/>
          </p:cNvSpPr>
          <p:nvPr userDrawn="1"/>
        </p:nvSpPr>
        <p:spPr bwMode="auto">
          <a:xfrm>
            <a:off x="609600" y="1411818"/>
            <a:ext cx="10972800" cy="960967"/>
          </a:xfrm>
          <a:prstGeom prst="rect">
            <a:avLst/>
          </a:prstGeom>
          <a:solidFill>
            <a:srgbClr val="80A1C9"/>
          </a:solidFill>
          <a:ln>
            <a:solidFill>
              <a:schemeClr val="bg1"/>
            </a:solidFill>
          </a:ln>
          <a:effectLst/>
        </p:spPr>
        <p:txBody>
          <a:bodyPr anchor="ctr"/>
          <a:lstStyle>
            <a:lvl1pPr algn="l" rtl="0" eaLnBrk="0" fontAlgn="base" hangingPunct="0">
              <a:spcBef>
                <a:spcPct val="0"/>
              </a:spcBef>
              <a:spcAft>
                <a:spcPct val="0"/>
              </a:spcAft>
              <a:defRPr sz="3000" b="1">
                <a:solidFill>
                  <a:srgbClr val="003C76"/>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rgbClr val="003C76"/>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003C76"/>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003C76"/>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003C76"/>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rgbClr val="003C76"/>
                </a:solidFill>
                <a:latin typeface="Arial" charset="0"/>
              </a:defRPr>
            </a:lvl6pPr>
            <a:lvl7pPr marL="914400" algn="l" rtl="0" fontAlgn="base">
              <a:spcBef>
                <a:spcPct val="0"/>
              </a:spcBef>
              <a:spcAft>
                <a:spcPct val="0"/>
              </a:spcAft>
              <a:defRPr sz="3200" b="1">
                <a:solidFill>
                  <a:srgbClr val="003C76"/>
                </a:solidFill>
                <a:latin typeface="Arial" charset="0"/>
              </a:defRPr>
            </a:lvl7pPr>
            <a:lvl8pPr marL="1371600" algn="l" rtl="0" fontAlgn="base">
              <a:spcBef>
                <a:spcPct val="0"/>
              </a:spcBef>
              <a:spcAft>
                <a:spcPct val="0"/>
              </a:spcAft>
              <a:defRPr sz="3200" b="1">
                <a:solidFill>
                  <a:srgbClr val="003C76"/>
                </a:solidFill>
                <a:latin typeface="Arial" charset="0"/>
              </a:defRPr>
            </a:lvl8pPr>
            <a:lvl9pPr marL="1828800" algn="l" rtl="0" fontAlgn="base">
              <a:spcBef>
                <a:spcPct val="0"/>
              </a:spcBef>
              <a:spcAft>
                <a:spcPct val="0"/>
              </a:spcAft>
              <a:defRPr sz="3200" b="1">
                <a:solidFill>
                  <a:srgbClr val="003C76"/>
                </a:solidFill>
                <a:latin typeface="Arial" charset="0"/>
              </a:defRPr>
            </a:lvl9pPr>
          </a:lstStyle>
          <a:p>
            <a:pPr>
              <a:defRPr/>
            </a:pPr>
            <a:endParaRPr lang="de-DE" sz="4000" dirty="0"/>
          </a:p>
        </p:txBody>
      </p:sp>
      <p:sp>
        <p:nvSpPr>
          <p:cNvPr id="9" name="Line 8">
            <a:extLst>
              <a:ext uri="{FF2B5EF4-FFF2-40B4-BE49-F238E27FC236}">
                <a16:creationId xmlns:a16="http://schemas.microsoft.com/office/drawing/2014/main" id="{71B78638-9B98-4752-9C4F-31865F6527BC}"/>
              </a:ext>
            </a:extLst>
          </p:cNvPr>
          <p:cNvSpPr>
            <a:spLocks noChangeShapeType="1"/>
          </p:cNvSpPr>
          <p:nvPr userDrawn="1"/>
        </p:nvSpPr>
        <p:spPr bwMode="auto">
          <a:xfrm>
            <a:off x="624418" y="2351617"/>
            <a:ext cx="109431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p>
        </p:txBody>
      </p:sp>
      <p:sp>
        <p:nvSpPr>
          <p:cNvPr id="6" name="Rectangle 3"/>
          <p:cNvSpPr>
            <a:spLocks noGrp="1" noChangeArrowheads="1"/>
          </p:cNvSpPr>
          <p:nvPr>
            <p:ph idx="10"/>
          </p:nvPr>
        </p:nvSpPr>
        <p:spPr bwMode="auto">
          <a:xfrm>
            <a:off x="618464" y="2372883"/>
            <a:ext cx="10972800" cy="3936437"/>
          </a:xfrm>
          <a:prstGeom prst="rect">
            <a:avLst/>
          </a:prstGeom>
          <a:solidFill>
            <a:schemeClr val="bg1"/>
          </a:solidFill>
          <a:ln>
            <a:noFill/>
          </a:ln>
          <a:effectLst/>
        </p:spPr>
        <p:txBody>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p:txBody>
      </p:sp>
      <p:sp>
        <p:nvSpPr>
          <p:cNvPr id="10" name="Titel 1"/>
          <p:cNvSpPr>
            <a:spLocks noGrp="1"/>
          </p:cNvSpPr>
          <p:nvPr>
            <p:ph type="title"/>
          </p:nvPr>
        </p:nvSpPr>
        <p:spPr>
          <a:xfrm>
            <a:off x="609600" y="1412776"/>
            <a:ext cx="10972800" cy="868363"/>
          </a:xfrm>
          <a:prstGeom prst="rect">
            <a:avLst/>
          </a:prstGeom>
          <a:solidFill>
            <a:schemeClr val="bg1"/>
          </a:solidFill>
        </p:spPr>
        <p:txBody>
          <a:bodyPr/>
          <a:lstStyle/>
          <a:p>
            <a:r>
              <a:rPr lang="de-DE" dirty="0"/>
              <a:t>Mastertitelformat bearbeiten</a:t>
            </a:r>
          </a:p>
        </p:txBody>
      </p:sp>
    </p:spTree>
    <p:extLst>
      <p:ext uri="{BB962C8B-B14F-4D97-AF65-F5344CB8AC3E}">
        <p14:creationId xmlns:p14="http://schemas.microsoft.com/office/powerpoint/2010/main" val="321777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2355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4779355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622853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15415359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56046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937769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4802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22830106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9508662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58891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8453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5232174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93107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504979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0032903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38312" y="6022146"/>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E4D981AB-1845-1439-BCBF-02B05676FE35}"/>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143403" y="6061431"/>
            <a:ext cx="373380" cy="373380"/>
          </a:xfrm>
          <a:prstGeom prst="rect">
            <a:avLst/>
          </a:prstGeom>
        </p:spPr>
      </p:pic>
      <p:pic>
        <p:nvPicPr>
          <p:cNvPr id="4" name="Picture 3">
            <a:extLst>
              <a:ext uri="{FF2B5EF4-FFF2-40B4-BE49-F238E27FC236}">
                <a16:creationId xmlns:a16="http://schemas.microsoft.com/office/drawing/2014/main" id="{A74167A4-2E43-5E22-52CD-776794F243EC}"/>
              </a:ext>
            </a:extLst>
          </p:cNvPr>
          <p:cNvPicPr>
            <a:picLocks noChangeAspect="1"/>
          </p:cNvPicPr>
          <p:nvPr userDrawn="1"/>
        </p:nvPicPr>
        <p:blipFill>
          <a:blip r:embed="rId29"/>
          <a:srcRect/>
          <a:stretch/>
        </p:blipFill>
        <p:spPr>
          <a:xfrm>
            <a:off x="3202118" y="6134477"/>
            <a:ext cx="255950" cy="261496"/>
          </a:xfrm>
          <a:prstGeom prst="rect">
            <a:avLst/>
          </a:prstGeom>
          <a:noFill/>
        </p:spPr>
      </p:pic>
    </p:spTree>
    <p:extLst>
      <p:ext uri="{BB962C8B-B14F-4D97-AF65-F5344CB8AC3E}">
        <p14:creationId xmlns:p14="http://schemas.microsoft.com/office/powerpoint/2010/main" val="113283187"/>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27185682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94812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ln w="127000">
            <a:solidFill>
              <a:srgbClr val="5D8298"/>
            </a:solidFill>
          </a:ln>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599128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56174103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2"/>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1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srgbClr val="5D8298"/>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srgbClr val="5D8298"/>
              </a:solidFill>
              <a:effectLst/>
              <a:uLnTx/>
              <a:uFillTx/>
              <a:latin typeface="Arial"/>
              <a:cs typeface="Arial"/>
              <a:sym typeface="Arial"/>
            </a:endParaRPr>
          </a:p>
        </p:txBody>
      </p:sp>
      <p:sp>
        <p:nvSpPr>
          <p:cNvPr id="168" name="Google Shape;168;p12"/>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9678037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BDC530-7246-43A6-9474-96F05E46D1A5}"/>
              </a:ext>
            </a:extLst>
          </p:cNvPr>
          <p:cNvSpPr>
            <a:spLocks noGrp="1"/>
          </p:cNvSpPr>
          <p:nvPr>
            <p:ph type="pic" sz="quarter" idx="10"/>
          </p:nvPr>
        </p:nvSpPr>
        <p:spPr>
          <a:xfrm>
            <a:off x="-323850" y="3492500"/>
            <a:ext cx="4187825" cy="2343150"/>
          </a:xfrm>
          <a:prstGeom prst="rect">
            <a:avLst/>
          </a:prstGeom>
        </p:spPr>
        <p:txBody>
          <a:bodyPr/>
          <a:lstStyle>
            <a:lvl1pPr>
              <a:defRPr b="0" i="0">
                <a:latin typeface="Roboto" panose="02000000000000000000" pitchFamily="2" charset="0"/>
              </a:defRPr>
            </a:lvl1pPr>
          </a:lstStyle>
          <a:p>
            <a:endParaRPr lang="en-US" dirty="0"/>
          </a:p>
        </p:txBody>
      </p:sp>
    </p:spTree>
    <p:extLst>
      <p:ext uri="{BB962C8B-B14F-4D97-AF65-F5344CB8AC3E}">
        <p14:creationId xmlns:p14="http://schemas.microsoft.com/office/powerpoint/2010/main" val="616172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CE8F5EE-9619-B340-930E-DF2FBC740CD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20300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8138998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27645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81360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5641505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46653457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52137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926880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86149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10518730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0320927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6219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383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0042451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582213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36622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2845809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38312" y="6022146"/>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E4D981AB-1845-1439-BCBF-02B05676FE35}"/>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143403" y="6061431"/>
            <a:ext cx="373380" cy="373380"/>
          </a:xfrm>
          <a:prstGeom prst="rect">
            <a:avLst/>
          </a:prstGeom>
        </p:spPr>
      </p:pic>
      <p:pic>
        <p:nvPicPr>
          <p:cNvPr id="4" name="Picture 3">
            <a:extLst>
              <a:ext uri="{FF2B5EF4-FFF2-40B4-BE49-F238E27FC236}">
                <a16:creationId xmlns:a16="http://schemas.microsoft.com/office/drawing/2014/main" id="{A74167A4-2E43-5E22-52CD-776794F243EC}"/>
              </a:ext>
            </a:extLst>
          </p:cNvPr>
          <p:cNvPicPr>
            <a:picLocks noChangeAspect="1"/>
          </p:cNvPicPr>
          <p:nvPr userDrawn="1"/>
        </p:nvPicPr>
        <p:blipFill>
          <a:blip r:embed="rId29"/>
          <a:srcRect/>
          <a:stretch/>
        </p:blipFill>
        <p:spPr>
          <a:xfrm>
            <a:off x="3202118" y="6134477"/>
            <a:ext cx="255950" cy="261496"/>
          </a:xfrm>
          <a:prstGeom prst="rect">
            <a:avLst/>
          </a:prstGeom>
          <a:noFill/>
        </p:spPr>
      </p:pic>
    </p:spTree>
    <p:extLst>
      <p:ext uri="{BB962C8B-B14F-4D97-AF65-F5344CB8AC3E}">
        <p14:creationId xmlns:p14="http://schemas.microsoft.com/office/powerpoint/2010/main" val="4163331398"/>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8271864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12859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2E772-829C-78D5-3183-3652EFA7828B}"/>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0396F612-0AB3-0935-AD4C-25160A5E17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86F0E7B-C3F8-81BA-62F5-CB77078186AB}"/>
              </a:ext>
            </a:extLst>
          </p:cNvPr>
          <p:cNvSpPr>
            <a:spLocks noGrp="1"/>
          </p:cNvSpPr>
          <p:nvPr>
            <p:ph type="sldNum" sz="quarter" idx="12"/>
          </p:nvPr>
        </p:nvSpPr>
        <p:spPr/>
        <p:txBody>
          <a:bodyPr/>
          <a:lstStyle/>
          <a:p>
            <a:fld id="{13F84014-16EA-467B-A9B9-F946A59F9F8B}" type="slidenum">
              <a:rPr lang="en-GB" smtClean="0"/>
              <a:t>‹#›</a:t>
            </a:fld>
            <a:endParaRPr lang="en-GB" dirty="0"/>
          </a:p>
        </p:txBody>
      </p:sp>
    </p:spTree>
    <p:extLst>
      <p:ext uri="{BB962C8B-B14F-4D97-AF65-F5344CB8AC3E}">
        <p14:creationId xmlns:p14="http://schemas.microsoft.com/office/powerpoint/2010/main" val="157543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1135403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9083417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57454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1.emf"/><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1.emf"/><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30">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715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4">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4375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19">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3493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CE6E3A-B8DC-CB72-E6A6-283FAD45AECB}"/>
              </a:ext>
            </a:extLst>
          </p:cNvPr>
          <p:cNvSpPr>
            <a:spLocks noGrp="1"/>
          </p:cNvSpPr>
          <p:nvPr>
            <p:ph type="body" idx="1"/>
          </p:nvPr>
        </p:nvSpPr>
        <p:spPr>
          <a:xfrm>
            <a:off x="3213624" y="1502837"/>
            <a:ext cx="2089068" cy="365125"/>
          </a:xfrm>
        </p:spPr>
        <p:txBody>
          <a:bodyPr>
            <a:normAutofit/>
          </a:bodyPr>
          <a:lstStyle/>
          <a:p>
            <a:r>
              <a:rPr lang="en-GB" sz="1600" noProof="0" dirty="0">
                <a:solidFill>
                  <a:schemeClr val="tx1"/>
                </a:solidFill>
              </a:rPr>
              <a:t>main cohort</a:t>
            </a:r>
          </a:p>
        </p:txBody>
      </p:sp>
      <p:sp>
        <p:nvSpPr>
          <p:cNvPr id="6" name="Title 5">
            <a:extLst>
              <a:ext uri="{FF2B5EF4-FFF2-40B4-BE49-F238E27FC236}">
                <a16:creationId xmlns:a16="http://schemas.microsoft.com/office/drawing/2014/main" id="{DE5AB35D-452F-4313-9CDB-B507BFB2F3BB}"/>
              </a:ext>
            </a:extLst>
          </p:cNvPr>
          <p:cNvSpPr>
            <a:spLocks noGrp="1"/>
          </p:cNvSpPr>
          <p:nvPr>
            <p:ph type="title"/>
          </p:nvPr>
        </p:nvSpPr>
        <p:spPr>
          <a:xfrm>
            <a:off x="619201" y="259200"/>
            <a:ext cx="10963199" cy="864000"/>
          </a:xfrm>
        </p:spPr>
        <p:txBody>
          <a:bodyPr/>
          <a:lstStyle/>
          <a:p>
            <a:r>
              <a:rPr lang="en-GB" noProof="0" dirty="0"/>
              <a:t>KEYNOTE-585: PERI-</a:t>
            </a:r>
            <a:r>
              <a:rPr lang="en-GB" noProof="0" dirty="0" err="1"/>
              <a:t>op</a:t>
            </a:r>
            <a:r>
              <a:rPr lang="en-GB" noProof="0" dirty="0" err="1">
                <a:solidFill>
                  <a:schemeClr val="tx2"/>
                </a:solidFill>
              </a:rPr>
              <a:t>ERATIVE</a:t>
            </a:r>
            <a:r>
              <a:rPr lang="en-GB" noProof="0" dirty="0">
                <a:solidFill>
                  <a:schemeClr val="tx2"/>
                </a:solidFill>
              </a:rPr>
              <a:t> </a:t>
            </a:r>
            <a:r>
              <a:rPr lang="en-GB" noProof="0" dirty="0"/>
              <a:t>chemo/FLOT ± </a:t>
            </a:r>
            <a:r>
              <a:rPr lang="en-GB" noProof="0" dirty="0" err="1"/>
              <a:t>Pembro</a:t>
            </a:r>
            <a:endParaRPr lang="en-GB" noProof="0" dirty="0"/>
          </a:p>
        </p:txBody>
      </p:sp>
      <p:sp>
        <p:nvSpPr>
          <p:cNvPr id="13" name="Content Placeholder 12">
            <a:extLst>
              <a:ext uri="{FF2B5EF4-FFF2-40B4-BE49-F238E27FC236}">
                <a16:creationId xmlns:a16="http://schemas.microsoft.com/office/drawing/2014/main" id="{9F71726D-CD0B-99CA-4871-4CC135F843E9}"/>
              </a:ext>
            </a:extLst>
          </p:cNvPr>
          <p:cNvSpPr>
            <a:spLocks noGrp="1"/>
          </p:cNvSpPr>
          <p:nvPr>
            <p:ph sz="quarter" idx="15"/>
          </p:nvPr>
        </p:nvSpPr>
        <p:spPr/>
        <p:txBody>
          <a:bodyPr anchor="b" anchorCtr="0"/>
          <a:lstStyle/>
          <a:p>
            <a:r>
              <a:rPr lang="en-GB" sz="1000" baseline="30000" noProof="0" dirty="0">
                <a:solidFill>
                  <a:schemeClr val="tx2"/>
                </a:solidFill>
              </a:rPr>
              <a:t>a </a:t>
            </a:r>
            <a:r>
              <a:rPr lang="en-GB" sz="1000" noProof="0" dirty="0">
                <a:solidFill>
                  <a:schemeClr val="tx2"/>
                </a:solidFill>
              </a:rPr>
              <a:t>Threshold for significance was one-sided p=0.0178</a:t>
            </a:r>
            <a:br>
              <a:rPr lang="en-GB" sz="1000" noProof="0" dirty="0">
                <a:solidFill>
                  <a:schemeClr val="tx2"/>
                </a:solidFill>
              </a:rPr>
            </a:br>
            <a:r>
              <a:rPr lang="en-GB" sz="1000" noProof="0" dirty="0">
                <a:solidFill>
                  <a:schemeClr val="tx2"/>
                </a:solidFill>
              </a:rPr>
              <a:t>Data cut-off date: 9 Feb 2023.</a:t>
            </a:r>
          </a:p>
          <a:p>
            <a:r>
              <a:rPr lang="en-GB" sz="1000" noProof="0" dirty="0">
                <a:solidFill>
                  <a:schemeClr val="tx2"/>
                </a:solidFill>
              </a:rPr>
              <a:t>EFS defined as time from randomisation to first occurrence of radiographic disease progression per RECIST v1.1, local or distant recurrence assessed by CT scan or biopsy if indicated, clinical progression, or death due to any cause per investigator assessment</a:t>
            </a:r>
          </a:p>
          <a:p>
            <a:r>
              <a:rPr lang="en-GB" sz="1000" noProof="0" dirty="0">
                <a:solidFill>
                  <a:schemeClr val="tx2"/>
                </a:solidFill>
              </a:rPr>
              <a:t>Chemo, chemotherapy; CI, confidence interval; CT, computed tomography; EFS, event-free survival; </a:t>
            </a:r>
            <a:r>
              <a:rPr lang="en-GB" sz="1000" noProof="0" dirty="0">
                <a:solidFill>
                  <a:schemeClr val="tx2"/>
                </a:solidFill>
                <a:ea typeface="MS PGothic" panose="020B0600070205080204" pitchFamily="34" charset="-128"/>
              </a:rPr>
              <a:t>FLOT, fluorouracil plus leucovorin, oxaliplatin and docetaxel; </a:t>
            </a:r>
            <a:r>
              <a:rPr lang="en-GB" sz="1000" noProof="0" dirty="0">
                <a:solidFill>
                  <a:schemeClr val="tx2"/>
                </a:solidFill>
              </a:rPr>
              <a:t>HR, hazard ratio; mo, months; NR, not reached; pembro, pembrolizumab; RECIST, Response Evaluation Criteria in Solid Tumours</a:t>
            </a:r>
          </a:p>
          <a:p>
            <a:r>
              <a:rPr lang="en-GB" sz="1000" noProof="0" dirty="0">
                <a:solidFill>
                  <a:schemeClr val="tx2"/>
                </a:solidFill>
              </a:rPr>
              <a:t>Shitara K, et al. Ann Oncol. 2023;34(suppl_2):S1316. Abstract LBA74</a:t>
            </a:r>
          </a:p>
        </p:txBody>
      </p:sp>
      <p:sp>
        <p:nvSpPr>
          <p:cNvPr id="10" name="Title 9">
            <a:extLst>
              <a:ext uri="{FF2B5EF4-FFF2-40B4-BE49-F238E27FC236}">
                <a16:creationId xmlns:a16="http://schemas.microsoft.com/office/drawing/2014/main" id="{65850D0A-9EEE-7C44-76E9-15EFB4BAD348}"/>
              </a:ext>
            </a:extLst>
          </p:cNvPr>
          <p:cNvSpPr txBox="1">
            <a:spLocks/>
          </p:cNvSpPr>
          <p:nvPr/>
        </p:nvSpPr>
        <p:spPr bwMode="auto">
          <a:xfrm>
            <a:off x="619201" y="879301"/>
            <a:ext cx="10963199" cy="4007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5736" tIns="42868" rIns="85736" bIns="42868" numCol="1" anchor="ctr" anchorCtr="0" compatLnSpc="1">
            <a:prstTxWarp prst="textNoShape">
              <a:avLst/>
            </a:prstTxWarp>
          </a:bodyPr>
          <a:lstStyle>
            <a:lvl1pPr algn="ctr" defTabSz="457200" rtl="0" eaLnBrk="0" fontAlgn="base" hangingPunct="0">
              <a:lnSpc>
                <a:spcPct val="100000"/>
              </a:lnSpc>
              <a:spcBef>
                <a:spcPct val="0"/>
              </a:spcBef>
              <a:spcAft>
                <a:spcPct val="0"/>
              </a:spcAft>
              <a:defRPr sz="4000" b="1" kern="1200">
                <a:solidFill>
                  <a:srgbClr val="0E057D"/>
                </a:solidFill>
                <a:latin typeface="Arial Narrow" panose="020B0606020202030204" pitchFamily="34" charset="0"/>
                <a:ea typeface="+mj-ea"/>
                <a:cs typeface="Arial" panose="020B0604020202020204" pitchFamily="34" charset="0"/>
              </a:defRPr>
            </a:lvl1pPr>
            <a:lvl2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2pPr>
            <a:lvl3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3pPr>
            <a:lvl4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4pPr>
            <a:lvl5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5pPr>
            <a:lvl6pPr marL="457200" algn="ctr" defTabSz="457200" rtl="0" fontAlgn="base">
              <a:spcBef>
                <a:spcPct val="0"/>
              </a:spcBef>
              <a:spcAft>
                <a:spcPct val="0"/>
              </a:spcAft>
              <a:defRPr sz="4400">
                <a:solidFill>
                  <a:srgbClr val="1F497D"/>
                </a:solidFill>
                <a:latin typeface="Calibri" pitchFamily="34" charset="0"/>
              </a:defRPr>
            </a:lvl6pPr>
            <a:lvl7pPr marL="914400" algn="ctr" defTabSz="457200" rtl="0" fontAlgn="base">
              <a:spcBef>
                <a:spcPct val="0"/>
              </a:spcBef>
              <a:spcAft>
                <a:spcPct val="0"/>
              </a:spcAft>
              <a:defRPr sz="4400">
                <a:solidFill>
                  <a:srgbClr val="1F497D"/>
                </a:solidFill>
                <a:latin typeface="Calibri" pitchFamily="34" charset="0"/>
              </a:defRPr>
            </a:lvl7pPr>
            <a:lvl8pPr marL="1371600" algn="ctr" defTabSz="457200" rtl="0" fontAlgn="base">
              <a:spcBef>
                <a:spcPct val="0"/>
              </a:spcBef>
              <a:spcAft>
                <a:spcPct val="0"/>
              </a:spcAft>
              <a:defRPr sz="4400">
                <a:solidFill>
                  <a:srgbClr val="1F497D"/>
                </a:solidFill>
                <a:latin typeface="Calibri" pitchFamily="34" charset="0"/>
              </a:defRPr>
            </a:lvl8pPr>
            <a:lvl9pPr marL="1828800" algn="ctr" defTabSz="457200" rtl="0" fontAlgn="base">
              <a:spcBef>
                <a:spcPct val="0"/>
              </a:spcBef>
              <a:spcAft>
                <a:spcPct val="0"/>
              </a:spcAft>
              <a:defRPr sz="4400">
                <a:solidFill>
                  <a:srgbClr val="1F497D"/>
                </a:solidFill>
                <a:latin typeface="Calibri" pitchFamily="34" charset="0"/>
              </a:defRPr>
            </a:lvl9pPr>
          </a:lstStyle>
          <a:p>
            <a:pPr lvl="0" algn="l" defTabSz="428735">
              <a:defRPr/>
            </a:pPr>
            <a:r>
              <a:rPr kumimoji="0" lang="en-GB" sz="2000" b="1" u="none" strike="noStrike" kern="1200" cap="all" spc="0" normalizeH="0" baseline="0" noProof="0" dirty="0">
                <a:ln>
                  <a:noFill/>
                </a:ln>
                <a:solidFill>
                  <a:srgbClr val="C6573B"/>
                </a:solidFill>
                <a:effectLst/>
                <a:uLnTx/>
                <a:uFillTx/>
                <a:latin typeface="Arial" panose="020B0604020202020204" pitchFamily="34" charset="0"/>
              </a:rPr>
              <a:t>Event-free </a:t>
            </a:r>
            <a:r>
              <a:rPr lang="en-GB" sz="2000" cap="all" dirty="0">
                <a:solidFill>
                  <a:srgbClr val="C6573B"/>
                </a:solidFill>
                <a:latin typeface="Arial" panose="020B0604020202020204" pitchFamily="34" charset="0"/>
              </a:rPr>
              <a:t>s</a:t>
            </a:r>
            <a:r>
              <a:rPr kumimoji="0" lang="en-GB" sz="2000" b="1" u="none" strike="noStrike" kern="1200" cap="all" spc="0" normalizeH="0" baseline="0" noProof="0" dirty="0" err="1">
                <a:ln>
                  <a:noFill/>
                </a:ln>
                <a:solidFill>
                  <a:srgbClr val="C6573B"/>
                </a:solidFill>
                <a:effectLst/>
                <a:uLnTx/>
                <a:uFillTx/>
                <a:latin typeface="Arial" panose="020B0604020202020204" pitchFamily="34" charset="0"/>
              </a:rPr>
              <a:t>urvival</a:t>
            </a:r>
            <a:r>
              <a:rPr kumimoji="0" lang="en-GB" sz="2000" b="1" u="none" strike="noStrike" kern="1200" cap="all" spc="0" normalizeH="0" baseline="0" noProof="0" dirty="0">
                <a:ln>
                  <a:noFill/>
                </a:ln>
                <a:solidFill>
                  <a:srgbClr val="C6573B"/>
                </a:solidFill>
                <a:effectLst/>
                <a:uLnTx/>
                <a:uFillTx/>
                <a:latin typeface="Arial" panose="020B0604020202020204" pitchFamily="34" charset="0"/>
              </a:rPr>
              <a:t> </a:t>
            </a:r>
            <a:r>
              <a:rPr lang="en-US" sz="2000" cap="all" dirty="0">
                <a:solidFill>
                  <a:srgbClr val="C6573B"/>
                </a:solidFill>
                <a:latin typeface="Arial" panose="020B0604020202020204" pitchFamily="34" charset="0"/>
              </a:rPr>
              <a:t>did not meet statistical significance per the</a:t>
            </a:r>
          </a:p>
          <a:p>
            <a:pPr lvl="0" algn="l" defTabSz="428735">
              <a:defRPr/>
            </a:pPr>
            <a:r>
              <a:rPr lang="en-US" sz="2000" cap="all" dirty="0">
                <a:solidFill>
                  <a:srgbClr val="C6573B"/>
                </a:solidFill>
                <a:latin typeface="Arial" panose="020B0604020202020204" pitchFamily="34" charset="0"/>
              </a:rPr>
              <a:t>pre-specified statistical analysis plan</a:t>
            </a:r>
            <a:endParaRPr lang="en-GB" sz="2000" cap="all" dirty="0">
              <a:solidFill>
                <a:srgbClr val="C6573B"/>
              </a:solidFill>
              <a:latin typeface="Arial" panose="020B0604020202020204" pitchFamily="34" charset="0"/>
            </a:endParaRPr>
          </a:p>
        </p:txBody>
      </p:sp>
      <p:sp>
        <p:nvSpPr>
          <p:cNvPr id="14" name="TextBox 13">
            <a:extLst>
              <a:ext uri="{FF2B5EF4-FFF2-40B4-BE49-F238E27FC236}">
                <a16:creationId xmlns:a16="http://schemas.microsoft.com/office/drawing/2014/main" id="{84E54FCC-8AD6-55D0-2B76-0B5510F7B2D2}"/>
              </a:ext>
            </a:extLst>
          </p:cNvPr>
          <p:cNvSpPr txBox="1"/>
          <p:nvPr/>
        </p:nvSpPr>
        <p:spPr>
          <a:xfrm>
            <a:off x="8013341" y="3139565"/>
            <a:ext cx="2099467" cy="442035"/>
          </a:xfrm>
          <a:prstGeom prst="rect">
            <a:avLst/>
          </a:prstGeom>
          <a:noFill/>
          <a:ln>
            <a:solidFill>
              <a:schemeClr val="tx1"/>
            </a:solidFill>
          </a:ln>
        </p:spPr>
        <p:txBody>
          <a:bodyPr wrap="none" lIns="72000" tIns="36000" rIns="72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HR 0.81 (95% CI: 0.67-0.99)</a:t>
            </a:r>
            <a:b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p=0.0198</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a</a:t>
            </a:r>
          </a:p>
        </p:txBody>
      </p:sp>
      <p:sp>
        <p:nvSpPr>
          <p:cNvPr id="15" name="Slide Number Placeholder 14">
            <a:extLst>
              <a:ext uri="{FF2B5EF4-FFF2-40B4-BE49-F238E27FC236}">
                <a16:creationId xmlns:a16="http://schemas.microsoft.com/office/drawing/2014/main" id="{F66F6256-5832-0C53-AA93-E09F12035A1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id="{9934CC46-02AA-D6F0-C46F-9C97DE77B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6199" y="1606224"/>
            <a:ext cx="6272009" cy="3093046"/>
          </a:xfrm>
          <a:prstGeom prst="rect">
            <a:avLst/>
          </a:prstGeom>
        </p:spPr>
      </p:pic>
      <p:sp>
        <p:nvSpPr>
          <p:cNvPr id="18" name="TextBox 17">
            <a:extLst>
              <a:ext uri="{FF2B5EF4-FFF2-40B4-BE49-F238E27FC236}">
                <a16:creationId xmlns:a16="http://schemas.microsoft.com/office/drawing/2014/main" id="{53E3E2BC-5F37-801D-C161-EBF8201E274B}"/>
              </a:ext>
            </a:extLst>
          </p:cNvPr>
          <p:cNvSpPr txBox="1"/>
          <p:nvPr/>
        </p:nvSpPr>
        <p:spPr>
          <a:xfrm rot="16200000">
            <a:off x="950493" y="3081047"/>
            <a:ext cx="581891"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EFS (%)</a:t>
            </a:r>
          </a:p>
        </p:txBody>
      </p:sp>
      <p:sp>
        <p:nvSpPr>
          <p:cNvPr id="19" name="TextBox 18">
            <a:extLst>
              <a:ext uri="{FF2B5EF4-FFF2-40B4-BE49-F238E27FC236}">
                <a16:creationId xmlns:a16="http://schemas.microsoft.com/office/drawing/2014/main" id="{57D63834-D0B8-0FA3-1A1F-851565252760}"/>
              </a:ext>
            </a:extLst>
          </p:cNvPr>
          <p:cNvSpPr txBox="1"/>
          <p:nvPr/>
        </p:nvSpPr>
        <p:spPr>
          <a:xfrm>
            <a:off x="1382950" y="1616927"/>
            <a:ext cx="25487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23" name="TextBox 22">
            <a:extLst>
              <a:ext uri="{FF2B5EF4-FFF2-40B4-BE49-F238E27FC236}">
                <a16:creationId xmlns:a16="http://schemas.microsoft.com/office/drawing/2014/main" id="{11F71C66-71ED-0E0A-E617-7BBE5A7B2513}"/>
              </a:ext>
            </a:extLst>
          </p:cNvPr>
          <p:cNvSpPr txBox="1"/>
          <p:nvPr/>
        </p:nvSpPr>
        <p:spPr>
          <a:xfrm>
            <a:off x="1467910" y="2211985"/>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24" name="TextBox 23">
            <a:extLst>
              <a:ext uri="{FF2B5EF4-FFF2-40B4-BE49-F238E27FC236}">
                <a16:creationId xmlns:a16="http://schemas.microsoft.com/office/drawing/2014/main" id="{55E738D5-14BA-C9EB-9EEB-6065336E19D8}"/>
              </a:ext>
            </a:extLst>
          </p:cNvPr>
          <p:cNvSpPr txBox="1"/>
          <p:nvPr/>
        </p:nvSpPr>
        <p:spPr>
          <a:xfrm>
            <a:off x="1467910" y="2510059"/>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70</a:t>
            </a:r>
          </a:p>
        </p:txBody>
      </p:sp>
      <p:sp>
        <p:nvSpPr>
          <p:cNvPr id="25" name="TextBox 24">
            <a:extLst>
              <a:ext uri="{FF2B5EF4-FFF2-40B4-BE49-F238E27FC236}">
                <a16:creationId xmlns:a16="http://schemas.microsoft.com/office/drawing/2014/main" id="{F5DF1F3B-946B-3C6D-4CBA-BFBD44DB9322}"/>
              </a:ext>
            </a:extLst>
          </p:cNvPr>
          <p:cNvSpPr txBox="1"/>
          <p:nvPr/>
        </p:nvSpPr>
        <p:spPr>
          <a:xfrm>
            <a:off x="1467910" y="3398670"/>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26" name="TextBox 25">
            <a:extLst>
              <a:ext uri="{FF2B5EF4-FFF2-40B4-BE49-F238E27FC236}">
                <a16:creationId xmlns:a16="http://schemas.microsoft.com/office/drawing/2014/main" id="{2547CA77-81A0-EF2D-E7D3-5B9B462F059E}"/>
              </a:ext>
            </a:extLst>
          </p:cNvPr>
          <p:cNvSpPr txBox="1"/>
          <p:nvPr/>
        </p:nvSpPr>
        <p:spPr>
          <a:xfrm>
            <a:off x="1467910" y="3977040"/>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27" name="TextBox 26">
            <a:extLst>
              <a:ext uri="{FF2B5EF4-FFF2-40B4-BE49-F238E27FC236}">
                <a16:creationId xmlns:a16="http://schemas.microsoft.com/office/drawing/2014/main" id="{6CAE1F7C-638A-AB4B-4096-50E7614BB447}"/>
              </a:ext>
            </a:extLst>
          </p:cNvPr>
          <p:cNvSpPr txBox="1"/>
          <p:nvPr/>
        </p:nvSpPr>
        <p:spPr>
          <a:xfrm>
            <a:off x="1552868" y="4573098"/>
            <a:ext cx="84960"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EFA60CC2-5829-78D2-10C9-B45F576324FC}"/>
              </a:ext>
            </a:extLst>
          </p:cNvPr>
          <p:cNvSpPr txBox="1"/>
          <p:nvPr/>
        </p:nvSpPr>
        <p:spPr>
          <a:xfrm>
            <a:off x="4621811" y="4891176"/>
            <a:ext cx="54822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29" name="TextBox 28">
            <a:extLst>
              <a:ext uri="{FF2B5EF4-FFF2-40B4-BE49-F238E27FC236}">
                <a16:creationId xmlns:a16="http://schemas.microsoft.com/office/drawing/2014/main" id="{3E99D80B-360D-6107-4892-FEC015E68D0C}"/>
              </a:ext>
            </a:extLst>
          </p:cNvPr>
          <p:cNvSpPr txBox="1"/>
          <p:nvPr/>
        </p:nvSpPr>
        <p:spPr>
          <a:xfrm>
            <a:off x="1700525" y="4729227"/>
            <a:ext cx="84960"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30" name="TextBox 29">
            <a:extLst>
              <a:ext uri="{FF2B5EF4-FFF2-40B4-BE49-F238E27FC236}">
                <a16:creationId xmlns:a16="http://schemas.microsoft.com/office/drawing/2014/main" id="{3DCE22F9-DBC1-ABAC-94D9-C677CC7BE939}"/>
              </a:ext>
            </a:extLst>
          </p:cNvPr>
          <p:cNvSpPr txBox="1"/>
          <p:nvPr/>
        </p:nvSpPr>
        <p:spPr>
          <a:xfrm>
            <a:off x="1643768"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402</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402</a:t>
            </a:r>
          </a:p>
        </p:txBody>
      </p:sp>
      <p:sp>
        <p:nvSpPr>
          <p:cNvPr id="31" name="TextBox 30">
            <a:extLst>
              <a:ext uri="{FF2B5EF4-FFF2-40B4-BE49-F238E27FC236}">
                <a16:creationId xmlns:a16="http://schemas.microsoft.com/office/drawing/2014/main" id="{71991B5D-4B42-28EF-3FD5-FBDEADDCB1E3}"/>
              </a:ext>
            </a:extLst>
          </p:cNvPr>
          <p:cNvSpPr txBox="1"/>
          <p:nvPr/>
        </p:nvSpPr>
        <p:spPr>
          <a:xfrm>
            <a:off x="566543" y="4991280"/>
            <a:ext cx="952247" cy="415498"/>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Pembrolizumab</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8B878B"/>
                </a:solidFill>
                <a:effectLst/>
                <a:uLnTx/>
                <a:uFillTx/>
                <a:latin typeface="Arial" panose="020B0604020202020204" pitchFamily="34" charset="0"/>
                <a:ea typeface="Aileron" charset="0"/>
                <a:cs typeface="Arial" panose="020B0604020202020204" pitchFamily="34" charset="0"/>
              </a:rPr>
              <a:t>Placebo</a:t>
            </a:r>
          </a:p>
        </p:txBody>
      </p:sp>
      <p:sp>
        <p:nvSpPr>
          <p:cNvPr id="32" name="TextBox 31">
            <a:extLst>
              <a:ext uri="{FF2B5EF4-FFF2-40B4-BE49-F238E27FC236}">
                <a16:creationId xmlns:a16="http://schemas.microsoft.com/office/drawing/2014/main" id="{8690559C-EC15-4B72-48B7-C75D1275DC0C}"/>
              </a:ext>
            </a:extLst>
          </p:cNvPr>
          <p:cNvSpPr txBox="1"/>
          <p:nvPr/>
        </p:nvSpPr>
        <p:spPr>
          <a:xfrm>
            <a:off x="1467910" y="1917331"/>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90</a:t>
            </a:r>
          </a:p>
        </p:txBody>
      </p:sp>
      <p:sp>
        <p:nvSpPr>
          <p:cNvPr id="33" name="TextBox 32">
            <a:extLst>
              <a:ext uri="{FF2B5EF4-FFF2-40B4-BE49-F238E27FC236}">
                <a16:creationId xmlns:a16="http://schemas.microsoft.com/office/drawing/2014/main" id="{F7D4013D-CD28-A2E0-4005-F17ABC7FC62B}"/>
              </a:ext>
            </a:extLst>
          </p:cNvPr>
          <p:cNvSpPr txBox="1"/>
          <p:nvPr/>
        </p:nvSpPr>
        <p:spPr>
          <a:xfrm>
            <a:off x="1467910" y="2789459"/>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34" name="TextBox 33">
            <a:extLst>
              <a:ext uri="{FF2B5EF4-FFF2-40B4-BE49-F238E27FC236}">
                <a16:creationId xmlns:a16="http://schemas.microsoft.com/office/drawing/2014/main" id="{7F34071F-FF05-8086-A52A-C3DE4897F79C}"/>
              </a:ext>
            </a:extLst>
          </p:cNvPr>
          <p:cNvSpPr txBox="1"/>
          <p:nvPr/>
        </p:nvSpPr>
        <p:spPr>
          <a:xfrm>
            <a:off x="1467910" y="4281840"/>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35" name="TextBox 34">
            <a:extLst>
              <a:ext uri="{FF2B5EF4-FFF2-40B4-BE49-F238E27FC236}">
                <a16:creationId xmlns:a16="http://schemas.microsoft.com/office/drawing/2014/main" id="{5E4F7904-9564-8AD9-F288-5F2ADCAE8FEC}"/>
              </a:ext>
            </a:extLst>
          </p:cNvPr>
          <p:cNvSpPr txBox="1"/>
          <p:nvPr/>
        </p:nvSpPr>
        <p:spPr>
          <a:xfrm>
            <a:off x="1467910" y="3691290"/>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36" name="TextBox 35">
            <a:extLst>
              <a:ext uri="{FF2B5EF4-FFF2-40B4-BE49-F238E27FC236}">
                <a16:creationId xmlns:a16="http://schemas.microsoft.com/office/drawing/2014/main" id="{BE548636-85D0-199A-9457-CD7278F386FC}"/>
              </a:ext>
            </a:extLst>
          </p:cNvPr>
          <p:cNvSpPr txBox="1"/>
          <p:nvPr/>
        </p:nvSpPr>
        <p:spPr>
          <a:xfrm>
            <a:off x="1467910" y="3100220"/>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50</a:t>
            </a:r>
          </a:p>
        </p:txBody>
      </p:sp>
      <p:sp>
        <p:nvSpPr>
          <p:cNvPr id="37" name="TextBox 36">
            <a:extLst>
              <a:ext uri="{FF2B5EF4-FFF2-40B4-BE49-F238E27FC236}">
                <a16:creationId xmlns:a16="http://schemas.microsoft.com/office/drawing/2014/main" id="{0EE1AD37-9935-5B66-F453-E3800F3D76D6}"/>
              </a:ext>
            </a:extLst>
          </p:cNvPr>
          <p:cNvSpPr txBox="1"/>
          <p:nvPr/>
        </p:nvSpPr>
        <p:spPr>
          <a:xfrm>
            <a:off x="2755392"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38" name="TextBox 37">
            <a:extLst>
              <a:ext uri="{FF2B5EF4-FFF2-40B4-BE49-F238E27FC236}">
                <a16:creationId xmlns:a16="http://schemas.microsoft.com/office/drawing/2014/main" id="{0DD3B53B-DA56-BEE2-400C-09B33F9A26E7}"/>
              </a:ext>
            </a:extLst>
          </p:cNvPr>
          <p:cNvSpPr txBox="1"/>
          <p:nvPr/>
        </p:nvSpPr>
        <p:spPr>
          <a:xfrm>
            <a:off x="2275200" y="4729227"/>
            <a:ext cx="84960"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39" name="TextBox 38">
            <a:extLst>
              <a:ext uri="{FF2B5EF4-FFF2-40B4-BE49-F238E27FC236}">
                <a16:creationId xmlns:a16="http://schemas.microsoft.com/office/drawing/2014/main" id="{AE02D928-E835-435F-E931-8A63104C3A9B}"/>
              </a:ext>
            </a:extLst>
          </p:cNvPr>
          <p:cNvSpPr txBox="1"/>
          <p:nvPr/>
        </p:nvSpPr>
        <p:spPr>
          <a:xfrm>
            <a:off x="3314192"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40" name="TextBox 39">
            <a:extLst>
              <a:ext uri="{FF2B5EF4-FFF2-40B4-BE49-F238E27FC236}">
                <a16:creationId xmlns:a16="http://schemas.microsoft.com/office/drawing/2014/main" id="{B7351A1D-CE2D-30B8-4519-714ECD4DC865}"/>
              </a:ext>
            </a:extLst>
          </p:cNvPr>
          <p:cNvSpPr txBox="1"/>
          <p:nvPr/>
        </p:nvSpPr>
        <p:spPr>
          <a:xfrm>
            <a:off x="3882517"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41" name="TextBox 40">
            <a:extLst>
              <a:ext uri="{FF2B5EF4-FFF2-40B4-BE49-F238E27FC236}">
                <a16:creationId xmlns:a16="http://schemas.microsoft.com/office/drawing/2014/main" id="{21166C2C-F896-72E8-C89F-7E411201CD1B}"/>
              </a:ext>
            </a:extLst>
          </p:cNvPr>
          <p:cNvSpPr txBox="1"/>
          <p:nvPr/>
        </p:nvSpPr>
        <p:spPr>
          <a:xfrm>
            <a:off x="4479417"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42" name="TextBox 41">
            <a:extLst>
              <a:ext uri="{FF2B5EF4-FFF2-40B4-BE49-F238E27FC236}">
                <a16:creationId xmlns:a16="http://schemas.microsoft.com/office/drawing/2014/main" id="{9746CF25-E43F-F47A-DD18-CB63B2AC2BF5}"/>
              </a:ext>
            </a:extLst>
          </p:cNvPr>
          <p:cNvSpPr txBox="1"/>
          <p:nvPr/>
        </p:nvSpPr>
        <p:spPr>
          <a:xfrm>
            <a:off x="5038217"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43" name="TextBox 42">
            <a:extLst>
              <a:ext uri="{FF2B5EF4-FFF2-40B4-BE49-F238E27FC236}">
                <a16:creationId xmlns:a16="http://schemas.microsoft.com/office/drawing/2014/main" id="{3EB848A4-7225-6D83-8C35-7C7E93720706}"/>
              </a:ext>
            </a:extLst>
          </p:cNvPr>
          <p:cNvSpPr txBox="1"/>
          <p:nvPr/>
        </p:nvSpPr>
        <p:spPr>
          <a:xfrm>
            <a:off x="7870317"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44" name="TextBox 43">
            <a:extLst>
              <a:ext uri="{FF2B5EF4-FFF2-40B4-BE49-F238E27FC236}">
                <a16:creationId xmlns:a16="http://schemas.microsoft.com/office/drawing/2014/main" id="{075115F2-B151-5195-75FA-4B3A2D28EC4A}"/>
              </a:ext>
            </a:extLst>
          </p:cNvPr>
          <p:cNvSpPr txBox="1"/>
          <p:nvPr/>
        </p:nvSpPr>
        <p:spPr>
          <a:xfrm>
            <a:off x="7305961"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45" name="TextBox 44">
            <a:extLst>
              <a:ext uri="{FF2B5EF4-FFF2-40B4-BE49-F238E27FC236}">
                <a16:creationId xmlns:a16="http://schemas.microsoft.com/office/drawing/2014/main" id="{F7475406-FF47-CFA5-4F52-3E252FDC36D5}"/>
              </a:ext>
            </a:extLst>
          </p:cNvPr>
          <p:cNvSpPr txBox="1"/>
          <p:nvPr/>
        </p:nvSpPr>
        <p:spPr>
          <a:xfrm>
            <a:off x="6748748"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46" name="TextBox 45">
            <a:extLst>
              <a:ext uri="{FF2B5EF4-FFF2-40B4-BE49-F238E27FC236}">
                <a16:creationId xmlns:a16="http://schemas.microsoft.com/office/drawing/2014/main" id="{86459A34-33F8-E9CA-567F-A98AF2D9FB87}"/>
              </a:ext>
            </a:extLst>
          </p:cNvPr>
          <p:cNvSpPr txBox="1"/>
          <p:nvPr/>
        </p:nvSpPr>
        <p:spPr>
          <a:xfrm>
            <a:off x="6177248"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47" name="TextBox 46">
            <a:extLst>
              <a:ext uri="{FF2B5EF4-FFF2-40B4-BE49-F238E27FC236}">
                <a16:creationId xmlns:a16="http://schemas.microsoft.com/office/drawing/2014/main" id="{E4B88A67-C9AB-D82F-76A2-DC43A51B0840}"/>
              </a:ext>
            </a:extLst>
          </p:cNvPr>
          <p:cNvSpPr txBox="1"/>
          <p:nvPr/>
        </p:nvSpPr>
        <p:spPr>
          <a:xfrm>
            <a:off x="5620035" y="4729227"/>
            <a:ext cx="169918" cy="1661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48" name="TextBox 47">
            <a:extLst>
              <a:ext uri="{FF2B5EF4-FFF2-40B4-BE49-F238E27FC236}">
                <a16:creationId xmlns:a16="http://schemas.microsoft.com/office/drawing/2014/main" id="{4B12C88B-7203-7CA2-70EC-FD8D7DB2296E}"/>
              </a:ext>
            </a:extLst>
          </p:cNvPr>
          <p:cNvSpPr txBox="1"/>
          <p:nvPr/>
        </p:nvSpPr>
        <p:spPr>
          <a:xfrm>
            <a:off x="2208125"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326</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332</a:t>
            </a:r>
          </a:p>
        </p:txBody>
      </p:sp>
      <p:sp>
        <p:nvSpPr>
          <p:cNvPr id="49" name="TextBox 48">
            <a:extLst>
              <a:ext uri="{FF2B5EF4-FFF2-40B4-BE49-F238E27FC236}">
                <a16:creationId xmlns:a16="http://schemas.microsoft.com/office/drawing/2014/main" id="{AC2F0F5C-68C3-B4FB-5572-0E2F31C64000}"/>
              </a:ext>
            </a:extLst>
          </p:cNvPr>
          <p:cNvSpPr txBox="1"/>
          <p:nvPr/>
        </p:nvSpPr>
        <p:spPr>
          <a:xfrm>
            <a:off x="2779625"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276</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265</a:t>
            </a:r>
          </a:p>
        </p:txBody>
      </p:sp>
      <p:sp>
        <p:nvSpPr>
          <p:cNvPr id="50" name="TextBox 49">
            <a:extLst>
              <a:ext uri="{FF2B5EF4-FFF2-40B4-BE49-F238E27FC236}">
                <a16:creationId xmlns:a16="http://schemas.microsoft.com/office/drawing/2014/main" id="{4445DF6E-63A5-E5C5-3A4F-25C17D39E642}"/>
              </a:ext>
            </a:extLst>
          </p:cNvPr>
          <p:cNvSpPr txBox="1"/>
          <p:nvPr/>
        </p:nvSpPr>
        <p:spPr>
          <a:xfrm>
            <a:off x="3315406"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233</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217</a:t>
            </a:r>
          </a:p>
        </p:txBody>
      </p:sp>
      <p:sp>
        <p:nvSpPr>
          <p:cNvPr id="51" name="TextBox 50">
            <a:extLst>
              <a:ext uri="{FF2B5EF4-FFF2-40B4-BE49-F238E27FC236}">
                <a16:creationId xmlns:a16="http://schemas.microsoft.com/office/drawing/2014/main" id="{034D4495-D560-F8FA-BA23-5F9B4C6DFB01}"/>
              </a:ext>
            </a:extLst>
          </p:cNvPr>
          <p:cNvSpPr txBox="1"/>
          <p:nvPr/>
        </p:nvSpPr>
        <p:spPr>
          <a:xfrm>
            <a:off x="3879762"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207</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183</a:t>
            </a:r>
          </a:p>
        </p:txBody>
      </p:sp>
      <p:sp>
        <p:nvSpPr>
          <p:cNvPr id="52" name="TextBox 51">
            <a:extLst>
              <a:ext uri="{FF2B5EF4-FFF2-40B4-BE49-F238E27FC236}">
                <a16:creationId xmlns:a16="http://schemas.microsoft.com/office/drawing/2014/main" id="{98A090F2-C0F0-5605-0481-00E442F76FC4}"/>
              </a:ext>
            </a:extLst>
          </p:cNvPr>
          <p:cNvSpPr txBox="1"/>
          <p:nvPr/>
        </p:nvSpPr>
        <p:spPr>
          <a:xfrm>
            <a:off x="4465550"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182</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154</a:t>
            </a:r>
          </a:p>
        </p:txBody>
      </p:sp>
      <p:sp>
        <p:nvSpPr>
          <p:cNvPr id="53" name="TextBox 52">
            <a:extLst>
              <a:ext uri="{FF2B5EF4-FFF2-40B4-BE49-F238E27FC236}">
                <a16:creationId xmlns:a16="http://schemas.microsoft.com/office/drawing/2014/main" id="{1C63D008-DFFC-6183-35C2-755F3EDF6243}"/>
              </a:ext>
            </a:extLst>
          </p:cNvPr>
          <p:cNvSpPr txBox="1"/>
          <p:nvPr/>
        </p:nvSpPr>
        <p:spPr>
          <a:xfrm>
            <a:off x="5044193"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147</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126</a:t>
            </a:r>
          </a:p>
        </p:txBody>
      </p:sp>
      <p:sp>
        <p:nvSpPr>
          <p:cNvPr id="54" name="TextBox 53">
            <a:extLst>
              <a:ext uri="{FF2B5EF4-FFF2-40B4-BE49-F238E27FC236}">
                <a16:creationId xmlns:a16="http://schemas.microsoft.com/office/drawing/2014/main" id="{AC1C87F1-C517-31BE-14B9-30959C943507}"/>
              </a:ext>
            </a:extLst>
          </p:cNvPr>
          <p:cNvSpPr txBox="1"/>
          <p:nvPr/>
        </p:nvSpPr>
        <p:spPr>
          <a:xfrm>
            <a:off x="5622837" y="5129779"/>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118</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105</a:t>
            </a:r>
          </a:p>
        </p:txBody>
      </p:sp>
      <p:sp>
        <p:nvSpPr>
          <p:cNvPr id="55" name="TextBox 54">
            <a:extLst>
              <a:ext uri="{FF2B5EF4-FFF2-40B4-BE49-F238E27FC236}">
                <a16:creationId xmlns:a16="http://schemas.microsoft.com/office/drawing/2014/main" id="{FFCC68A6-A771-8013-E9AE-47BB4BED638D}"/>
              </a:ext>
            </a:extLst>
          </p:cNvPr>
          <p:cNvSpPr txBox="1"/>
          <p:nvPr/>
        </p:nvSpPr>
        <p:spPr>
          <a:xfrm>
            <a:off x="6243437" y="5129779"/>
            <a:ext cx="141129"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77</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63</a:t>
            </a:r>
          </a:p>
        </p:txBody>
      </p:sp>
      <p:sp>
        <p:nvSpPr>
          <p:cNvPr id="56" name="TextBox 55">
            <a:extLst>
              <a:ext uri="{FF2B5EF4-FFF2-40B4-BE49-F238E27FC236}">
                <a16:creationId xmlns:a16="http://schemas.microsoft.com/office/drawing/2014/main" id="{8A579A29-86C9-CAB3-59FB-6FA823871EA8}"/>
              </a:ext>
            </a:extLst>
          </p:cNvPr>
          <p:cNvSpPr txBox="1"/>
          <p:nvPr/>
        </p:nvSpPr>
        <p:spPr>
          <a:xfrm>
            <a:off x="6779218" y="5129779"/>
            <a:ext cx="141129"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57" name="TextBox 56">
            <a:extLst>
              <a:ext uri="{FF2B5EF4-FFF2-40B4-BE49-F238E27FC236}">
                <a16:creationId xmlns:a16="http://schemas.microsoft.com/office/drawing/2014/main" id="{9A982A83-B1F6-B89D-6EF7-A3A1EE5934CC}"/>
              </a:ext>
            </a:extLst>
          </p:cNvPr>
          <p:cNvSpPr txBox="1"/>
          <p:nvPr/>
        </p:nvSpPr>
        <p:spPr>
          <a:xfrm>
            <a:off x="7414106" y="5129779"/>
            <a:ext cx="70597"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58" name="TextBox 57">
            <a:extLst>
              <a:ext uri="{FF2B5EF4-FFF2-40B4-BE49-F238E27FC236}">
                <a16:creationId xmlns:a16="http://schemas.microsoft.com/office/drawing/2014/main" id="{BA573877-8117-9B77-514A-DA433860CEE2}"/>
              </a:ext>
            </a:extLst>
          </p:cNvPr>
          <p:cNvSpPr txBox="1"/>
          <p:nvPr/>
        </p:nvSpPr>
        <p:spPr>
          <a:xfrm>
            <a:off x="7942744" y="5129779"/>
            <a:ext cx="70597"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59" name="TextBox 58">
            <a:extLst>
              <a:ext uri="{FF2B5EF4-FFF2-40B4-BE49-F238E27FC236}">
                <a16:creationId xmlns:a16="http://schemas.microsoft.com/office/drawing/2014/main" id="{F12744A1-FBC6-2556-F982-2C5EA3DAA3CA}"/>
              </a:ext>
            </a:extLst>
          </p:cNvPr>
          <p:cNvSpPr txBox="1"/>
          <p:nvPr/>
        </p:nvSpPr>
        <p:spPr>
          <a:xfrm>
            <a:off x="3647728" y="2205009"/>
            <a:ext cx="775853"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24-mo rate</a:t>
            </a:r>
          </a:p>
        </p:txBody>
      </p:sp>
      <p:sp>
        <p:nvSpPr>
          <p:cNvPr id="60" name="TextBox 59">
            <a:extLst>
              <a:ext uri="{FF2B5EF4-FFF2-40B4-BE49-F238E27FC236}">
                <a16:creationId xmlns:a16="http://schemas.microsoft.com/office/drawing/2014/main" id="{28485C4A-DF73-6927-6E53-B169EBF4C3ED}"/>
              </a:ext>
            </a:extLst>
          </p:cNvPr>
          <p:cNvSpPr txBox="1"/>
          <p:nvPr/>
        </p:nvSpPr>
        <p:spPr>
          <a:xfrm>
            <a:off x="4755009" y="2205009"/>
            <a:ext cx="775853"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36-mo rate</a:t>
            </a:r>
          </a:p>
        </p:txBody>
      </p:sp>
      <p:sp>
        <p:nvSpPr>
          <p:cNvPr id="61" name="TextBox 60">
            <a:extLst>
              <a:ext uri="{FF2B5EF4-FFF2-40B4-BE49-F238E27FC236}">
                <a16:creationId xmlns:a16="http://schemas.microsoft.com/office/drawing/2014/main" id="{BA7B3AB7-F16C-590F-BA34-EDCBB1E0B780}"/>
              </a:ext>
            </a:extLst>
          </p:cNvPr>
          <p:cNvSpPr txBox="1"/>
          <p:nvPr/>
        </p:nvSpPr>
        <p:spPr>
          <a:xfrm>
            <a:off x="5205412" y="2733906"/>
            <a:ext cx="30617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54%</a:t>
            </a:r>
          </a:p>
        </p:txBody>
      </p:sp>
      <p:sp>
        <p:nvSpPr>
          <p:cNvPr id="62" name="TextBox 61">
            <a:extLst>
              <a:ext uri="{FF2B5EF4-FFF2-40B4-BE49-F238E27FC236}">
                <a16:creationId xmlns:a16="http://schemas.microsoft.com/office/drawing/2014/main" id="{6DD85C33-0262-443D-20ED-A9257845FC83}"/>
              </a:ext>
            </a:extLst>
          </p:cNvPr>
          <p:cNvSpPr txBox="1"/>
          <p:nvPr/>
        </p:nvSpPr>
        <p:spPr>
          <a:xfrm>
            <a:off x="5205412" y="3448281"/>
            <a:ext cx="30617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B878B"/>
                </a:solidFill>
                <a:effectLst/>
                <a:uLnTx/>
                <a:uFillTx/>
                <a:latin typeface="Arial" panose="020B0604020202020204" pitchFamily="34" charset="0"/>
                <a:ea typeface="Aileron" charset="0"/>
                <a:cs typeface="Arial" panose="020B0604020202020204" pitchFamily="34" charset="0"/>
              </a:rPr>
              <a:t>44%</a:t>
            </a:r>
          </a:p>
        </p:txBody>
      </p:sp>
      <p:sp>
        <p:nvSpPr>
          <p:cNvPr id="63" name="TextBox 62">
            <a:extLst>
              <a:ext uri="{FF2B5EF4-FFF2-40B4-BE49-F238E27FC236}">
                <a16:creationId xmlns:a16="http://schemas.microsoft.com/office/drawing/2014/main" id="{C0C824FB-3714-74A3-1DBC-BD79BFD61C62}"/>
              </a:ext>
            </a:extLst>
          </p:cNvPr>
          <p:cNvSpPr txBox="1"/>
          <p:nvPr/>
        </p:nvSpPr>
        <p:spPr>
          <a:xfrm>
            <a:off x="4076700" y="2582013"/>
            <a:ext cx="30617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58%</a:t>
            </a:r>
          </a:p>
        </p:txBody>
      </p:sp>
      <p:sp>
        <p:nvSpPr>
          <p:cNvPr id="64" name="TextBox 63">
            <a:extLst>
              <a:ext uri="{FF2B5EF4-FFF2-40B4-BE49-F238E27FC236}">
                <a16:creationId xmlns:a16="http://schemas.microsoft.com/office/drawing/2014/main" id="{E934430C-E7AE-5F0D-68BA-483C936FF60F}"/>
              </a:ext>
            </a:extLst>
          </p:cNvPr>
          <p:cNvSpPr txBox="1"/>
          <p:nvPr/>
        </p:nvSpPr>
        <p:spPr>
          <a:xfrm>
            <a:off x="4076700" y="3255583"/>
            <a:ext cx="30617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B878B"/>
                </a:solidFill>
                <a:effectLst/>
                <a:uLnTx/>
                <a:uFillTx/>
                <a:latin typeface="Arial" panose="020B0604020202020204" pitchFamily="34" charset="0"/>
                <a:ea typeface="Aileron" charset="0"/>
                <a:cs typeface="Arial" panose="020B0604020202020204" pitchFamily="34" charset="0"/>
              </a:rPr>
              <a:t>51%</a:t>
            </a:r>
          </a:p>
        </p:txBody>
      </p:sp>
      <p:graphicFrame>
        <p:nvGraphicFramePr>
          <p:cNvPr id="2" name="Table 1">
            <a:extLst>
              <a:ext uri="{FF2B5EF4-FFF2-40B4-BE49-F238E27FC236}">
                <a16:creationId xmlns:a16="http://schemas.microsoft.com/office/drawing/2014/main" id="{4BDCD342-6152-14D1-8A39-0F19EFA2B477}"/>
              </a:ext>
            </a:extLst>
          </p:cNvPr>
          <p:cNvGraphicFramePr>
            <a:graphicFrameLocks noGrp="1"/>
          </p:cNvGraphicFramePr>
          <p:nvPr>
            <p:extLst>
              <p:ext uri="{D42A27DB-BD31-4B8C-83A1-F6EECF244321}">
                <p14:modId xmlns:p14="http://schemas.microsoft.com/office/powerpoint/2010/main" val="1924050409"/>
              </p:ext>
            </p:extLst>
          </p:nvPr>
        </p:nvGraphicFramePr>
        <p:xfrm>
          <a:off x="6788870" y="2065089"/>
          <a:ext cx="4175326" cy="606960"/>
        </p:xfrm>
        <a:graphic>
          <a:graphicData uri="http://schemas.openxmlformats.org/drawingml/2006/table">
            <a:tbl>
              <a:tblPr firstRow="1" bandRow="1">
                <a:tableStyleId>{5C22544A-7EE6-4342-B048-85BDC9FD1C3A}</a:tableStyleId>
              </a:tblPr>
              <a:tblGrid>
                <a:gridCol w="1847068">
                  <a:extLst>
                    <a:ext uri="{9D8B030D-6E8A-4147-A177-3AD203B41FA5}">
                      <a16:colId xmlns:a16="http://schemas.microsoft.com/office/drawing/2014/main" val="1671478359"/>
                    </a:ext>
                  </a:extLst>
                </a:gridCol>
                <a:gridCol w="1164129">
                  <a:extLst>
                    <a:ext uri="{9D8B030D-6E8A-4147-A177-3AD203B41FA5}">
                      <a16:colId xmlns:a16="http://schemas.microsoft.com/office/drawing/2014/main" val="66368095"/>
                    </a:ext>
                  </a:extLst>
                </a:gridCol>
                <a:gridCol w="1164129">
                  <a:extLst>
                    <a:ext uri="{9D8B030D-6E8A-4147-A177-3AD203B41FA5}">
                      <a16:colId xmlns:a16="http://schemas.microsoft.com/office/drawing/2014/main" val="3141851826"/>
                    </a:ext>
                  </a:extLst>
                </a:gridCol>
              </a:tblGrid>
              <a:tr h="136335">
                <a:tc>
                  <a:txBody>
                    <a:bodyPr/>
                    <a:lstStyle/>
                    <a:p>
                      <a:endParaRPr lang="en-GB" sz="1200" noProof="0" dirty="0">
                        <a:solidFill>
                          <a:schemeClr val="tx1"/>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Pembro</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a:solidFill>
                            <a:schemeClr val="accent6"/>
                          </a:solidFill>
                          <a:latin typeface="Arial" panose="020B0604020202020204" pitchFamily="34" charset="0"/>
                          <a:cs typeface="Arial" panose="020B0604020202020204" pitchFamily="34" charset="0"/>
                        </a:rPr>
                        <a:t>Placebo</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552333"/>
                  </a:ext>
                </a:extLst>
              </a:tr>
              <a:tr h="113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Event, %</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46</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53</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0472928"/>
                  </a:ext>
                </a:extLst>
              </a:tr>
              <a:tr h="73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Median EFS (95% CI), mo</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44.4 (33.0-NR)</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25.3 (20.6-33.9)</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8011979"/>
                  </a:ext>
                </a:extLst>
              </a:tr>
            </a:tbl>
          </a:graphicData>
        </a:graphic>
      </p:graphicFrame>
    </p:spTree>
    <p:extLst>
      <p:ext uri="{BB962C8B-B14F-4D97-AF65-F5344CB8AC3E}">
        <p14:creationId xmlns:p14="http://schemas.microsoft.com/office/powerpoint/2010/main" val="63801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11E1-5E98-D953-847B-4B55C18286EB}"/>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DC52DFC9-352A-934F-1769-E37FBD371738}"/>
              </a:ext>
            </a:extLst>
          </p:cNvPr>
          <p:cNvSpPr/>
          <p:nvPr/>
        </p:nvSpPr>
        <p:spPr>
          <a:xfrm>
            <a:off x="498485" y="1716392"/>
            <a:ext cx="11195031" cy="40438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C3902DF5-9DFB-6757-886C-0BA6784403D8}"/>
              </a:ext>
            </a:extLst>
          </p:cNvPr>
          <p:cNvSpPr>
            <a:spLocks noGrp="1"/>
          </p:cNvSpPr>
          <p:nvPr>
            <p:ph type="title"/>
          </p:nvPr>
        </p:nvSpPr>
        <p:spPr>
          <a:xfrm>
            <a:off x="619201" y="259200"/>
            <a:ext cx="10963199" cy="864000"/>
          </a:xfrm>
        </p:spPr>
        <p:txBody>
          <a:bodyPr/>
          <a:lstStyle/>
          <a:p>
            <a:r>
              <a:rPr lang="en-GB" noProof="0" dirty="0"/>
              <a:t>Keynote-585: Final Overall survival</a:t>
            </a:r>
          </a:p>
        </p:txBody>
      </p:sp>
      <p:sp>
        <p:nvSpPr>
          <p:cNvPr id="3" name="Slide Number Placeholder 2">
            <a:extLst>
              <a:ext uri="{FF2B5EF4-FFF2-40B4-BE49-F238E27FC236}">
                <a16:creationId xmlns:a16="http://schemas.microsoft.com/office/drawing/2014/main" id="{C3F6C2D4-7615-4BD1-4247-A7916BBC9EF1}"/>
              </a:ext>
            </a:extLst>
          </p:cNvPr>
          <p:cNvSpPr>
            <a:spLocks noGrp="1"/>
          </p:cNvSpPr>
          <p:nvPr>
            <p:ph type="sldNum" sz="quarter" idx="4"/>
          </p:nvPr>
        </p:nvSpPr>
        <p:spPr>
          <a:xfrm>
            <a:off x="10800523" y="6428359"/>
            <a:ext cx="781877" cy="365125"/>
          </a:xfrm>
        </p:spPr>
        <p:txBody>
          <a:bodyPr/>
          <a:lstStyle/>
          <a:p>
            <a:fld id="{D0CCCADC-376E-864E-9711-F9C0B6F88993}" type="slidenum">
              <a:rPr lang="en-GB" noProof="0" smtClean="0"/>
              <a:pPr/>
              <a:t>11</a:t>
            </a:fld>
            <a:endParaRPr lang="en-GB" noProof="0" dirty="0"/>
          </a:p>
        </p:txBody>
      </p:sp>
      <p:sp>
        <p:nvSpPr>
          <p:cNvPr id="17" name="Content Placeholder 16">
            <a:extLst>
              <a:ext uri="{FF2B5EF4-FFF2-40B4-BE49-F238E27FC236}">
                <a16:creationId xmlns:a16="http://schemas.microsoft.com/office/drawing/2014/main" id="{1CEEADDF-925F-FA14-7F61-FCAE90379C49}"/>
              </a:ext>
            </a:extLst>
          </p:cNvPr>
          <p:cNvSpPr>
            <a:spLocks noGrp="1"/>
          </p:cNvSpPr>
          <p:nvPr>
            <p:ph sz="quarter" idx="15"/>
          </p:nvPr>
        </p:nvSpPr>
        <p:spPr/>
        <p:txBody>
          <a:bodyPr anchor="b" anchorCtr="0"/>
          <a:lstStyle/>
          <a:p>
            <a:r>
              <a:rPr lang="en-GB" noProof="0" dirty="0">
                <a:solidFill>
                  <a:schemeClr val="tx2"/>
                </a:solidFill>
              </a:rPr>
              <a:t>CI, confidence interval; </a:t>
            </a:r>
            <a:r>
              <a:rPr lang="en-GB" noProof="0" dirty="0">
                <a:solidFill>
                  <a:schemeClr val="tx2"/>
                </a:solidFill>
                <a:ea typeface="MS PGothic" panose="020B0600070205080204" pitchFamily="34" charset="-128"/>
              </a:rPr>
              <a:t>FLOT, fluorouracil plus leucovorin, oxaliplatin and docetaxel; </a:t>
            </a:r>
            <a:r>
              <a:rPr lang="en-GB" noProof="0" dirty="0">
                <a:solidFill>
                  <a:schemeClr val="tx2"/>
                </a:solidFill>
              </a:rPr>
              <a:t>HR, hazard ratio; mo, months; NR, not reached; OS, overall survival</a:t>
            </a:r>
            <a:endParaRPr lang="en-GB" noProof="0" dirty="0">
              <a:solidFill>
                <a:schemeClr val="tx2"/>
              </a:solidFill>
              <a:highlight>
                <a:srgbClr val="FFFF00"/>
              </a:highlight>
            </a:endParaRPr>
          </a:p>
          <a:p>
            <a:r>
              <a:rPr lang="en-GB" noProof="0" dirty="0">
                <a:solidFill>
                  <a:schemeClr val="tx2"/>
                </a:solidFill>
              </a:rPr>
              <a:t>Shitara K, et al. J Clin Oncol. 2025;43:3152-3159</a:t>
            </a:r>
          </a:p>
        </p:txBody>
      </p:sp>
      <p:sp>
        <p:nvSpPr>
          <p:cNvPr id="18" name="TextBox 17">
            <a:extLst>
              <a:ext uri="{FF2B5EF4-FFF2-40B4-BE49-F238E27FC236}">
                <a16:creationId xmlns:a16="http://schemas.microsoft.com/office/drawing/2014/main" id="{AEDD83B5-D391-0FC2-E590-DFC0B53EE8DA}"/>
              </a:ext>
            </a:extLst>
          </p:cNvPr>
          <p:cNvSpPr txBox="1">
            <a:spLocks/>
          </p:cNvSpPr>
          <p:nvPr/>
        </p:nvSpPr>
        <p:spPr>
          <a:xfrm>
            <a:off x="1679843" y="1615631"/>
            <a:ext cx="43383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noProof="0" dirty="0">
                <a:solidFill>
                  <a:prstClr val="black"/>
                </a:solidFill>
                <a:latin typeface="Arial" panose="020B0604020202020204"/>
              </a:rPr>
              <a:t>Main cohort</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65999BEC-ECAA-776A-D97C-004AC6301206}"/>
              </a:ext>
            </a:extLst>
          </p:cNvPr>
          <p:cNvSpPr txBox="1">
            <a:spLocks/>
          </p:cNvSpPr>
          <p:nvPr/>
        </p:nvSpPr>
        <p:spPr>
          <a:xfrm>
            <a:off x="7325710" y="1615631"/>
            <a:ext cx="42258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Main plus FLOT cohorts</a:t>
            </a:r>
            <a:endParaRPr kumimoji="0" lang="en-GB" sz="1400" b="1"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354472D1-CBFB-418D-23C1-4523A81C672D}"/>
              </a:ext>
            </a:extLst>
          </p:cNvPr>
          <p:cNvSpPr txBox="1"/>
          <p:nvPr/>
        </p:nvSpPr>
        <p:spPr>
          <a:xfrm>
            <a:off x="1656365" y="525169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402</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latin typeface="Arial" panose="020B0604020202020204" pitchFamily="34" charset="0"/>
                <a:ea typeface="Aileron" charset="0"/>
                <a:cs typeface="Arial" panose="020B0604020202020204" pitchFamily="34" charset="0"/>
              </a:rPr>
              <a:t>402</a:t>
            </a:r>
            <a:endParaRPr kumimoji="0" lang="en-GB" sz="1000" b="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endParaRPr>
          </a:p>
        </p:txBody>
      </p:sp>
      <p:sp>
        <p:nvSpPr>
          <p:cNvPr id="22" name="TextBox 21">
            <a:extLst>
              <a:ext uri="{FF2B5EF4-FFF2-40B4-BE49-F238E27FC236}">
                <a16:creationId xmlns:a16="http://schemas.microsoft.com/office/drawing/2014/main" id="{D898C4A7-4FAD-1727-EDE7-149E7ADAD063}"/>
              </a:ext>
            </a:extLst>
          </p:cNvPr>
          <p:cNvSpPr txBox="1"/>
          <p:nvPr/>
        </p:nvSpPr>
        <p:spPr>
          <a:xfrm>
            <a:off x="647991" y="5113199"/>
            <a:ext cx="952247" cy="415498"/>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Pembrolizumab</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noProof="0" dirty="0">
                <a:solidFill>
                  <a:schemeClr val="accent6"/>
                </a:solidFill>
                <a:latin typeface="Arial" panose="020B0604020202020204" pitchFamily="34" charset="0"/>
                <a:ea typeface="Aileron" charset="0"/>
                <a:cs typeface="Arial" panose="020B0604020202020204" pitchFamily="34" charset="0"/>
              </a:rPr>
              <a:t>Placebo</a:t>
            </a:r>
            <a:endPar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endParaRPr>
          </a:p>
        </p:txBody>
      </p:sp>
      <p:sp>
        <p:nvSpPr>
          <p:cNvPr id="23" name="TextBox 22">
            <a:extLst>
              <a:ext uri="{FF2B5EF4-FFF2-40B4-BE49-F238E27FC236}">
                <a16:creationId xmlns:a16="http://schemas.microsoft.com/office/drawing/2014/main" id="{A093DC35-0581-7C7B-0B4D-ADD62523BF67}"/>
              </a:ext>
            </a:extLst>
          </p:cNvPr>
          <p:cNvSpPr txBox="1"/>
          <p:nvPr/>
        </p:nvSpPr>
        <p:spPr>
          <a:xfrm>
            <a:off x="1973306" y="4794453"/>
            <a:ext cx="141064"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24" name="TextBox 23">
            <a:extLst>
              <a:ext uri="{FF2B5EF4-FFF2-40B4-BE49-F238E27FC236}">
                <a16:creationId xmlns:a16="http://schemas.microsoft.com/office/drawing/2014/main" id="{12DB2E83-1A19-DE83-5B4D-3D402BF0DD91}"/>
              </a:ext>
            </a:extLst>
          </p:cNvPr>
          <p:cNvSpPr txBox="1"/>
          <p:nvPr/>
        </p:nvSpPr>
        <p:spPr>
          <a:xfrm>
            <a:off x="3297296" y="4953330"/>
            <a:ext cx="1058431"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sp>
        <p:nvSpPr>
          <p:cNvPr id="25" name="TextBox 24">
            <a:extLst>
              <a:ext uri="{FF2B5EF4-FFF2-40B4-BE49-F238E27FC236}">
                <a16:creationId xmlns:a16="http://schemas.microsoft.com/office/drawing/2014/main" id="{E3D6F962-E35D-DDBB-E80A-4A6E9B708559}"/>
              </a:ext>
            </a:extLst>
          </p:cNvPr>
          <p:cNvSpPr txBox="1"/>
          <p:nvPr/>
        </p:nvSpPr>
        <p:spPr>
          <a:xfrm>
            <a:off x="2951206"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26" name="TextBox 25">
            <a:extLst>
              <a:ext uri="{FF2B5EF4-FFF2-40B4-BE49-F238E27FC236}">
                <a16:creationId xmlns:a16="http://schemas.microsoft.com/office/drawing/2014/main" id="{EC726B0A-0D5D-61B0-2F04-870A59960422}"/>
              </a:ext>
            </a:extLst>
          </p:cNvPr>
          <p:cNvSpPr txBox="1"/>
          <p:nvPr/>
        </p:nvSpPr>
        <p:spPr>
          <a:xfrm>
            <a:off x="3600405"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27" name="TextBox 26">
            <a:extLst>
              <a:ext uri="{FF2B5EF4-FFF2-40B4-BE49-F238E27FC236}">
                <a16:creationId xmlns:a16="http://schemas.microsoft.com/office/drawing/2014/main" id="{87E992E3-41C5-361E-8D7E-7BD3D3CDE58C}"/>
              </a:ext>
            </a:extLst>
          </p:cNvPr>
          <p:cNvSpPr txBox="1"/>
          <p:nvPr/>
        </p:nvSpPr>
        <p:spPr>
          <a:xfrm>
            <a:off x="1679842" y="4794453"/>
            <a:ext cx="141064"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FFE44ABF-9D5C-3842-D624-101A189C17A0}"/>
              </a:ext>
            </a:extLst>
          </p:cNvPr>
          <p:cNvSpPr txBox="1"/>
          <p:nvPr/>
        </p:nvSpPr>
        <p:spPr>
          <a:xfrm>
            <a:off x="4902433"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33" name="TextBox 32">
            <a:extLst>
              <a:ext uri="{FF2B5EF4-FFF2-40B4-BE49-F238E27FC236}">
                <a16:creationId xmlns:a16="http://schemas.microsoft.com/office/drawing/2014/main" id="{98E812C9-BB95-C44E-8D43-839BC0F02BAC}"/>
              </a:ext>
            </a:extLst>
          </p:cNvPr>
          <p:cNvSpPr txBox="1"/>
          <p:nvPr/>
        </p:nvSpPr>
        <p:spPr>
          <a:xfrm>
            <a:off x="1833330" y="4440577"/>
            <a:ext cx="161582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HR 0.86 (95% CI: 0.71-1.06)</a:t>
            </a:r>
          </a:p>
        </p:txBody>
      </p:sp>
      <p:sp>
        <p:nvSpPr>
          <p:cNvPr id="34" name="TextBox 33">
            <a:extLst>
              <a:ext uri="{FF2B5EF4-FFF2-40B4-BE49-F238E27FC236}">
                <a16:creationId xmlns:a16="http://schemas.microsoft.com/office/drawing/2014/main" id="{5A5CFE9E-ABF2-585F-E21D-05488D61945B}"/>
              </a:ext>
            </a:extLst>
          </p:cNvPr>
          <p:cNvSpPr txBox="1"/>
          <p:nvPr/>
        </p:nvSpPr>
        <p:spPr>
          <a:xfrm rot="16200000">
            <a:off x="504316" y="3531215"/>
            <a:ext cx="1426674"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Overall survival (%)</a:t>
            </a:r>
          </a:p>
        </p:txBody>
      </p:sp>
      <p:sp>
        <p:nvSpPr>
          <p:cNvPr id="35" name="TextBox 34">
            <a:extLst>
              <a:ext uri="{FF2B5EF4-FFF2-40B4-BE49-F238E27FC236}">
                <a16:creationId xmlns:a16="http://schemas.microsoft.com/office/drawing/2014/main" id="{A4900403-7C0E-0D25-738C-AF9202E875FC}"/>
              </a:ext>
            </a:extLst>
          </p:cNvPr>
          <p:cNvSpPr txBox="1"/>
          <p:nvPr/>
        </p:nvSpPr>
        <p:spPr>
          <a:xfrm>
            <a:off x="1549051" y="4647044"/>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E22A3AB9-0B06-9801-D6F8-97E776BB7DF7}"/>
              </a:ext>
            </a:extLst>
          </p:cNvPr>
          <p:cNvSpPr txBox="1"/>
          <p:nvPr/>
        </p:nvSpPr>
        <p:spPr>
          <a:xfrm>
            <a:off x="1478519" y="379117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37" name="TextBox 36">
            <a:extLst>
              <a:ext uri="{FF2B5EF4-FFF2-40B4-BE49-F238E27FC236}">
                <a16:creationId xmlns:a16="http://schemas.microsoft.com/office/drawing/2014/main" id="{B983ED61-C5FD-0874-F350-FC0FD093D4A5}"/>
              </a:ext>
            </a:extLst>
          </p:cNvPr>
          <p:cNvSpPr txBox="1"/>
          <p:nvPr/>
        </p:nvSpPr>
        <p:spPr>
          <a:xfrm>
            <a:off x="1478519" y="4210491"/>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38" name="TextBox 37">
            <a:extLst>
              <a:ext uri="{FF2B5EF4-FFF2-40B4-BE49-F238E27FC236}">
                <a16:creationId xmlns:a16="http://schemas.microsoft.com/office/drawing/2014/main" id="{73E5302D-3E39-CB7A-C86C-71EA065B30C8}"/>
              </a:ext>
            </a:extLst>
          </p:cNvPr>
          <p:cNvSpPr txBox="1"/>
          <p:nvPr/>
        </p:nvSpPr>
        <p:spPr>
          <a:xfrm>
            <a:off x="1478519" y="3157414"/>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70</a:t>
            </a:r>
          </a:p>
        </p:txBody>
      </p:sp>
      <p:sp>
        <p:nvSpPr>
          <p:cNvPr id="39" name="TextBox 38">
            <a:extLst>
              <a:ext uri="{FF2B5EF4-FFF2-40B4-BE49-F238E27FC236}">
                <a16:creationId xmlns:a16="http://schemas.microsoft.com/office/drawing/2014/main" id="{328BDC19-48BF-925F-7318-08D7FD96ABC9}"/>
              </a:ext>
            </a:extLst>
          </p:cNvPr>
          <p:cNvSpPr txBox="1"/>
          <p:nvPr/>
        </p:nvSpPr>
        <p:spPr>
          <a:xfrm>
            <a:off x="1411154" y="2523653"/>
            <a:ext cx="21159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pic>
        <p:nvPicPr>
          <p:cNvPr id="42" name="Graphic 41">
            <a:extLst>
              <a:ext uri="{FF2B5EF4-FFF2-40B4-BE49-F238E27FC236}">
                <a16:creationId xmlns:a16="http://schemas.microsoft.com/office/drawing/2014/main" id="{808B23FC-3C9C-AF24-E638-7AE202FD0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5835" y="2539353"/>
            <a:ext cx="9885680" cy="2204720"/>
          </a:xfrm>
          <a:prstGeom prst="rect">
            <a:avLst/>
          </a:prstGeom>
        </p:spPr>
      </p:pic>
      <p:sp>
        <p:nvSpPr>
          <p:cNvPr id="43" name="TextBox 42">
            <a:extLst>
              <a:ext uri="{FF2B5EF4-FFF2-40B4-BE49-F238E27FC236}">
                <a16:creationId xmlns:a16="http://schemas.microsoft.com/office/drawing/2014/main" id="{84C51E9E-3E8F-FC7D-77F5-8351F384602E}"/>
              </a:ext>
            </a:extLst>
          </p:cNvPr>
          <p:cNvSpPr txBox="1"/>
          <p:nvPr/>
        </p:nvSpPr>
        <p:spPr>
          <a:xfrm>
            <a:off x="1481686" y="2736378"/>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90</a:t>
            </a:r>
          </a:p>
        </p:txBody>
      </p:sp>
      <p:sp>
        <p:nvSpPr>
          <p:cNvPr id="44" name="TextBox 43">
            <a:extLst>
              <a:ext uri="{FF2B5EF4-FFF2-40B4-BE49-F238E27FC236}">
                <a16:creationId xmlns:a16="http://schemas.microsoft.com/office/drawing/2014/main" id="{7A41B12A-16C6-6205-D395-B58F0E7F7BF9}"/>
              </a:ext>
            </a:extLst>
          </p:cNvPr>
          <p:cNvSpPr txBox="1"/>
          <p:nvPr/>
        </p:nvSpPr>
        <p:spPr>
          <a:xfrm>
            <a:off x="1481686" y="294910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45" name="TextBox 44">
            <a:extLst>
              <a:ext uri="{FF2B5EF4-FFF2-40B4-BE49-F238E27FC236}">
                <a16:creationId xmlns:a16="http://schemas.microsoft.com/office/drawing/2014/main" id="{CC9168D7-9C62-7789-B5B9-B96C70B900B7}"/>
              </a:ext>
            </a:extLst>
          </p:cNvPr>
          <p:cNvSpPr txBox="1"/>
          <p:nvPr/>
        </p:nvSpPr>
        <p:spPr>
          <a:xfrm>
            <a:off x="1478519" y="3366964"/>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46" name="TextBox 45">
            <a:extLst>
              <a:ext uri="{FF2B5EF4-FFF2-40B4-BE49-F238E27FC236}">
                <a16:creationId xmlns:a16="http://schemas.microsoft.com/office/drawing/2014/main" id="{E5C5C456-D260-3E59-4F7F-20FBA0491A5C}"/>
              </a:ext>
            </a:extLst>
          </p:cNvPr>
          <p:cNvSpPr txBox="1"/>
          <p:nvPr/>
        </p:nvSpPr>
        <p:spPr>
          <a:xfrm>
            <a:off x="1478519" y="3573339"/>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50</a:t>
            </a:r>
          </a:p>
        </p:txBody>
      </p:sp>
      <p:sp>
        <p:nvSpPr>
          <p:cNvPr id="47" name="TextBox 46">
            <a:extLst>
              <a:ext uri="{FF2B5EF4-FFF2-40B4-BE49-F238E27FC236}">
                <a16:creationId xmlns:a16="http://schemas.microsoft.com/office/drawing/2014/main" id="{B7409769-7D45-29FB-F22B-6996C720C8DA}"/>
              </a:ext>
            </a:extLst>
          </p:cNvPr>
          <p:cNvSpPr txBox="1"/>
          <p:nvPr/>
        </p:nvSpPr>
        <p:spPr>
          <a:xfrm>
            <a:off x="1478519" y="399437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48" name="TextBox 47">
            <a:extLst>
              <a:ext uri="{FF2B5EF4-FFF2-40B4-BE49-F238E27FC236}">
                <a16:creationId xmlns:a16="http://schemas.microsoft.com/office/drawing/2014/main" id="{D2529708-B3AF-3C90-1C31-80BB11715A28}"/>
              </a:ext>
            </a:extLst>
          </p:cNvPr>
          <p:cNvSpPr txBox="1"/>
          <p:nvPr/>
        </p:nvSpPr>
        <p:spPr>
          <a:xfrm>
            <a:off x="1478519" y="441051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49" name="TextBox 48">
            <a:extLst>
              <a:ext uri="{FF2B5EF4-FFF2-40B4-BE49-F238E27FC236}">
                <a16:creationId xmlns:a16="http://schemas.microsoft.com/office/drawing/2014/main" id="{F375BF18-E638-FF7C-E29B-19D1C407B132}"/>
              </a:ext>
            </a:extLst>
          </p:cNvPr>
          <p:cNvSpPr txBox="1"/>
          <p:nvPr/>
        </p:nvSpPr>
        <p:spPr>
          <a:xfrm>
            <a:off x="2297156"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50" name="TextBox 49">
            <a:extLst>
              <a:ext uri="{FF2B5EF4-FFF2-40B4-BE49-F238E27FC236}">
                <a16:creationId xmlns:a16="http://schemas.microsoft.com/office/drawing/2014/main" id="{5FCBA14F-CC10-7CEC-40E7-BC65FA5155A2}"/>
              </a:ext>
            </a:extLst>
          </p:cNvPr>
          <p:cNvSpPr txBox="1"/>
          <p:nvPr/>
        </p:nvSpPr>
        <p:spPr>
          <a:xfrm>
            <a:off x="2624181"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51" name="TextBox 50">
            <a:extLst>
              <a:ext uri="{FF2B5EF4-FFF2-40B4-BE49-F238E27FC236}">
                <a16:creationId xmlns:a16="http://schemas.microsoft.com/office/drawing/2014/main" id="{7019FF43-DAA2-9845-FC50-14D7E230C299}"/>
              </a:ext>
            </a:extLst>
          </p:cNvPr>
          <p:cNvSpPr txBox="1"/>
          <p:nvPr/>
        </p:nvSpPr>
        <p:spPr>
          <a:xfrm>
            <a:off x="3281406"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52" name="TextBox 51">
            <a:extLst>
              <a:ext uri="{FF2B5EF4-FFF2-40B4-BE49-F238E27FC236}">
                <a16:creationId xmlns:a16="http://schemas.microsoft.com/office/drawing/2014/main" id="{DC8613C8-BDF8-4922-6A60-47729ED190EA}"/>
              </a:ext>
            </a:extLst>
          </p:cNvPr>
          <p:cNvSpPr txBox="1"/>
          <p:nvPr/>
        </p:nvSpPr>
        <p:spPr>
          <a:xfrm>
            <a:off x="3924255"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53" name="TextBox 52">
            <a:extLst>
              <a:ext uri="{FF2B5EF4-FFF2-40B4-BE49-F238E27FC236}">
                <a16:creationId xmlns:a16="http://schemas.microsoft.com/office/drawing/2014/main" id="{1E5221AA-7E81-F4D1-60EB-A41579A654AF}"/>
              </a:ext>
            </a:extLst>
          </p:cNvPr>
          <p:cNvSpPr txBox="1"/>
          <p:nvPr/>
        </p:nvSpPr>
        <p:spPr>
          <a:xfrm>
            <a:off x="4257630"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54" name="TextBox 53">
            <a:extLst>
              <a:ext uri="{FF2B5EF4-FFF2-40B4-BE49-F238E27FC236}">
                <a16:creationId xmlns:a16="http://schemas.microsoft.com/office/drawing/2014/main" id="{6AEF5A68-F4A3-B68C-89D5-63AADBA268CC}"/>
              </a:ext>
            </a:extLst>
          </p:cNvPr>
          <p:cNvSpPr txBox="1"/>
          <p:nvPr/>
        </p:nvSpPr>
        <p:spPr>
          <a:xfrm>
            <a:off x="4565883"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55" name="TextBox 54">
            <a:extLst>
              <a:ext uri="{FF2B5EF4-FFF2-40B4-BE49-F238E27FC236}">
                <a16:creationId xmlns:a16="http://schemas.microsoft.com/office/drawing/2014/main" id="{FEC32A8C-4710-AF0B-4FF7-24F7F7AAEA62}"/>
              </a:ext>
            </a:extLst>
          </p:cNvPr>
          <p:cNvSpPr txBox="1"/>
          <p:nvPr/>
        </p:nvSpPr>
        <p:spPr>
          <a:xfrm>
            <a:off x="5226283"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56" name="TextBox 55">
            <a:extLst>
              <a:ext uri="{FF2B5EF4-FFF2-40B4-BE49-F238E27FC236}">
                <a16:creationId xmlns:a16="http://schemas.microsoft.com/office/drawing/2014/main" id="{8FE81010-0CBE-72CB-3093-E083510538D6}"/>
              </a:ext>
            </a:extLst>
          </p:cNvPr>
          <p:cNvSpPr txBox="1"/>
          <p:nvPr/>
        </p:nvSpPr>
        <p:spPr>
          <a:xfrm>
            <a:off x="5556483"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57" name="TextBox 56">
            <a:extLst>
              <a:ext uri="{FF2B5EF4-FFF2-40B4-BE49-F238E27FC236}">
                <a16:creationId xmlns:a16="http://schemas.microsoft.com/office/drawing/2014/main" id="{B7B7EB15-EF36-F389-3867-DF6FF8ED6972}"/>
              </a:ext>
            </a:extLst>
          </p:cNvPr>
          <p:cNvSpPr txBox="1"/>
          <p:nvPr/>
        </p:nvSpPr>
        <p:spPr>
          <a:xfrm>
            <a:off x="5877158"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58" name="TextBox 57">
            <a:extLst>
              <a:ext uri="{FF2B5EF4-FFF2-40B4-BE49-F238E27FC236}">
                <a16:creationId xmlns:a16="http://schemas.microsoft.com/office/drawing/2014/main" id="{245DCC09-654F-55C7-0DF6-55B7620E0128}"/>
              </a:ext>
            </a:extLst>
          </p:cNvPr>
          <p:cNvSpPr txBox="1"/>
          <p:nvPr/>
        </p:nvSpPr>
        <p:spPr>
          <a:xfrm>
            <a:off x="1938040" y="5251698"/>
            <a:ext cx="211596"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383</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386</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59" name="TextBox 58">
            <a:extLst>
              <a:ext uri="{FF2B5EF4-FFF2-40B4-BE49-F238E27FC236}">
                <a16:creationId xmlns:a16="http://schemas.microsoft.com/office/drawing/2014/main" id="{8643DA90-8AD6-ADAC-A550-2DEE0E753B8B}"/>
              </a:ext>
            </a:extLst>
          </p:cNvPr>
          <p:cNvSpPr txBox="1"/>
          <p:nvPr/>
        </p:nvSpPr>
        <p:spPr>
          <a:xfrm>
            <a:off x="2891217" y="5251698"/>
            <a:ext cx="26032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285</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278</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0" name="TextBox 59">
            <a:extLst>
              <a:ext uri="{FF2B5EF4-FFF2-40B4-BE49-F238E27FC236}">
                <a16:creationId xmlns:a16="http://schemas.microsoft.com/office/drawing/2014/main" id="{DC2E984B-BF5A-0441-FC92-341A20AA90DA}"/>
              </a:ext>
            </a:extLst>
          </p:cNvPr>
          <p:cNvSpPr txBox="1"/>
          <p:nvPr/>
        </p:nvSpPr>
        <p:spPr>
          <a:xfrm>
            <a:off x="3544100" y="5251698"/>
            <a:ext cx="257149"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259</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237</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FB122A21-D5D6-41B4-CCF1-BA7DC78863D8}"/>
              </a:ext>
            </a:extLst>
          </p:cNvPr>
          <p:cNvSpPr txBox="1"/>
          <p:nvPr/>
        </p:nvSpPr>
        <p:spPr>
          <a:xfrm>
            <a:off x="4852350"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111</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90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2" name="TextBox 61">
            <a:extLst>
              <a:ext uri="{FF2B5EF4-FFF2-40B4-BE49-F238E27FC236}">
                <a16:creationId xmlns:a16="http://schemas.microsoft.com/office/drawing/2014/main" id="{6116A4BE-4538-967D-CEBC-945CC05A13CB}"/>
              </a:ext>
            </a:extLst>
          </p:cNvPr>
          <p:cNvSpPr txBox="1"/>
          <p:nvPr/>
        </p:nvSpPr>
        <p:spPr>
          <a:xfrm>
            <a:off x="2261890" y="5251698"/>
            <a:ext cx="211595"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339</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352</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3" name="TextBox 62">
            <a:extLst>
              <a:ext uri="{FF2B5EF4-FFF2-40B4-BE49-F238E27FC236}">
                <a16:creationId xmlns:a16="http://schemas.microsoft.com/office/drawing/2014/main" id="{DA10CFD3-3B2F-59B4-1A99-8933E76A849C}"/>
              </a:ext>
            </a:extLst>
          </p:cNvPr>
          <p:cNvSpPr txBox="1"/>
          <p:nvPr/>
        </p:nvSpPr>
        <p:spPr>
          <a:xfrm>
            <a:off x="2565569" y="5251698"/>
            <a:ext cx="26032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310</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313</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4" name="TextBox 63">
            <a:extLst>
              <a:ext uri="{FF2B5EF4-FFF2-40B4-BE49-F238E27FC236}">
                <a16:creationId xmlns:a16="http://schemas.microsoft.com/office/drawing/2014/main" id="{E47E19D7-FB4E-43B4-66A3-34B8C0A78784}"/>
              </a:ext>
            </a:extLst>
          </p:cNvPr>
          <p:cNvSpPr txBox="1"/>
          <p:nvPr/>
        </p:nvSpPr>
        <p:spPr>
          <a:xfrm>
            <a:off x="3216865" y="5251698"/>
            <a:ext cx="26032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269</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257</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5" name="TextBox 64">
            <a:extLst>
              <a:ext uri="{FF2B5EF4-FFF2-40B4-BE49-F238E27FC236}">
                <a16:creationId xmlns:a16="http://schemas.microsoft.com/office/drawing/2014/main" id="{2652444F-9E99-1ACB-C47A-B1B486338D0A}"/>
              </a:ext>
            </a:extLst>
          </p:cNvPr>
          <p:cNvSpPr txBox="1"/>
          <p:nvPr/>
        </p:nvSpPr>
        <p:spPr>
          <a:xfrm>
            <a:off x="3867359" y="5251698"/>
            <a:ext cx="257149"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226</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209</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6" name="TextBox 65">
            <a:extLst>
              <a:ext uri="{FF2B5EF4-FFF2-40B4-BE49-F238E27FC236}">
                <a16:creationId xmlns:a16="http://schemas.microsoft.com/office/drawing/2014/main" id="{30426932-D633-02A0-D8AA-E6827B38C4F8}"/>
              </a:ext>
            </a:extLst>
          </p:cNvPr>
          <p:cNvSpPr txBox="1"/>
          <p:nvPr/>
        </p:nvSpPr>
        <p:spPr>
          <a:xfrm>
            <a:off x="4203415"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189</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176</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7" name="TextBox 66">
            <a:extLst>
              <a:ext uri="{FF2B5EF4-FFF2-40B4-BE49-F238E27FC236}">
                <a16:creationId xmlns:a16="http://schemas.microsoft.com/office/drawing/2014/main" id="{5438F0F7-AED5-969B-56FE-6ED895699F6A}"/>
              </a:ext>
            </a:extLst>
          </p:cNvPr>
          <p:cNvSpPr txBox="1"/>
          <p:nvPr/>
        </p:nvSpPr>
        <p:spPr>
          <a:xfrm>
            <a:off x="4511528"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145</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140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8" name="TextBox 67">
            <a:extLst>
              <a:ext uri="{FF2B5EF4-FFF2-40B4-BE49-F238E27FC236}">
                <a16:creationId xmlns:a16="http://schemas.microsoft.com/office/drawing/2014/main" id="{465B2B81-99E3-36F3-4242-84CC5524CD63}"/>
              </a:ext>
            </a:extLst>
          </p:cNvPr>
          <p:cNvSpPr txBox="1"/>
          <p:nvPr/>
        </p:nvSpPr>
        <p:spPr>
          <a:xfrm>
            <a:off x="5175609"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56</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47</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69" name="TextBox 68">
            <a:extLst>
              <a:ext uri="{FF2B5EF4-FFF2-40B4-BE49-F238E27FC236}">
                <a16:creationId xmlns:a16="http://schemas.microsoft.com/office/drawing/2014/main" id="{ED312068-4DB1-A2EC-0D54-97AAFC507407}"/>
              </a:ext>
            </a:extLst>
          </p:cNvPr>
          <p:cNvSpPr txBox="1"/>
          <p:nvPr/>
        </p:nvSpPr>
        <p:spPr>
          <a:xfrm>
            <a:off x="5502484" y="5251698"/>
            <a:ext cx="241551"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14</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70" name="TextBox 69">
            <a:extLst>
              <a:ext uri="{FF2B5EF4-FFF2-40B4-BE49-F238E27FC236}">
                <a16:creationId xmlns:a16="http://schemas.microsoft.com/office/drawing/2014/main" id="{7C096583-9AC5-67FC-A743-15187BF6325A}"/>
              </a:ext>
            </a:extLst>
          </p:cNvPr>
          <p:cNvSpPr txBox="1"/>
          <p:nvPr/>
        </p:nvSpPr>
        <p:spPr>
          <a:xfrm>
            <a:off x="5877158" y="5251698"/>
            <a:ext cx="14106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000" dirty="0">
                <a:solidFill>
                  <a:srgbClr val="000000"/>
                </a:solidFill>
                <a:latin typeface="Arial" panose="020B0604020202020204" pitchFamily="34" charset="0"/>
                <a:ea typeface="Aileron" charset="0"/>
                <a:cs typeface="Arial" panose="020B0604020202020204" pitchFamily="34" charset="0"/>
              </a:rPr>
              <a:t>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Aileron" charset="0"/>
                <a:cs typeface="Arial" panose="020B0604020202020204" pitchFamily="34" charset="0"/>
              </a:rPr>
              <a:t>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71" name="TextBox 70">
            <a:extLst>
              <a:ext uri="{FF2B5EF4-FFF2-40B4-BE49-F238E27FC236}">
                <a16:creationId xmlns:a16="http://schemas.microsoft.com/office/drawing/2014/main" id="{247574B0-94AE-92CD-BCA5-3F4B9348A5BA}"/>
              </a:ext>
            </a:extLst>
          </p:cNvPr>
          <p:cNvSpPr txBox="1"/>
          <p:nvPr/>
        </p:nvSpPr>
        <p:spPr>
          <a:xfrm>
            <a:off x="5317075" y="3827884"/>
            <a:ext cx="4889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noProof="0" dirty="0">
                <a:solidFill>
                  <a:schemeClr val="accent6"/>
                </a:solidFill>
                <a:latin typeface="Arial" panose="020B0604020202020204" pitchFamily="34" charset="0"/>
                <a:ea typeface="Aileron" charset="0"/>
                <a:cs typeface="Arial" panose="020B0604020202020204" pitchFamily="34" charset="0"/>
              </a:rPr>
              <a:t>Placebo</a:t>
            </a:r>
            <a:endPar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endParaRPr>
          </a:p>
        </p:txBody>
      </p:sp>
      <p:sp>
        <p:nvSpPr>
          <p:cNvPr id="72" name="TextBox 71">
            <a:extLst>
              <a:ext uri="{FF2B5EF4-FFF2-40B4-BE49-F238E27FC236}">
                <a16:creationId xmlns:a16="http://schemas.microsoft.com/office/drawing/2014/main" id="{11E59AAD-8383-813F-AA7A-305C291F052B}"/>
              </a:ext>
            </a:extLst>
          </p:cNvPr>
          <p:cNvSpPr txBox="1"/>
          <p:nvPr/>
        </p:nvSpPr>
        <p:spPr>
          <a:xfrm>
            <a:off x="5080391" y="3352129"/>
            <a:ext cx="95218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Pembrolizumab</a:t>
            </a:r>
          </a:p>
        </p:txBody>
      </p:sp>
      <p:sp>
        <p:nvSpPr>
          <p:cNvPr id="73" name="TextBox 72">
            <a:extLst>
              <a:ext uri="{FF2B5EF4-FFF2-40B4-BE49-F238E27FC236}">
                <a16:creationId xmlns:a16="http://schemas.microsoft.com/office/drawing/2014/main" id="{8AAD5F1F-1FCA-48E1-162C-9658C0418FE1}"/>
              </a:ext>
            </a:extLst>
          </p:cNvPr>
          <p:cNvSpPr txBox="1"/>
          <p:nvPr/>
        </p:nvSpPr>
        <p:spPr>
          <a:xfrm>
            <a:off x="3739909" y="3157413"/>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65%</a:t>
            </a:r>
          </a:p>
        </p:txBody>
      </p:sp>
      <p:sp>
        <p:nvSpPr>
          <p:cNvPr id="74" name="TextBox 73">
            <a:extLst>
              <a:ext uri="{FF2B5EF4-FFF2-40B4-BE49-F238E27FC236}">
                <a16:creationId xmlns:a16="http://schemas.microsoft.com/office/drawing/2014/main" id="{7E8BF62D-2B43-352E-95A8-412DCDBF7118}"/>
              </a:ext>
            </a:extLst>
          </p:cNvPr>
          <p:cNvSpPr txBox="1"/>
          <p:nvPr/>
        </p:nvSpPr>
        <p:spPr>
          <a:xfrm>
            <a:off x="3739909" y="3586038"/>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rPr>
              <a:t>59%</a:t>
            </a:r>
          </a:p>
        </p:txBody>
      </p:sp>
      <p:sp>
        <p:nvSpPr>
          <p:cNvPr id="75" name="TextBox 74">
            <a:extLst>
              <a:ext uri="{FF2B5EF4-FFF2-40B4-BE49-F238E27FC236}">
                <a16:creationId xmlns:a16="http://schemas.microsoft.com/office/drawing/2014/main" id="{B8249C38-6A2E-5FA4-566B-C6B375FAFD3A}"/>
              </a:ext>
            </a:extLst>
          </p:cNvPr>
          <p:cNvSpPr txBox="1"/>
          <p:nvPr/>
        </p:nvSpPr>
        <p:spPr>
          <a:xfrm>
            <a:off x="4663834" y="3297714"/>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54%</a:t>
            </a:r>
          </a:p>
        </p:txBody>
      </p:sp>
      <p:sp>
        <p:nvSpPr>
          <p:cNvPr id="76" name="TextBox 75">
            <a:extLst>
              <a:ext uri="{FF2B5EF4-FFF2-40B4-BE49-F238E27FC236}">
                <a16:creationId xmlns:a16="http://schemas.microsoft.com/office/drawing/2014/main" id="{918B27DD-3098-0F76-8050-BF1B6F283CA0}"/>
              </a:ext>
            </a:extLst>
          </p:cNvPr>
          <p:cNvSpPr txBox="1"/>
          <p:nvPr/>
        </p:nvSpPr>
        <p:spPr>
          <a:xfrm>
            <a:off x="4663834" y="3726339"/>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rPr>
              <a:t>48%</a:t>
            </a:r>
          </a:p>
        </p:txBody>
      </p:sp>
      <p:sp>
        <p:nvSpPr>
          <p:cNvPr id="77" name="TextBox 76">
            <a:extLst>
              <a:ext uri="{FF2B5EF4-FFF2-40B4-BE49-F238E27FC236}">
                <a16:creationId xmlns:a16="http://schemas.microsoft.com/office/drawing/2014/main" id="{626B56C0-DF61-9CF6-391B-F5DDF1DA9A83}"/>
              </a:ext>
            </a:extLst>
          </p:cNvPr>
          <p:cNvSpPr txBox="1"/>
          <p:nvPr/>
        </p:nvSpPr>
        <p:spPr>
          <a:xfrm>
            <a:off x="7258379" y="525169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502</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latin typeface="Arial" panose="020B0604020202020204" pitchFamily="34" charset="0"/>
                <a:ea typeface="Aileron" charset="0"/>
                <a:cs typeface="Arial" panose="020B0604020202020204" pitchFamily="34" charset="0"/>
              </a:rPr>
              <a:t>505</a:t>
            </a:r>
            <a:endParaRPr kumimoji="0" lang="en-GB" sz="1000" b="0"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endParaRPr>
          </a:p>
        </p:txBody>
      </p:sp>
      <p:sp>
        <p:nvSpPr>
          <p:cNvPr id="78" name="TextBox 77">
            <a:extLst>
              <a:ext uri="{FF2B5EF4-FFF2-40B4-BE49-F238E27FC236}">
                <a16:creationId xmlns:a16="http://schemas.microsoft.com/office/drawing/2014/main" id="{E2AF6270-54CD-A19B-D103-6C507C30BA30}"/>
              </a:ext>
            </a:extLst>
          </p:cNvPr>
          <p:cNvSpPr txBox="1"/>
          <p:nvPr/>
        </p:nvSpPr>
        <p:spPr>
          <a:xfrm>
            <a:off x="6250005" y="5113199"/>
            <a:ext cx="952247" cy="415498"/>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Pembrolizumab</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noProof="0" dirty="0">
                <a:solidFill>
                  <a:schemeClr val="accent6"/>
                </a:solidFill>
                <a:latin typeface="Arial" panose="020B0604020202020204" pitchFamily="34" charset="0"/>
                <a:ea typeface="Aileron" charset="0"/>
                <a:cs typeface="Arial" panose="020B0604020202020204" pitchFamily="34" charset="0"/>
              </a:rPr>
              <a:t>Placebo</a:t>
            </a:r>
            <a:endPar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endParaRPr>
          </a:p>
        </p:txBody>
      </p:sp>
      <p:sp>
        <p:nvSpPr>
          <p:cNvPr id="79" name="TextBox 78">
            <a:extLst>
              <a:ext uri="{FF2B5EF4-FFF2-40B4-BE49-F238E27FC236}">
                <a16:creationId xmlns:a16="http://schemas.microsoft.com/office/drawing/2014/main" id="{B07475D4-0B49-ADEA-BE67-EDD71F4D5407}"/>
              </a:ext>
            </a:extLst>
          </p:cNvPr>
          <p:cNvSpPr txBox="1"/>
          <p:nvPr/>
        </p:nvSpPr>
        <p:spPr>
          <a:xfrm>
            <a:off x="7575320" y="4794453"/>
            <a:ext cx="141064"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80" name="TextBox 79">
            <a:extLst>
              <a:ext uri="{FF2B5EF4-FFF2-40B4-BE49-F238E27FC236}">
                <a16:creationId xmlns:a16="http://schemas.microsoft.com/office/drawing/2014/main" id="{DF0F762D-1992-4068-4A26-0F5055B94574}"/>
              </a:ext>
            </a:extLst>
          </p:cNvPr>
          <p:cNvSpPr txBox="1"/>
          <p:nvPr/>
        </p:nvSpPr>
        <p:spPr>
          <a:xfrm>
            <a:off x="8899310" y="4953330"/>
            <a:ext cx="1058431"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sp>
        <p:nvSpPr>
          <p:cNvPr id="81" name="TextBox 80">
            <a:extLst>
              <a:ext uri="{FF2B5EF4-FFF2-40B4-BE49-F238E27FC236}">
                <a16:creationId xmlns:a16="http://schemas.microsoft.com/office/drawing/2014/main" id="{E395735D-F50A-1815-C87D-576F641816AD}"/>
              </a:ext>
            </a:extLst>
          </p:cNvPr>
          <p:cNvSpPr txBox="1"/>
          <p:nvPr/>
        </p:nvSpPr>
        <p:spPr>
          <a:xfrm>
            <a:off x="8553220"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82" name="TextBox 81">
            <a:extLst>
              <a:ext uri="{FF2B5EF4-FFF2-40B4-BE49-F238E27FC236}">
                <a16:creationId xmlns:a16="http://schemas.microsoft.com/office/drawing/2014/main" id="{6FD0159D-ABEA-A472-2F54-51241EE88C8C}"/>
              </a:ext>
            </a:extLst>
          </p:cNvPr>
          <p:cNvSpPr txBox="1"/>
          <p:nvPr/>
        </p:nvSpPr>
        <p:spPr>
          <a:xfrm>
            <a:off x="9202419"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83" name="TextBox 82">
            <a:extLst>
              <a:ext uri="{FF2B5EF4-FFF2-40B4-BE49-F238E27FC236}">
                <a16:creationId xmlns:a16="http://schemas.microsoft.com/office/drawing/2014/main" id="{E5F7A364-7FFA-FCD9-AA76-7106CC4D2D36}"/>
              </a:ext>
            </a:extLst>
          </p:cNvPr>
          <p:cNvSpPr txBox="1"/>
          <p:nvPr/>
        </p:nvSpPr>
        <p:spPr>
          <a:xfrm>
            <a:off x="7281856" y="4794453"/>
            <a:ext cx="141064"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84" name="TextBox 83">
            <a:extLst>
              <a:ext uri="{FF2B5EF4-FFF2-40B4-BE49-F238E27FC236}">
                <a16:creationId xmlns:a16="http://schemas.microsoft.com/office/drawing/2014/main" id="{D1CBFB55-7EC5-EE25-1D4C-99F097E4DA3F}"/>
              </a:ext>
            </a:extLst>
          </p:cNvPr>
          <p:cNvSpPr txBox="1"/>
          <p:nvPr/>
        </p:nvSpPr>
        <p:spPr>
          <a:xfrm>
            <a:off x="10504447"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85" name="TextBox 84">
            <a:extLst>
              <a:ext uri="{FF2B5EF4-FFF2-40B4-BE49-F238E27FC236}">
                <a16:creationId xmlns:a16="http://schemas.microsoft.com/office/drawing/2014/main" id="{C36713A2-D97B-BFF3-DBD4-EE2C1681173D}"/>
              </a:ext>
            </a:extLst>
          </p:cNvPr>
          <p:cNvSpPr txBox="1"/>
          <p:nvPr/>
        </p:nvSpPr>
        <p:spPr>
          <a:xfrm>
            <a:off x="7435344" y="4440577"/>
            <a:ext cx="161582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HR 0.86 (95% CI: 0.71-1.03)</a:t>
            </a:r>
          </a:p>
        </p:txBody>
      </p:sp>
      <p:sp>
        <p:nvSpPr>
          <p:cNvPr id="86" name="TextBox 85">
            <a:extLst>
              <a:ext uri="{FF2B5EF4-FFF2-40B4-BE49-F238E27FC236}">
                <a16:creationId xmlns:a16="http://schemas.microsoft.com/office/drawing/2014/main" id="{4BE3C4FF-0F0E-3AD2-15FB-1691E0A86702}"/>
              </a:ext>
            </a:extLst>
          </p:cNvPr>
          <p:cNvSpPr txBox="1"/>
          <p:nvPr/>
        </p:nvSpPr>
        <p:spPr>
          <a:xfrm rot="16200000">
            <a:off x="6106330" y="3531215"/>
            <a:ext cx="1426674"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Overall survival (%)</a:t>
            </a:r>
          </a:p>
        </p:txBody>
      </p:sp>
      <p:sp>
        <p:nvSpPr>
          <p:cNvPr id="87" name="TextBox 86">
            <a:extLst>
              <a:ext uri="{FF2B5EF4-FFF2-40B4-BE49-F238E27FC236}">
                <a16:creationId xmlns:a16="http://schemas.microsoft.com/office/drawing/2014/main" id="{115933A2-3DF0-9345-1501-8900599E5B29}"/>
              </a:ext>
            </a:extLst>
          </p:cNvPr>
          <p:cNvSpPr txBox="1"/>
          <p:nvPr/>
        </p:nvSpPr>
        <p:spPr>
          <a:xfrm>
            <a:off x="7151065" y="4647044"/>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88" name="TextBox 87">
            <a:extLst>
              <a:ext uri="{FF2B5EF4-FFF2-40B4-BE49-F238E27FC236}">
                <a16:creationId xmlns:a16="http://schemas.microsoft.com/office/drawing/2014/main" id="{C2CF0B76-0A24-C42E-0BFB-3105F549FC0F}"/>
              </a:ext>
            </a:extLst>
          </p:cNvPr>
          <p:cNvSpPr txBox="1"/>
          <p:nvPr/>
        </p:nvSpPr>
        <p:spPr>
          <a:xfrm>
            <a:off x="7080533" y="379117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89" name="TextBox 88">
            <a:extLst>
              <a:ext uri="{FF2B5EF4-FFF2-40B4-BE49-F238E27FC236}">
                <a16:creationId xmlns:a16="http://schemas.microsoft.com/office/drawing/2014/main" id="{D1705D57-D8DA-E117-8FFF-C72B9AA2EA62}"/>
              </a:ext>
            </a:extLst>
          </p:cNvPr>
          <p:cNvSpPr txBox="1"/>
          <p:nvPr/>
        </p:nvSpPr>
        <p:spPr>
          <a:xfrm>
            <a:off x="7080533" y="4210491"/>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90" name="TextBox 89">
            <a:extLst>
              <a:ext uri="{FF2B5EF4-FFF2-40B4-BE49-F238E27FC236}">
                <a16:creationId xmlns:a16="http://schemas.microsoft.com/office/drawing/2014/main" id="{47F2D5EE-148D-5D94-8012-ABA0B7747397}"/>
              </a:ext>
            </a:extLst>
          </p:cNvPr>
          <p:cNvSpPr txBox="1"/>
          <p:nvPr/>
        </p:nvSpPr>
        <p:spPr>
          <a:xfrm>
            <a:off x="7080533" y="3157414"/>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70</a:t>
            </a:r>
          </a:p>
        </p:txBody>
      </p:sp>
      <p:sp>
        <p:nvSpPr>
          <p:cNvPr id="91" name="TextBox 90">
            <a:extLst>
              <a:ext uri="{FF2B5EF4-FFF2-40B4-BE49-F238E27FC236}">
                <a16:creationId xmlns:a16="http://schemas.microsoft.com/office/drawing/2014/main" id="{6412B0F5-9644-F9AB-7F7B-314FB57523F4}"/>
              </a:ext>
            </a:extLst>
          </p:cNvPr>
          <p:cNvSpPr txBox="1"/>
          <p:nvPr/>
        </p:nvSpPr>
        <p:spPr>
          <a:xfrm>
            <a:off x="7013168" y="2523653"/>
            <a:ext cx="21159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92" name="TextBox 91">
            <a:extLst>
              <a:ext uri="{FF2B5EF4-FFF2-40B4-BE49-F238E27FC236}">
                <a16:creationId xmlns:a16="http://schemas.microsoft.com/office/drawing/2014/main" id="{93A1F54D-2414-5D74-D87B-625C84F3A004}"/>
              </a:ext>
            </a:extLst>
          </p:cNvPr>
          <p:cNvSpPr txBox="1"/>
          <p:nvPr/>
        </p:nvSpPr>
        <p:spPr>
          <a:xfrm>
            <a:off x="7083700" y="2736378"/>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90</a:t>
            </a:r>
          </a:p>
        </p:txBody>
      </p:sp>
      <p:sp>
        <p:nvSpPr>
          <p:cNvPr id="93" name="TextBox 92">
            <a:extLst>
              <a:ext uri="{FF2B5EF4-FFF2-40B4-BE49-F238E27FC236}">
                <a16:creationId xmlns:a16="http://schemas.microsoft.com/office/drawing/2014/main" id="{5F5F106D-B6DA-4319-5473-A65C99F13080}"/>
              </a:ext>
            </a:extLst>
          </p:cNvPr>
          <p:cNvSpPr txBox="1"/>
          <p:nvPr/>
        </p:nvSpPr>
        <p:spPr>
          <a:xfrm>
            <a:off x="7083700" y="294910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94" name="TextBox 93">
            <a:extLst>
              <a:ext uri="{FF2B5EF4-FFF2-40B4-BE49-F238E27FC236}">
                <a16:creationId xmlns:a16="http://schemas.microsoft.com/office/drawing/2014/main" id="{4AEE2520-6A16-869B-65F3-2809AAA3D73D}"/>
              </a:ext>
            </a:extLst>
          </p:cNvPr>
          <p:cNvSpPr txBox="1"/>
          <p:nvPr/>
        </p:nvSpPr>
        <p:spPr>
          <a:xfrm>
            <a:off x="7080533" y="3366964"/>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95" name="TextBox 94">
            <a:extLst>
              <a:ext uri="{FF2B5EF4-FFF2-40B4-BE49-F238E27FC236}">
                <a16:creationId xmlns:a16="http://schemas.microsoft.com/office/drawing/2014/main" id="{D0638C2D-9C1C-5A7F-7FBB-69210A82D336}"/>
              </a:ext>
            </a:extLst>
          </p:cNvPr>
          <p:cNvSpPr txBox="1"/>
          <p:nvPr/>
        </p:nvSpPr>
        <p:spPr>
          <a:xfrm>
            <a:off x="7080533" y="3573339"/>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50</a:t>
            </a:r>
          </a:p>
        </p:txBody>
      </p:sp>
      <p:sp>
        <p:nvSpPr>
          <p:cNvPr id="96" name="TextBox 95">
            <a:extLst>
              <a:ext uri="{FF2B5EF4-FFF2-40B4-BE49-F238E27FC236}">
                <a16:creationId xmlns:a16="http://schemas.microsoft.com/office/drawing/2014/main" id="{B72AAB96-B3DD-98BD-08A0-8D4B0F02DAA5}"/>
              </a:ext>
            </a:extLst>
          </p:cNvPr>
          <p:cNvSpPr txBox="1"/>
          <p:nvPr/>
        </p:nvSpPr>
        <p:spPr>
          <a:xfrm>
            <a:off x="7080533" y="399437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97" name="TextBox 96">
            <a:extLst>
              <a:ext uri="{FF2B5EF4-FFF2-40B4-BE49-F238E27FC236}">
                <a16:creationId xmlns:a16="http://schemas.microsoft.com/office/drawing/2014/main" id="{85108ED4-F1A6-4FB2-A676-7E860D83A345}"/>
              </a:ext>
            </a:extLst>
          </p:cNvPr>
          <p:cNvSpPr txBox="1"/>
          <p:nvPr/>
        </p:nvSpPr>
        <p:spPr>
          <a:xfrm>
            <a:off x="7080533" y="441051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p:txBody>
      </p:sp>
      <p:sp>
        <p:nvSpPr>
          <p:cNvPr id="98" name="TextBox 97">
            <a:extLst>
              <a:ext uri="{FF2B5EF4-FFF2-40B4-BE49-F238E27FC236}">
                <a16:creationId xmlns:a16="http://schemas.microsoft.com/office/drawing/2014/main" id="{4F37095E-728A-3571-FB82-0AB268925633}"/>
              </a:ext>
            </a:extLst>
          </p:cNvPr>
          <p:cNvSpPr txBox="1"/>
          <p:nvPr/>
        </p:nvSpPr>
        <p:spPr>
          <a:xfrm>
            <a:off x="7899170"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99" name="TextBox 98">
            <a:extLst>
              <a:ext uri="{FF2B5EF4-FFF2-40B4-BE49-F238E27FC236}">
                <a16:creationId xmlns:a16="http://schemas.microsoft.com/office/drawing/2014/main" id="{089A731F-7EFE-9A8A-BEAE-B413BB2B5393}"/>
              </a:ext>
            </a:extLst>
          </p:cNvPr>
          <p:cNvSpPr txBox="1"/>
          <p:nvPr/>
        </p:nvSpPr>
        <p:spPr>
          <a:xfrm>
            <a:off x="8226195"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100" name="TextBox 99">
            <a:extLst>
              <a:ext uri="{FF2B5EF4-FFF2-40B4-BE49-F238E27FC236}">
                <a16:creationId xmlns:a16="http://schemas.microsoft.com/office/drawing/2014/main" id="{B7AE0A49-A061-4403-5DA6-C52A9997B5CF}"/>
              </a:ext>
            </a:extLst>
          </p:cNvPr>
          <p:cNvSpPr txBox="1"/>
          <p:nvPr/>
        </p:nvSpPr>
        <p:spPr>
          <a:xfrm>
            <a:off x="8883420"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D0599C40-691F-01DE-0037-259093970CF5}"/>
              </a:ext>
            </a:extLst>
          </p:cNvPr>
          <p:cNvSpPr txBox="1"/>
          <p:nvPr/>
        </p:nvSpPr>
        <p:spPr>
          <a:xfrm>
            <a:off x="9526269"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102" name="TextBox 101">
            <a:extLst>
              <a:ext uri="{FF2B5EF4-FFF2-40B4-BE49-F238E27FC236}">
                <a16:creationId xmlns:a16="http://schemas.microsoft.com/office/drawing/2014/main" id="{423AB98E-45D5-CA1A-9142-4BB355DBB9D5}"/>
              </a:ext>
            </a:extLst>
          </p:cNvPr>
          <p:cNvSpPr txBox="1"/>
          <p:nvPr/>
        </p:nvSpPr>
        <p:spPr>
          <a:xfrm>
            <a:off x="9859644"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103" name="TextBox 102">
            <a:extLst>
              <a:ext uri="{FF2B5EF4-FFF2-40B4-BE49-F238E27FC236}">
                <a16:creationId xmlns:a16="http://schemas.microsoft.com/office/drawing/2014/main" id="{DE6BEFCF-D3C2-9922-8741-50D88E023256}"/>
              </a:ext>
            </a:extLst>
          </p:cNvPr>
          <p:cNvSpPr txBox="1"/>
          <p:nvPr/>
        </p:nvSpPr>
        <p:spPr>
          <a:xfrm>
            <a:off x="10167897"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104" name="TextBox 103">
            <a:extLst>
              <a:ext uri="{FF2B5EF4-FFF2-40B4-BE49-F238E27FC236}">
                <a16:creationId xmlns:a16="http://schemas.microsoft.com/office/drawing/2014/main" id="{CE43BB0A-955B-5881-A2A9-F43CA495DEB0}"/>
              </a:ext>
            </a:extLst>
          </p:cNvPr>
          <p:cNvSpPr txBox="1"/>
          <p:nvPr/>
        </p:nvSpPr>
        <p:spPr>
          <a:xfrm>
            <a:off x="10828297"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66</a:t>
            </a:r>
          </a:p>
        </p:txBody>
      </p:sp>
      <p:sp>
        <p:nvSpPr>
          <p:cNvPr id="105" name="TextBox 104">
            <a:extLst>
              <a:ext uri="{FF2B5EF4-FFF2-40B4-BE49-F238E27FC236}">
                <a16:creationId xmlns:a16="http://schemas.microsoft.com/office/drawing/2014/main" id="{12CFD508-87EE-3BFF-DEC0-E33EDD46C763}"/>
              </a:ext>
            </a:extLst>
          </p:cNvPr>
          <p:cNvSpPr txBox="1"/>
          <p:nvPr/>
        </p:nvSpPr>
        <p:spPr>
          <a:xfrm>
            <a:off x="11158497"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106" name="TextBox 105">
            <a:extLst>
              <a:ext uri="{FF2B5EF4-FFF2-40B4-BE49-F238E27FC236}">
                <a16:creationId xmlns:a16="http://schemas.microsoft.com/office/drawing/2014/main" id="{D0926FC7-D3BE-DE35-7288-963AD71369D4}"/>
              </a:ext>
            </a:extLst>
          </p:cNvPr>
          <p:cNvSpPr txBox="1"/>
          <p:nvPr/>
        </p:nvSpPr>
        <p:spPr>
          <a:xfrm>
            <a:off x="11479172" y="4794453"/>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107" name="TextBox 106">
            <a:extLst>
              <a:ext uri="{FF2B5EF4-FFF2-40B4-BE49-F238E27FC236}">
                <a16:creationId xmlns:a16="http://schemas.microsoft.com/office/drawing/2014/main" id="{7AA44C9F-78FD-4349-83CF-D7BE75748EB8}"/>
              </a:ext>
            </a:extLst>
          </p:cNvPr>
          <p:cNvSpPr txBox="1"/>
          <p:nvPr/>
        </p:nvSpPr>
        <p:spPr>
          <a:xfrm>
            <a:off x="7540054" y="5251698"/>
            <a:ext cx="211596"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477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488</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8" name="TextBox 107">
            <a:extLst>
              <a:ext uri="{FF2B5EF4-FFF2-40B4-BE49-F238E27FC236}">
                <a16:creationId xmlns:a16="http://schemas.microsoft.com/office/drawing/2014/main" id="{186BAA8D-2F66-D12C-671E-8EF9988B51DA}"/>
              </a:ext>
            </a:extLst>
          </p:cNvPr>
          <p:cNvSpPr txBox="1"/>
          <p:nvPr/>
        </p:nvSpPr>
        <p:spPr>
          <a:xfrm>
            <a:off x="8493231" y="5251698"/>
            <a:ext cx="26032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353</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09" name="TextBox 108">
            <a:extLst>
              <a:ext uri="{FF2B5EF4-FFF2-40B4-BE49-F238E27FC236}">
                <a16:creationId xmlns:a16="http://schemas.microsoft.com/office/drawing/2014/main" id="{2D1E86CA-762F-ABA7-64C9-8E1021703465}"/>
              </a:ext>
            </a:extLst>
          </p:cNvPr>
          <p:cNvSpPr txBox="1"/>
          <p:nvPr/>
        </p:nvSpPr>
        <p:spPr>
          <a:xfrm>
            <a:off x="9146114" y="5251698"/>
            <a:ext cx="257149"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325</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298</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0" name="TextBox 109">
            <a:extLst>
              <a:ext uri="{FF2B5EF4-FFF2-40B4-BE49-F238E27FC236}">
                <a16:creationId xmlns:a16="http://schemas.microsoft.com/office/drawing/2014/main" id="{FA65D307-D4D1-6132-869B-522493AA7669}"/>
              </a:ext>
            </a:extLst>
          </p:cNvPr>
          <p:cNvSpPr txBox="1"/>
          <p:nvPr/>
        </p:nvSpPr>
        <p:spPr>
          <a:xfrm>
            <a:off x="10454364"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109</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1" name="TextBox 110">
            <a:extLst>
              <a:ext uri="{FF2B5EF4-FFF2-40B4-BE49-F238E27FC236}">
                <a16:creationId xmlns:a16="http://schemas.microsoft.com/office/drawing/2014/main" id="{8F3A9487-7FE7-77D3-1AFA-C24B798B9202}"/>
              </a:ext>
            </a:extLst>
          </p:cNvPr>
          <p:cNvSpPr txBox="1"/>
          <p:nvPr/>
        </p:nvSpPr>
        <p:spPr>
          <a:xfrm>
            <a:off x="7863904" y="5251698"/>
            <a:ext cx="211595"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447</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2" name="TextBox 111">
            <a:extLst>
              <a:ext uri="{FF2B5EF4-FFF2-40B4-BE49-F238E27FC236}">
                <a16:creationId xmlns:a16="http://schemas.microsoft.com/office/drawing/2014/main" id="{4C6CC5CC-0CB1-4E73-0DA2-308A634E9567}"/>
              </a:ext>
            </a:extLst>
          </p:cNvPr>
          <p:cNvSpPr txBox="1"/>
          <p:nvPr/>
        </p:nvSpPr>
        <p:spPr>
          <a:xfrm>
            <a:off x="8167583" y="5251698"/>
            <a:ext cx="26032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391</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395</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3" name="TextBox 112">
            <a:extLst>
              <a:ext uri="{FF2B5EF4-FFF2-40B4-BE49-F238E27FC236}">
                <a16:creationId xmlns:a16="http://schemas.microsoft.com/office/drawing/2014/main" id="{041EE49E-B6AC-6D11-5A7F-DBC5BE62DA62}"/>
              </a:ext>
            </a:extLst>
          </p:cNvPr>
          <p:cNvSpPr txBox="1"/>
          <p:nvPr/>
        </p:nvSpPr>
        <p:spPr>
          <a:xfrm>
            <a:off x="8818879" y="5251698"/>
            <a:ext cx="26032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338</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324</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4" name="TextBox 113">
            <a:extLst>
              <a:ext uri="{FF2B5EF4-FFF2-40B4-BE49-F238E27FC236}">
                <a16:creationId xmlns:a16="http://schemas.microsoft.com/office/drawing/2014/main" id="{2C99019B-8390-E634-BBE4-295104960840}"/>
              </a:ext>
            </a:extLst>
          </p:cNvPr>
          <p:cNvSpPr txBox="1"/>
          <p:nvPr/>
        </p:nvSpPr>
        <p:spPr>
          <a:xfrm>
            <a:off x="9469373" y="5251698"/>
            <a:ext cx="257149"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258</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240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5" name="TextBox 114">
            <a:extLst>
              <a:ext uri="{FF2B5EF4-FFF2-40B4-BE49-F238E27FC236}">
                <a16:creationId xmlns:a16="http://schemas.microsoft.com/office/drawing/2014/main" id="{F68EA8CE-1163-3ECD-5D27-CDBEE1FA9B22}"/>
              </a:ext>
            </a:extLst>
          </p:cNvPr>
          <p:cNvSpPr txBox="1"/>
          <p:nvPr/>
        </p:nvSpPr>
        <p:spPr>
          <a:xfrm>
            <a:off x="9805429"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195</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6" name="TextBox 115">
            <a:extLst>
              <a:ext uri="{FF2B5EF4-FFF2-40B4-BE49-F238E27FC236}">
                <a16:creationId xmlns:a16="http://schemas.microsoft.com/office/drawing/2014/main" id="{3107A046-07B6-3F54-FAA9-E044E2E90F7B}"/>
              </a:ext>
            </a:extLst>
          </p:cNvPr>
          <p:cNvSpPr txBox="1"/>
          <p:nvPr/>
        </p:nvSpPr>
        <p:spPr>
          <a:xfrm>
            <a:off x="10113542"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162</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159</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7" name="TextBox 116">
            <a:extLst>
              <a:ext uri="{FF2B5EF4-FFF2-40B4-BE49-F238E27FC236}">
                <a16:creationId xmlns:a16="http://schemas.microsoft.com/office/drawing/2014/main" id="{A4A0BB2C-097E-050F-78FB-606C392A77F3}"/>
              </a:ext>
            </a:extLst>
          </p:cNvPr>
          <p:cNvSpPr txBox="1"/>
          <p:nvPr/>
        </p:nvSpPr>
        <p:spPr>
          <a:xfrm>
            <a:off x="10777623" y="5251698"/>
            <a:ext cx="241552"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50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8" name="TextBox 117">
            <a:extLst>
              <a:ext uri="{FF2B5EF4-FFF2-40B4-BE49-F238E27FC236}">
                <a16:creationId xmlns:a16="http://schemas.microsoft.com/office/drawing/2014/main" id="{7ED9BDBB-D18C-55FA-7579-DFE99CD976D6}"/>
              </a:ext>
            </a:extLst>
          </p:cNvPr>
          <p:cNvSpPr txBox="1"/>
          <p:nvPr/>
        </p:nvSpPr>
        <p:spPr>
          <a:xfrm>
            <a:off x="11104498" y="5251698"/>
            <a:ext cx="241551"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14</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19" name="TextBox 118">
            <a:extLst>
              <a:ext uri="{FF2B5EF4-FFF2-40B4-BE49-F238E27FC236}">
                <a16:creationId xmlns:a16="http://schemas.microsoft.com/office/drawing/2014/main" id="{F8AB021D-6E4E-C979-956C-B23F8B83192F}"/>
              </a:ext>
            </a:extLst>
          </p:cNvPr>
          <p:cNvSpPr txBox="1"/>
          <p:nvPr/>
        </p:nvSpPr>
        <p:spPr>
          <a:xfrm>
            <a:off x="11479172" y="5251698"/>
            <a:ext cx="141064"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00" noProof="0" dirty="0">
                <a:solidFill>
                  <a:srgbClr val="000000"/>
                </a:solidFill>
                <a:latin typeface="Arial" panose="020B0604020202020204" pitchFamily="34" charset="0"/>
                <a:ea typeface="Aileron" charset="0"/>
                <a:cs typeface="Arial" panose="020B0604020202020204" pitchFamily="34" charset="0"/>
              </a:rPr>
              <a:t>0</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p:txBody>
      </p:sp>
      <p:sp>
        <p:nvSpPr>
          <p:cNvPr id="120" name="TextBox 119">
            <a:extLst>
              <a:ext uri="{FF2B5EF4-FFF2-40B4-BE49-F238E27FC236}">
                <a16:creationId xmlns:a16="http://schemas.microsoft.com/office/drawing/2014/main" id="{EC87D94E-DC3E-6FEA-6BEF-3F7C3CC28A0F}"/>
              </a:ext>
            </a:extLst>
          </p:cNvPr>
          <p:cNvSpPr txBox="1"/>
          <p:nvPr/>
        </p:nvSpPr>
        <p:spPr>
          <a:xfrm>
            <a:off x="10919089" y="3827884"/>
            <a:ext cx="48891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noProof="0" dirty="0">
                <a:solidFill>
                  <a:schemeClr val="accent6"/>
                </a:solidFill>
                <a:latin typeface="Arial" panose="020B0604020202020204" pitchFamily="34" charset="0"/>
                <a:ea typeface="Aileron" charset="0"/>
                <a:cs typeface="Arial" panose="020B0604020202020204" pitchFamily="34" charset="0"/>
              </a:rPr>
              <a:t>Placebo</a:t>
            </a:r>
            <a:endPar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endParaRPr>
          </a:p>
        </p:txBody>
      </p:sp>
      <p:sp>
        <p:nvSpPr>
          <p:cNvPr id="121" name="TextBox 120">
            <a:extLst>
              <a:ext uri="{FF2B5EF4-FFF2-40B4-BE49-F238E27FC236}">
                <a16:creationId xmlns:a16="http://schemas.microsoft.com/office/drawing/2014/main" id="{F277A43A-8F2C-95C3-95FC-A0488388E7E1}"/>
              </a:ext>
            </a:extLst>
          </p:cNvPr>
          <p:cNvSpPr txBox="1"/>
          <p:nvPr/>
        </p:nvSpPr>
        <p:spPr>
          <a:xfrm>
            <a:off x="10682405" y="3352129"/>
            <a:ext cx="95218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Pembrolizumab</a:t>
            </a:r>
          </a:p>
        </p:txBody>
      </p:sp>
      <p:sp>
        <p:nvSpPr>
          <p:cNvPr id="122" name="TextBox 121">
            <a:extLst>
              <a:ext uri="{FF2B5EF4-FFF2-40B4-BE49-F238E27FC236}">
                <a16:creationId xmlns:a16="http://schemas.microsoft.com/office/drawing/2014/main" id="{AEFDE2E9-9EB1-9AAB-1071-08BD0C829760}"/>
              </a:ext>
            </a:extLst>
          </p:cNvPr>
          <p:cNvSpPr txBox="1"/>
          <p:nvPr/>
        </p:nvSpPr>
        <p:spPr>
          <a:xfrm>
            <a:off x="9341923" y="3157413"/>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66%</a:t>
            </a:r>
          </a:p>
        </p:txBody>
      </p:sp>
      <p:sp>
        <p:nvSpPr>
          <p:cNvPr id="123" name="TextBox 122">
            <a:extLst>
              <a:ext uri="{FF2B5EF4-FFF2-40B4-BE49-F238E27FC236}">
                <a16:creationId xmlns:a16="http://schemas.microsoft.com/office/drawing/2014/main" id="{33E2E693-C9CC-9035-F9B1-0B4C16AE919A}"/>
              </a:ext>
            </a:extLst>
          </p:cNvPr>
          <p:cNvSpPr txBox="1"/>
          <p:nvPr/>
        </p:nvSpPr>
        <p:spPr>
          <a:xfrm>
            <a:off x="9341923" y="3586038"/>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rPr>
              <a:t>59%</a:t>
            </a:r>
          </a:p>
        </p:txBody>
      </p:sp>
      <p:sp>
        <p:nvSpPr>
          <p:cNvPr id="124" name="TextBox 123">
            <a:extLst>
              <a:ext uri="{FF2B5EF4-FFF2-40B4-BE49-F238E27FC236}">
                <a16:creationId xmlns:a16="http://schemas.microsoft.com/office/drawing/2014/main" id="{D6D8DF94-9DB4-2E4E-8EC3-937CEAEF113E}"/>
              </a:ext>
            </a:extLst>
          </p:cNvPr>
          <p:cNvSpPr txBox="1"/>
          <p:nvPr/>
        </p:nvSpPr>
        <p:spPr>
          <a:xfrm>
            <a:off x="10265848" y="3297714"/>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Aileron" charset="0"/>
                <a:cs typeface="Arial" panose="020B0604020202020204" pitchFamily="34" charset="0"/>
              </a:rPr>
              <a:t>55%</a:t>
            </a:r>
          </a:p>
        </p:txBody>
      </p:sp>
      <p:sp>
        <p:nvSpPr>
          <p:cNvPr id="125" name="TextBox 124">
            <a:extLst>
              <a:ext uri="{FF2B5EF4-FFF2-40B4-BE49-F238E27FC236}">
                <a16:creationId xmlns:a16="http://schemas.microsoft.com/office/drawing/2014/main" id="{C67C72D6-8EC1-C8BC-8518-AAF84C282B37}"/>
              </a:ext>
            </a:extLst>
          </p:cNvPr>
          <p:cNvSpPr txBox="1"/>
          <p:nvPr/>
        </p:nvSpPr>
        <p:spPr>
          <a:xfrm>
            <a:off x="10265848" y="3726339"/>
            <a:ext cx="254878"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6"/>
                </a:solidFill>
                <a:effectLst/>
                <a:uLnTx/>
                <a:uFillTx/>
                <a:latin typeface="Arial" panose="020B0604020202020204" pitchFamily="34" charset="0"/>
                <a:ea typeface="Aileron" charset="0"/>
                <a:cs typeface="Arial" panose="020B0604020202020204" pitchFamily="34" charset="0"/>
              </a:rPr>
              <a:t>49%</a:t>
            </a:r>
          </a:p>
        </p:txBody>
      </p:sp>
      <p:graphicFrame>
        <p:nvGraphicFramePr>
          <p:cNvPr id="126" name="Table 125">
            <a:extLst>
              <a:ext uri="{FF2B5EF4-FFF2-40B4-BE49-F238E27FC236}">
                <a16:creationId xmlns:a16="http://schemas.microsoft.com/office/drawing/2014/main" id="{14959920-0A93-2E81-D407-6FA3DACD759F}"/>
              </a:ext>
            </a:extLst>
          </p:cNvPr>
          <p:cNvGraphicFramePr>
            <a:graphicFrameLocks noGrp="1"/>
          </p:cNvGraphicFramePr>
          <p:nvPr>
            <p:extLst>
              <p:ext uri="{D42A27DB-BD31-4B8C-83A1-F6EECF244321}">
                <p14:modId xmlns:p14="http://schemas.microsoft.com/office/powerpoint/2010/main" val="1896992045"/>
              </p:ext>
            </p:extLst>
          </p:nvPr>
        </p:nvGraphicFramePr>
        <p:xfrm>
          <a:off x="2988733" y="2150607"/>
          <a:ext cx="2911364" cy="692640"/>
        </p:xfrm>
        <a:graphic>
          <a:graphicData uri="http://schemas.openxmlformats.org/drawingml/2006/table">
            <a:tbl>
              <a:tblPr firstRow="1" bandRow="1"/>
              <a:tblGrid>
                <a:gridCol w="1213438">
                  <a:extLst>
                    <a:ext uri="{9D8B030D-6E8A-4147-A177-3AD203B41FA5}">
                      <a16:colId xmlns:a16="http://schemas.microsoft.com/office/drawing/2014/main" val="1829181355"/>
                    </a:ext>
                  </a:extLst>
                </a:gridCol>
                <a:gridCol w="848963">
                  <a:extLst>
                    <a:ext uri="{9D8B030D-6E8A-4147-A177-3AD203B41FA5}">
                      <a16:colId xmlns:a16="http://schemas.microsoft.com/office/drawing/2014/main" val="3158332161"/>
                    </a:ext>
                  </a:extLst>
                </a:gridCol>
                <a:gridCol w="848963">
                  <a:extLst>
                    <a:ext uri="{9D8B030D-6E8A-4147-A177-3AD203B41FA5}">
                      <a16:colId xmlns:a16="http://schemas.microsoft.com/office/drawing/2014/main" val="3600675927"/>
                    </a:ext>
                  </a:extLst>
                </a:gridCol>
              </a:tblGrid>
              <a:tr h="37718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90000"/>
                        </a:lnSpc>
                      </a:pPr>
                      <a:endParaRPr lang="en-GB" sz="800" b="1" noProof="0" dirty="0">
                        <a:solidFill>
                          <a:schemeClr val="bg1"/>
                        </a:solidFill>
                        <a:latin typeface="Arial Narrow" panose="020B0606020202030204" pitchFamily="34" charset="0"/>
                      </a:endParaRPr>
                    </a:p>
                  </a:txBody>
                  <a:tcPr marL="24000" marR="2400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Pembrolizumab</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(n=402)</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Placebo</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(n=402)</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33857899"/>
                  </a:ext>
                </a:extLst>
              </a:tr>
              <a:tr h="1577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800" noProof="0" dirty="0">
                          <a:latin typeface="Arial" panose="020B0604020202020204" pitchFamily="34" charset="0"/>
                          <a:cs typeface="Arial" panose="020B0604020202020204" pitchFamily="34" charset="0"/>
                        </a:rPr>
                        <a:t>Events, n (%)</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panose="020B0604020202020204" pitchFamily="34" charset="0"/>
                          <a:cs typeface="Arial" panose="020B0604020202020204" pitchFamily="34" charset="0"/>
                        </a:rPr>
                        <a:t>181 (45%)</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panose="020B0604020202020204" pitchFamily="34" charset="0"/>
                          <a:cs typeface="Arial" panose="020B0604020202020204" pitchFamily="34" charset="0"/>
                        </a:rPr>
                        <a:t>206 (51%)</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53359994"/>
                  </a:ext>
                </a:extLst>
              </a:tr>
              <a:tr h="157728">
                <a:tc>
                  <a:txBody>
                    <a:bodyPr/>
                    <a:lstStyle/>
                    <a:p>
                      <a:pPr marL="0" marR="0" lvl="0" indent="0" algn="l" defTabSz="914400" rtl="0" eaLnBrk="1" fontAlgn="auto" hangingPunct="1">
                        <a:lnSpc>
                          <a:spcPct val="90000"/>
                        </a:lnSpc>
                        <a:spcBef>
                          <a:spcPts val="0"/>
                        </a:spcBef>
                        <a:spcAft>
                          <a:spcPts val="0"/>
                        </a:spcAft>
                        <a:buFontTx/>
                        <a:buNone/>
                      </a:pPr>
                      <a:r>
                        <a:rPr lang="en-GB" sz="800" noProof="0" dirty="0">
                          <a:solidFill>
                            <a:schemeClr val="tx1"/>
                          </a:solidFill>
                          <a:latin typeface="Arial" panose="020B0604020202020204" pitchFamily="34" charset="0"/>
                          <a:cs typeface="Arial" panose="020B0604020202020204" pitchFamily="34" charset="0"/>
                        </a:rPr>
                        <a:t>Median OS (95% CI), mo</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panose="020B0604020202020204" pitchFamily="34" charset="0"/>
                          <a:cs typeface="Arial" panose="020B0604020202020204" pitchFamily="34" charset="0"/>
                        </a:rPr>
                        <a:t>71.8 (52.5-NR)</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panose="020B0604020202020204" pitchFamily="34" charset="0"/>
                          <a:cs typeface="Arial" panose="020B0604020202020204" pitchFamily="34" charset="0"/>
                        </a:rPr>
                        <a:t>55.7 (41.7-NR)</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8837836"/>
                  </a:ext>
                </a:extLst>
              </a:tr>
            </a:tbl>
          </a:graphicData>
        </a:graphic>
      </p:graphicFrame>
      <p:graphicFrame>
        <p:nvGraphicFramePr>
          <p:cNvPr id="128" name="Table 127">
            <a:extLst>
              <a:ext uri="{FF2B5EF4-FFF2-40B4-BE49-F238E27FC236}">
                <a16:creationId xmlns:a16="http://schemas.microsoft.com/office/drawing/2014/main" id="{D4E524BA-24FA-AC76-EE14-FDA60FA5CD80}"/>
              </a:ext>
            </a:extLst>
          </p:cNvPr>
          <p:cNvGraphicFramePr>
            <a:graphicFrameLocks noGrp="1"/>
          </p:cNvGraphicFramePr>
          <p:nvPr>
            <p:extLst>
              <p:ext uri="{D42A27DB-BD31-4B8C-83A1-F6EECF244321}">
                <p14:modId xmlns:p14="http://schemas.microsoft.com/office/powerpoint/2010/main" val="3184515475"/>
              </p:ext>
            </p:extLst>
          </p:nvPr>
        </p:nvGraphicFramePr>
        <p:xfrm>
          <a:off x="8551333" y="2150607"/>
          <a:ext cx="2950777" cy="692640"/>
        </p:xfrm>
        <a:graphic>
          <a:graphicData uri="http://schemas.openxmlformats.org/drawingml/2006/table">
            <a:tbl>
              <a:tblPr firstRow="1" bandRow="1"/>
              <a:tblGrid>
                <a:gridCol w="1229865">
                  <a:extLst>
                    <a:ext uri="{9D8B030D-6E8A-4147-A177-3AD203B41FA5}">
                      <a16:colId xmlns:a16="http://schemas.microsoft.com/office/drawing/2014/main" val="1829181355"/>
                    </a:ext>
                  </a:extLst>
                </a:gridCol>
                <a:gridCol w="860456">
                  <a:extLst>
                    <a:ext uri="{9D8B030D-6E8A-4147-A177-3AD203B41FA5}">
                      <a16:colId xmlns:a16="http://schemas.microsoft.com/office/drawing/2014/main" val="3158332161"/>
                    </a:ext>
                  </a:extLst>
                </a:gridCol>
                <a:gridCol w="860456">
                  <a:extLst>
                    <a:ext uri="{9D8B030D-6E8A-4147-A177-3AD203B41FA5}">
                      <a16:colId xmlns:a16="http://schemas.microsoft.com/office/drawing/2014/main" val="3600675927"/>
                    </a:ext>
                  </a:extLst>
                </a:gridCol>
              </a:tblGrid>
              <a:tr h="37718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90000"/>
                        </a:lnSpc>
                      </a:pPr>
                      <a:endParaRPr lang="en-GB" sz="800" b="1" noProof="0" dirty="0">
                        <a:solidFill>
                          <a:schemeClr val="bg1"/>
                        </a:solidFill>
                        <a:latin typeface="Arial Narrow" panose="020B0606020202030204" pitchFamily="34" charset="0"/>
                      </a:endParaRPr>
                    </a:p>
                  </a:txBody>
                  <a:tcPr marL="24000" marR="2400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Pembrolizumab</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(n=502)</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Placebo</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panose="020B0604020202020204" pitchFamily="34" charset="0"/>
                          <a:cs typeface="Arial" panose="020B0604020202020204" pitchFamily="34" charset="0"/>
                        </a:rPr>
                        <a:t>(n=505)</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33857899"/>
                  </a:ext>
                </a:extLst>
              </a:tr>
              <a:tr h="1577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800" noProof="0" dirty="0">
                          <a:solidFill>
                            <a:schemeClr val="tx1"/>
                          </a:solidFill>
                          <a:latin typeface="Arial" panose="020B0604020202020204" pitchFamily="34" charset="0"/>
                          <a:cs typeface="Arial" panose="020B0604020202020204" pitchFamily="34" charset="0"/>
                        </a:rPr>
                        <a:t>Events, n (%)</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tx1"/>
                          </a:solidFill>
                          <a:latin typeface="Arial" panose="020B0604020202020204" pitchFamily="34" charset="0"/>
                          <a:cs typeface="Arial" panose="020B0604020202020204" pitchFamily="34" charset="0"/>
                        </a:rPr>
                        <a:t>218 (43%)</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tx1"/>
                          </a:solidFill>
                          <a:latin typeface="Arial" panose="020B0604020202020204" pitchFamily="34" charset="0"/>
                          <a:cs typeface="Arial" panose="020B0604020202020204" pitchFamily="34" charset="0"/>
                        </a:rPr>
                        <a:t>253 (50%)</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53359994"/>
                  </a:ext>
                </a:extLst>
              </a:tr>
              <a:tr h="157728">
                <a:tc>
                  <a:txBody>
                    <a:bodyPr/>
                    <a:lstStyle/>
                    <a:p>
                      <a:pPr marL="0" marR="0" lvl="0" indent="0" algn="l" defTabSz="914400" rtl="0" eaLnBrk="1" fontAlgn="auto" hangingPunct="1">
                        <a:lnSpc>
                          <a:spcPct val="90000"/>
                        </a:lnSpc>
                        <a:spcBef>
                          <a:spcPts val="0"/>
                        </a:spcBef>
                        <a:spcAft>
                          <a:spcPts val="0"/>
                        </a:spcAft>
                        <a:buFontTx/>
                        <a:buNone/>
                      </a:pPr>
                      <a:r>
                        <a:rPr lang="en-GB" sz="800" noProof="0" dirty="0">
                          <a:solidFill>
                            <a:schemeClr val="tx1"/>
                          </a:solidFill>
                          <a:latin typeface="Arial" panose="020B0604020202020204" pitchFamily="34" charset="0"/>
                          <a:cs typeface="Arial" panose="020B0604020202020204" pitchFamily="34" charset="0"/>
                        </a:rPr>
                        <a:t>Median OS (95% CI) mo</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tx1"/>
                          </a:solidFill>
                          <a:latin typeface="Arial" panose="020B0604020202020204" pitchFamily="34" charset="0"/>
                          <a:cs typeface="Arial" panose="020B0604020202020204" pitchFamily="34" charset="0"/>
                        </a:rPr>
                        <a:t>NR (59.2-NR)</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tx1"/>
                          </a:solidFill>
                          <a:latin typeface="Arial" panose="020B0604020202020204" pitchFamily="34" charset="0"/>
                          <a:cs typeface="Arial" panose="020B0604020202020204" pitchFamily="34" charset="0"/>
                        </a:rPr>
                        <a:t>55.7 (42.8-NR)</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8837836"/>
                  </a:ext>
                </a:extLst>
              </a:tr>
            </a:tbl>
          </a:graphicData>
        </a:graphic>
      </p:graphicFrame>
      <p:sp>
        <p:nvSpPr>
          <p:cNvPr id="6" name="Title 9">
            <a:extLst>
              <a:ext uri="{FF2B5EF4-FFF2-40B4-BE49-F238E27FC236}">
                <a16:creationId xmlns:a16="http://schemas.microsoft.com/office/drawing/2014/main" id="{72C305C4-8114-497B-E1D7-D1D45251C121}"/>
              </a:ext>
            </a:extLst>
          </p:cNvPr>
          <p:cNvSpPr txBox="1">
            <a:spLocks/>
          </p:cNvSpPr>
          <p:nvPr/>
        </p:nvSpPr>
        <p:spPr bwMode="auto">
          <a:xfrm>
            <a:off x="550699" y="831881"/>
            <a:ext cx="11090602" cy="596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5736" tIns="42868" rIns="85736" bIns="42868" numCol="1" anchor="ctr" anchorCtr="0" compatLnSpc="1">
            <a:prstTxWarp prst="textNoShape">
              <a:avLst/>
            </a:prstTxWarp>
          </a:bodyPr>
          <a:lstStyle>
            <a:lvl1pPr algn="ctr" defTabSz="457200" rtl="0" eaLnBrk="0" fontAlgn="base" hangingPunct="0">
              <a:lnSpc>
                <a:spcPct val="100000"/>
              </a:lnSpc>
              <a:spcBef>
                <a:spcPct val="0"/>
              </a:spcBef>
              <a:spcAft>
                <a:spcPct val="0"/>
              </a:spcAft>
              <a:defRPr sz="4000" b="1" kern="1200">
                <a:solidFill>
                  <a:srgbClr val="0E057D"/>
                </a:solidFill>
                <a:latin typeface="Arial Narrow" panose="020B0606020202030204" pitchFamily="34" charset="0"/>
                <a:ea typeface="+mj-ea"/>
                <a:cs typeface="Arial" panose="020B0604020202020204" pitchFamily="34" charset="0"/>
              </a:defRPr>
            </a:lvl1pPr>
            <a:lvl2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2pPr>
            <a:lvl3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3pPr>
            <a:lvl4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4pPr>
            <a:lvl5pPr algn="ctr" defTabSz="457200" rtl="0" eaLnBrk="0" fontAlgn="base" hangingPunct="0">
              <a:spcBef>
                <a:spcPct val="0"/>
              </a:spcBef>
              <a:spcAft>
                <a:spcPct val="0"/>
              </a:spcAft>
              <a:defRPr sz="4000" b="1">
                <a:solidFill>
                  <a:srgbClr val="0E057D"/>
                </a:solidFill>
                <a:latin typeface="Arial Narrow" panose="020B0606020202030204" pitchFamily="34" charset="0"/>
                <a:cs typeface="Arial" panose="020B0604020202020204" pitchFamily="34" charset="0"/>
              </a:defRPr>
            </a:lvl5pPr>
            <a:lvl6pPr marL="457200" algn="ctr" defTabSz="457200" rtl="0" fontAlgn="base">
              <a:spcBef>
                <a:spcPct val="0"/>
              </a:spcBef>
              <a:spcAft>
                <a:spcPct val="0"/>
              </a:spcAft>
              <a:defRPr sz="4400">
                <a:solidFill>
                  <a:srgbClr val="1F497D"/>
                </a:solidFill>
                <a:latin typeface="Calibri" pitchFamily="34" charset="0"/>
              </a:defRPr>
            </a:lvl6pPr>
            <a:lvl7pPr marL="914400" algn="ctr" defTabSz="457200" rtl="0" fontAlgn="base">
              <a:spcBef>
                <a:spcPct val="0"/>
              </a:spcBef>
              <a:spcAft>
                <a:spcPct val="0"/>
              </a:spcAft>
              <a:defRPr sz="4400">
                <a:solidFill>
                  <a:srgbClr val="1F497D"/>
                </a:solidFill>
                <a:latin typeface="Calibri" pitchFamily="34" charset="0"/>
              </a:defRPr>
            </a:lvl7pPr>
            <a:lvl8pPr marL="1371600" algn="ctr" defTabSz="457200" rtl="0" fontAlgn="base">
              <a:spcBef>
                <a:spcPct val="0"/>
              </a:spcBef>
              <a:spcAft>
                <a:spcPct val="0"/>
              </a:spcAft>
              <a:defRPr sz="4400">
                <a:solidFill>
                  <a:srgbClr val="1F497D"/>
                </a:solidFill>
                <a:latin typeface="Calibri" pitchFamily="34" charset="0"/>
              </a:defRPr>
            </a:lvl8pPr>
            <a:lvl9pPr marL="1828800" algn="ctr" defTabSz="457200" rtl="0" fontAlgn="base">
              <a:spcBef>
                <a:spcPct val="0"/>
              </a:spcBef>
              <a:spcAft>
                <a:spcPct val="0"/>
              </a:spcAft>
              <a:defRPr sz="4400">
                <a:solidFill>
                  <a:srgbClr val="1F497D"/>
                </a:solidFill>
                <a:latin typeface="Calibri" pitchFamily="34" charset="0"/>
              </a:defRPr>
            </a:lvl9pPr>
          </a:lstStyle>
          <a:p>
            <a:pPr lvl="0" algn="l" defTabSz="428735">
              <a:defRPr/>
            </a:pPr>
            <a:r>
              <a:rPr kumimoji="0" lang="en-GB" sz="2000" b="1" u="none" strike="noStrike" kern="1200" cap="all" spc="0" normalizeH="0" baseline="0" noProof="0" dirty="0">
                <a:solidFill>
                  <a:srgbClr val="C6573B"/>
                </a:solidFill>
                <a:effectLst/>
                <a:uLnTx/>
                <a:uFillTx/>
                <a:latin typeface="Arial" panose="020B0604020202020204" pitchFamily="34" charset="0"/>
              </a:rPr>
              <a:t>Overall survival </a:t>
            </a:r>
            <a:r>
              <a:rPr lang="en-US" sz="2000" cap="all" dirty="0">
                <a:solidFill>
                  <a:srgbClr val="C6573B"/>
                </a:solidFill>
                <a:latin typeface="Arial" panose="020B0604020202020204" pitchFamily="34" charset="0"/>
              </a:rPr>
              <a:t>did not meet statistical significance per the </a:t>
            </a:r>
          </a:p>
          <a:p>
            <a:pPr lvl="0" algn="l" defTabSz="428735">
              <a:defRPr/>
            </a:pPr>
            <a:r>
              <a:rPr lang="en-US" sz="2000" cap="all" dirty="0">
                <a:solidFill>
                  <a:srgbClr val="C6573B"/>
                </a:solidFill>
                <a:latin typeface="Arial" panose="020B0604020202020204" pitchFamily="34" charset="0"/>
              </a:rPr>
              <a:t>pre-specified statistical analysis plan</a:t>
            </a:r>
            <a:endParaRPr lang="en-GB" sz="2000" cap="all" dirty="0">
              <a:solidFill>
                <a:srgbClr val="C6573B"/>
              </a:solidFill>
              <a:latin typeface="Arial" panose="020B0604020202020204" pitchFamily="34" charset="0"/>
            </a:endParaRPr>
          </a:p>
        </p:txBody>
      </p:sp>
    </p:spTree>
    <p:extLst>
      <p:ext uri="{BB962C8B-B14F-4D97-AF65-F5344CB8AC3E}">
        <p14:creationId xmlns:p14="http://schemas.microsoft.com/office/powerpoint/2010/main" val="40706433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DE046-BEC7-79BA-8777-A0FEDF10374A}"/>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C94071FB-96B8-C9E0-683E-0420CEF28EB9}"/>
              </a:ext>
            </a:extLst>
          </p:cNvPr>
          <p:cNvSpPr>
            <a:spLocks noGrp="1"/>
          </p:cNvSpPr>
          <p:nvPr>
            <p:ph type="body" idx="1"/>
          </p:nvPr>
        </p:nvSpPr>
        <p:spPr>
          <a:xfrm>
            <a:off x="609600" y="792000"/>
            <a:ext cx="10972800" cy="701675"/>
          </a:xfrm>
        </p:spPr>
        <p:txBody>
          <a:bodyPr/>
          <a:lstStyle/>
          <a:p>
            <a:r>
              <a:rPr lang="en-GB" noProof="0" dirty="0"/>
              <a:t>MATTERHORN is a global, Phase 3, randomised, double-blind, placebo-controlled study</a:t>
            </a:r>
          </a:p>
        </p:txBody>
      </p:sp>
      <p:sp>
        <p:nvSpPr>
          <p:cNvPr id="2" name="Title 1">
            <a:extLst>
              <a:ext uri="{FF2B5EF4-FFF2-40B4-BE49-F238E27FC236}">
                <a16:creationId xmlns:a16="http://schemas.microsoft.com/office/drawing/2014/main" id="{F31CD8E0-7667-BD4D-864D-9DD9719535DD}"/>
              </a:ext>
            </a:extLst>
          </p:cNvPr>
          <p:cNvSpPr>
            <a:spLocks noGrp="1"/>
          </p:cNvSpPr>
          <p:nvPr>
            <p:ph type="title"/>
          </p:nvPr>
        </p:nvSpPr>
        <p:spPr>
          <a:xfrm>
            <a:off x="619201" y="259200"/>
            <a:ext cx="10963199" cy="864000"/>
          </a:xfrm>
        </p:spPr>
        <p:txBody>
          <a:bodyPr>
            <a:normAutofit/>
          </a:bodyPr>
          <a:lstStyle/>
          <a:p>
            <a:r>
              <a:rPr lang="en-GB" noProof="0" dirty="0"/>
              <a:t>MATTERHORN: study design</a:t>
            </a:r>
            <a:r>
              <a:rPr lang="en-GB" baseline="30000" noProof="0" dirty="0"/>
              <a:t>1,2</a:t>
            </a:r>
          </a:p>
        </p:txBody>
      </p:sp>
      <p:sp>
        <p:nvSpPr>
          <p:cNvPr id="3" name="Content Placeholder 2">
            <a:extLst>
              <a:ext uri="{FF2B5EF4-FFF2-40B4-BE49-F238E27FC236}">
                <a16:creationId xmlns:a16="http://schemas.microsoft.com/office/drawing/2014/main" id="{75DB63D0-7D9E-F22D-1624-0E205E889418}"/>
              </a:ext>
            </a:extLst>
          </p:cNvPr>
          <p:cNvSpPr>
            <a:spLocks noGrp="1"/>
          </p:cNvSpPr>
          <p:nvPr>
            <p:ph sz="quarter" idx="15"/>
          </p:nvPr>
        </p:nvSpPr>
        <p:spPr>
          <a:xfrm>
            <a:off x="620712" y="6356350"/>
            <a:ext cx="10371831" cy="365125"/>
          </a:xfrm>
        </p:spPr>
        <p:txBody>
          <a:bodyPr anchor="b" anchorCtr="0"/>
          <a:lstStyle/>
          <a:p>
            <a:r>
              <a:rPr lang="en-GB" sz="1000" noProof="0" dirty="0"/>
              <a:t>* Measured by immunohistochemistry using VENTANA PD-L1 (SP263) Companion Diagnostic Assay (Roche Diagnostics; investigational use only) and recorded at randomisation on the Interactive Response Technology System, Randomisation and Trial Supply Management, Electronic Case Report Form or from external vendor data from samples collected on or before randomisation </a:t>
            </a:r>
          </a:p>
          <a:p>
            <a:r>
              <a:rPr lang="en-GB" sz="1000" noProof="0" dirty="0"/>
              <a:t>FLOT: 5-fluorouracil 2600 mg/m</a:t>
            </a:r>
            <a:r>
              <a:rPr lang="en-GB" sz="1000" baseline="30000" noProof="0" dirty="0"/>
              <a:t>2</a:t>
            </a:r>
            <a:r>
              <a:rPr lang="en-GB" sz="1000" noProof="0" dirty="0"/>
              <a:t>, leucovorin 200 mg/m</a:t>
            </a:r>
            <a:r>
              <a:rPr lang="en-GB" sz="1000" baseline="30000" noProof="0" dirty="0"/>
              <a:t>2</a:t>
            </a:r>
            <a:r>
              <a:rPr lang="en-GB" sz="1000" noProof="0" dirty="0"/>
              <a:t>, oxaliplatin 85 mg/m</a:t>
            </a:r>
            <a:r>
              <a:rPr lang="en-GB" sz="1000" baseline="30000" noProof="0" dirty="0"/>
              <a:t>2</a:t>
            </a:r>
            <a:r>
              <a:rPr lang="en-GB" sz="1000" noProof="0" dirty="0"/>
              <a:t>, docetaxel 50 mg/m</a:t>
            </a:r>
            <a:r>
              <a:rPr lang="en-GB" sz="1000" baseline="30000" noProof="0" dirty="0"/>
              <a:t>2</a:t>
            </a:r>
            <a:r>
              <a:rPr lang="en-GB" sz="1000" noProof="0" dirty="0"/>
              <a:t>, on Days 1 and 15 Q4W, 4 doses (2 cycles) pre- and post-operative; durvalumab: 1500 mg on </a:t>
            </a:r>
            <a:br>
              <a:rPr lang="en-GB" sz="1000" noProof="0" dirty="0"/>
            </a:br>
            <a:r>
              <a:rPr lang="en-GB" sz="1000" noProof="0" dirty="0"/>
              <a:t>Day 1 Q4W, 2 doses (2 cycles) of durvalumab or placebo pre- and post-operative, followed by 10 doses of post-operative durvalumab or placebo monotherapy. Participants underwent </a:t>
            </a:r>
            <a:br>
              <a:rPr lang="en-GB" sz="1000" noProof="0" dirty="0"/>
            </a:br>
            <a:r>
              <a:rPr lang="en-GB" sz="1000" noProof="0" dirty="0"/>
              <a:t>surgery 4-8 weeks after last dose of neoadjuvant therapy. Adjuvant therapy began 4-12 weeks post-surgery. Durvalumab or placebo monotherapy may be continued if post-operative FLOT is discontinued due to toxicity</a:t>
            </a:r>
          </a:p>
          <a:p>
            <a:r>
              <a:rPr lang="en-GB" sz="1000" noProof="0" dirty="0"/>
              <a:t>ECOG PS, Eastern Cooperative Oncology Group performance status; EFS, event-free survival; FLOT, 5-fluorouracil, leucovorin, oxaliplatin and docetaxel; G / GEJ, gastric / gastroesophageal junction; OS, overall survival; pCR, pathological complete response; PD-L1, programmed cell death ligand-1; Q4W, every 4 weeks; R, randomisation; TAP, tumour area positivity</a:t>
            </a:r>
          </a:p>
          <a:p>
            <a:r>
              <a:rPr lang="en-GB" sz="1000" noProof="0" dirty="0"/>
              <a:t>1. Janjigian YY, et al. N Engl J Med. 2025;393:217-30. 2. </a:t>
            </a:r>
            <a:r>
              <a:rPr lang="en-GB" sz="1000" noProof="0" dirty="0">
                <a:solidFill>
                  <a:schemeClr val="tx2"/>
                </a:solidFill>
              </a:rPr>
              <a:t>Janjigian YY, et al. J Clin Oncol. 2025;43(suppl 17). Abstract LBA5. Presented at: ASCO Congress 2025</a:t>
            </a:r>
            <a:endParaRPr lang="en-GB" sz="1000" noProof="0" dirty="0"/>
          </a:p>
        </p:txBody>
      </p:sp>
      <p:sp>
        <p:nvSpPr>
          <p:cNvPr id="17" name="Rectangle: Rounded Corners 16">
            <a:extLst>
              <a:ext uri="{FF2B5EF4-FFF2-40B4-BE49-F238E27FC236}">
                <a16:creationId xmlns:a16="http://schemas.microsoft.com/office/drawing/2014/main" id="{9D46A78D-8D5A-BB36-3FAE-D1048E5B7005}"/>
              </a:ext>
            </a:extLst>
          </p:cNvPr>
          <p:cNvSpPr/>
          <p:nvPr/>
        </p:nvSpPr>
        <p:spPr>
          <a:xfrm>
            <a:off x="5994886" y="2122002"/>
            <a:ext cx="357775" cy="2318766"/>
          </a:xfrm>
          <a:prstGeom prst="roundRect">
            <a:avLst/>
          </a:prstGeom>
          <a:solidFill>
            <a:schemeClr val="accent6"/>
          </a:solidFill>
          <a:ln w="25400" cap="flat" cmpd="sng" algn="ctr">
            <a:noFill/>
            <a:prstDash val="solid"/>
          </a:ln>
          <a:effectLst/>
        </p:spPr>
        <p:txBody>
          <a:bodyPr vert="wordArtVert" lIns="0" tIns="0" rIns="0" bIns="0" rtlCol="0" anchor="ctr"/>
          <a:lstStyle/>
          <a:p>
            <a:pPr marL="0" marR="0" lvl="0" indent="0" algn="ctr" defTabSz="812821"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SURGERY</a:t>
            </a:r>
          </a:p>
        </p:txBody>
      </p:sp>
      <p:sp>
        <p:nvSpPr>
          <p:cNvPr id="21" name="object 33">
            <a:extLst>
              <a:ext uri="{FF2B5EF4-FFF2-40B4-BE49-F238E27FC236}">
                <a16:creationId xmlns:a16="http://schemas.microsoft.com/office/drawing/2014/main" id="{34917591-3587-C6F2-8197-84F0B29948FA}"/>
              </a:ext>
            </a:extLst>
          </p:cNvPr>
          <p:cNvSpPr txBox="1"/>
          <p:nvPr/>
        </p:nvSpPr>
        <p:spPr>
          <a:xfrm>
            <a:off x="8131982" y="2122002"/>
            <a:ext cx="1063275" cy="952749"/>
          </a:xfrm>
          <a:prstGeom prst="roundRect">
            <a:avLst>
              <a:gd name="adj" fmla="val 15404"/>
            </a:avLst>
          </a:prstGeom>
          <a:solidFill>
            <a:schemeClr val="accent1"/>
          </a:solidFill>
          <a:ln w="19050">
            <a:noFill/>
          </a:ln>
        </p:spPr>
        <p:txBody>
          <a:bodyPr vert="horz" wrap="non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Durvalumab</a:t>
            </a:r>
          </a:p>
        </p:txBody>
      </p:sp>
      <p:sp>
        <p:nvSpPr>
          <p:cNvPr id="22" name="object 33">
            <a:extLst>
              <a:ext uri="{FF2B5EF4-FFF2-40B4-BE49-F238E27FC236}">
                <a16:creationId xmlns:a16="http://schemas.microsoft.com/office/drawing/2014/main" id="{B7EADC29-0B2A-C9B6-3A5B-7DE38FC588AA}"/>
              </a:ext>
            </a:extLst>
          </p:cNvPr>
          <p:cNvSpPr txBox="1"/>
          <p:nvPr/>
        </p:nvSpPr>
        <p:spPr>
          <a:xfrm>
            <a:off x="8131982" y="3434791"/>
            <a:ext cx="1063275" cy="952749"/>
          </a:xfrm>
          <a:prstGeom prst="roundRect">
            <a:avLst>
              <a:gd name="adj" fmla="val 15404"/>
            </a:avLst>
          </a:prstGeom>
          <a:solidFill>
            <a:schemeClr val="tx2"/>
          </a:solidFill>
          <a:ln w="19050">
            <a:noFill/>
          </a:ln>
        </p:spPr>
        <p:txBody>
          <a:bodyPr vert="horz" wrap="non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a:t>
            </a:r>
          </a:p>
        </p:txBody>
      </p:sp>
      <p:sp>
        <p:nvSpPr>
          <p:cNvPr id="27" name="TextBox 26">
            <a:extLst>
              <a:ext uri="{FF2B5EF4-FFF2-40B4-BE49-F238E27FC236}">
                <a16:creationId xmlns:a16="http://schemas.microsoft.com/office/drawing/2014/main" id="{464C7C47-9B54-4C1B-15E3-2499B8661DA5}"/>
              </a:ext>
            </a:extLst>
          </p:cNvPr>
          <p:cNvSpPr txBox="1"/>
          <p:nvPr/>
        </p:nvSpPr>
        <p:spPr>
          <a:xfrm>
            <a:off x="4576398" y="1805356"/>
            <a:ext cx="1187604"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Neoadjuvant</a:t>
            </a:r>
            <a:endParaRPr kumimoji="0" lang="en-GB" sz="1200" b="1" i="0" u="none" strike="noStrike" kern="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a:extLst>
              <a:ext uri="{FF2B5EF4-FFF2-40B4-BE49-F238E27FC236}">
                <a16:creationId xmlns:a16="http://schemas.microsoft.com/office/drawing/2014/main" id="{7B7EDABA-F780-DF78-D583-11893C617F63}"/>
              </a:ext>
            </a:extLst>
          </p:cNvPr>
          <p:cNvSpPr txBox="1"/>
          <p:nvPr/>
        </p:nvSpPr>
        <p:spPr>
          <a:xfrm>
            <a:off x="6691959" y="1805356"/>
            <a:ext cx="2433419"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Adjuvant up to 1 year</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a:extLst>
              <a:ext uri="{FF2B5EF4-FFF2-40B4-BE49-F238E27FC236}">
                <a16:creationId xmlns:a16="http://schemas.microsoft.com/office/drawing/2014/main" id="{36783B30-E566-DAA8-7783-6588C4939039}"/>
              </a:ext>
            </a:extLst>
          </p:cNvPr>
          <p:cNvSpPr txBox="1"/>
          <p:nvPr/>
        </p:nvSpPr>
        <p:spPr>
          <a:xfrm>
            <a:off x="4678018" y="4439042"/>
            <a:ext cx="1021669"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cycles</a:t>
            </a:r>
          </a:p>
        </p:txBody>
      </p:sp>
      <p:sp>
        <p:nvSpPr>
          <p:cNvPr id="30" name="TextBox 29">
            <a:extLst>
              <a:ext uri="{FF2B5EF4-FFF2-40B4-BE49-F238E27FC236}">
                <a16:creationId xmlns:a16="http://schemas.microsoft.com/office/drawing/2014/main" id="{7D777D61-825B-BFCC-CFF4-2ABC8B126C16}"/>
              </a:ext>
            </a:extLst>
          </p:cNvPr>
          <p:cNvSpPr txBox="1"/>
          <p:nvPr/>
        </p:nvSpPr>
        <p:spPr>
          <a:xfrm>
            <a:off x="6629050" y="4435440"/>
            <a:ext cx="1092496"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cycles</a:t>
            </a:r>
          </a:p>
        </p:txBody>
      </p:sp>
      <p:sp>
        <p:nvSpPr>
          <p:cNvPr id="31" name="TextBox 30">
            <a:extLst>
              <a:ext uri="{FF2B5EF4-FFF2-40B4-BE49-F238E27FC236}">
                <a16:creationId xmlns:a16="http://schemas.microsoft.com/office/drawing/2014/main" id="{1397B847-D1E5-4695-5280-F0BD7CBF0820}"/>
              </a:ext>
            </a:extLst>
          </p:cNvPr>
          <p:cNvSpPr txBox="1"/>
          <p:nvPr/>
        </p:nvSpPr>
        <p:spPr>
          <a:xfrm>
            <a:off x="8104661" y="4439042"/>
            <a:ext cx="1092496"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10 cycles</a:t>
            </a:r>
          </a:p>
        </p:txBody>
      </p:sp>
      <p:sp>
        <p:nvSpPr>
          <p:cNvPr id="32" name="TextBox 31">
            <a:extLst>
              <a:ext uri="{FF2B5EF4-FFF2-40B4-BE49-F238E27FC236}">
                <a16:creationId xmlns:a16="http://schemas.microsoft.com/office/drawing/2014/main" id="{C36934BD-5E02-3452-E3A4-B765728348FF}"/>
              </a:ext>
            </a:extLst>
          </p:cNvPr>
          <p:cNvSpPr txBox="1"/>
          <p:nvPr/>
        </p:nvSpPr>
        <p:spPr>
          <a:xfrm>
            <a:off x="4382819" y="4661249"/>
            <a:ext cx="1612067" cy="507831"/>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doses of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durvalumab or placebo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plus 4 doses of FLOT </a:t>
            </a:r>
          </a:p>
        </p:txBody>
      </p:sp>
      <p:sp>
        <p:nvSpPr>
          <p:cNvPr id="33" name="TextBox 32">
            <a:extLst>
              <a:ext uri="{FF2B5EF4-FFF2-40B4-BE49-F238E27FC236}">
                <a16:creationId xmlns:a16="http://schemas.microsoft.com/office/drawing/2014/main" id="{7475F467-D0C8-E892-452D-D0D7DC2B2B24}"/>
              </a:ext>
            </a:extLst>
          </p:cNvPr>
          <p:cNvSpPr txBox="1"/>
          <p:nvPr/>
        </p:nvSpPr>
        <p:spPr>
          <a:xfrm>
            <a:off x="6418377" y="4659683"/>
            <a:ext cx="1513842" cy="507831"/>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doses of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durvalumab or placebo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plus 4 doses of FLOT </a:t>
            </a:r>
          </a:p>
        </p:txBody>
      </p:sp>
      <p:sp>
        <p:nvSpPr>
          <p:cNvPr id="34" name="TextBox 33">
            <a:extLst>
              <a:ext uri="{FF2B5EF4-FFF2-40B4-BE49-F238E27FC236}">
                <a16:creationId xmlns:a16="http://schemas.microsoft.com/office/drawing/2014/main" id="{37197CD2-8DC2-CD8F-941A-DA18B68117ED}"/>
              </a:ext>
            </a:extLst>
          </p:cNvPr>
          <p:cNvSpPr txBox="1"/>
          <p:nvPr/>
        </p:nvSpPr>
        <p:spPr>
          <a:xfrm>
            <a:off x="7893988" y="4644293"/>
            <a:ext cx="1513842" cy="507831"/>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doses of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durvalumab or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placebo</a:t>
            </a:r>
          </a:p>
        </p:txBody>
      </p:sp>
      <p:sp>
        <p:nvSpPr>
          <p:cNvPr id="40" name="Oval 39">
            <a:extLst>
              <a:ext uri="{FF2B5EF4-FFF2-40B4-BE49-F238E27FC236}">
                <a16:creationId xmlns:a16="http://schemas.microsoft.com/office/drawing/2014/main" id="{3412AFB8-DC18-3CAF-A779-B154B60D3864}"/>
              </a:ext>
            </a:extLst>
          </p:cNvPr>
          <p:cNvSpPr/>
          <p:nvPr/>
        </p:nvSpPr>
        <p:spPr>
          <a:xfrm>
            <a:off x="3425686" y="3009971"/>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sp>
        <p:nvSpPr>
          <p:cNvPr id="42" name="TextBox 41">
            <a:extLst>
              <a:ext uri="{FF2B5EF4-FFF2-40B4-BE49-F238E27FC236}">
                <a16:creationId xmlns:a16="http://schemas.microsoft.com/office/drawing/2014/main" id="{88BE8DAC-46C8-DC8F-8FA3-E267C3E138FF}"/>
              </a:ext>
            </a:extLst>
          </p:cNvPr>
          <p:cNvSpPr txBox="1"/>
          <p:nvPr/>
        </p:nvSpPr>
        <p:spPr>
          <a:xfrm>
            <a:off x="3427567" y="3595665"/>
            <a:ext cx="557846"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(N=948)</a:t>
            </a:r>
          </a:p>
        </p:txBody>
      </p:sp>
      <p:cxnSp>
        <p:nvCxnSpPr>
          <p:cNvPr id="43" name="Straight Connector 42">
            <a:extLst>
              <a:ext uri="{FF2B5EF4-FFF2-40B4-BE49-F238E27FC236}">
                <a16:creationId xmlns:a16="http://schemas.microsoft.com/office/drawing/2014/main" id="{B7A3CF91-A020-D079-8FA2-8EE8449E0EE7}"/>
              </a:ext>
            </a:extLst>
          </p:cNvPr>
          <p:cNvCxnSpPr>
            <a:cxnSpLocks/>
          </p:cNvCxnSpPr>
          <p:nvPr/>
        </p:nvCxnSpPr>
        <p:spPr>
          <a:xfrm>
            <a:off x="4152144" y="3964397"/>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498A9B1-3426-A4C5-73F7-616025E2E3F9}"/>
              </a:ext>
            </a:extLst>
          </p:cNvPr>
          <p:cNvCxnSpPr>
            <a:cxnSpLocks/>
          </p:cNvCxnSpPr>
          <p:nvPr/>
        </p:nvCxnSpPr>
        <p:spPr>
          <a:xfrm flipV="1">
            <a:off x="4152144" y="2584908"/>
            <a:ext cx="0" cy="1393825"/>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8B4430F-71E2-BA10-ED5B-E85D6C0A6C32}"/>
              </a:ext>
            </a:extLst>
          </p:cNvPr>
          <p:cNvCxnSpPr>
            <a:cxnSpLocks/>
          </p:cNvCxnSpPr>
          <p:nvPr/>
        </p:nvCxnSpPr>
        <p:spPr>
          <a:xfrm>
            <a:off x="3148114" y="3290774"/>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86A74C2-88C4-2964-23A1-2CFFEA76149A}"/>
              </a:ext>
            </a:extLst>
          </p:cNvPr>
          <p:cNvCxnSpPr>
            <a:cxnSpLocks/>
          </p:cNvCxnSpPr>
          <p:nvPr/>
        </p:nvCxnSpPr>
        <p:spPr>
          <a:xfrm>
            <a:off x="4152144" y="2598376"/>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1" name="Rounded Rectangle 40">
            <a:extLst>
              <a:ext uri="{FF2B5EF4-FFF2-40B4-BE49-F238E27FC236}">
                <a16:creationId xmlns:a16="http://schemas.microsoft.com/office/drawing/2014/main" id="{28F7D5AF-02CA-8476-86D1-88740C12EE0D}"/>
              </a:ext>
            </a:extLst>
          </p:cNvPr>
          <p:cNvSpPr/>
          <p:nvPr/>
        </p:nvSpPr>
        <p:spPr>
          <a:xfrm>
            <a:off x="620184" y="1634590"/>
            <a:ext cx="2592000" cy="3312369"/>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marL="0" marR="0" lvl="0" indent="0" algn="l" defTabSz="457200" rtl="0" eaLnBrk="1" fontAlgn="auto" latinLnBrk="0" hangingPunct="1">
              <a:lnSpc>
                <a:spcPct val="95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Study population:</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tab pos="312738" algn="l"/>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G/GEJ adenocarcinoma</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Stage II–IVA per American Joint Committee on Cancer 8th edition</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 evidence of metastasis</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 prior therapy</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ECOG PS 0 or 1</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Global enrolment from Asia, Europe, North America and South America </a:t>
            </a:r>
          </a:p>
          <a:p>
            <a:pPr marL="0" marR="0" lvl="0" indent="0" algn="l" defTabSz="457200" rtl="0" eaLnBrk="1" fontAlgn="auto" latinLnBrk="0" hangingPunct="1">
              <a:lnSpc>
                <a:spcPct val="95000"/>
              </a:lnSpc>
              <a:spcBef>
                <a:spcPts val="600"/>
              </a:spcBef>
              <a:spcAft>
                <a:spcPts val="2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Stratification factors:</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Geographical region: </a:t>
            </a:r>
            <a:b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Asia versus non-Asia</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Clinical lymph node status: </a:t>
            </a:r>
            <a:b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positive versus negative</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PD-L1 expression: </a:t>
            </a:r>
            <a:b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TAP &lt;1% versus TAP ≥1%*</a:t>
            </a:r>
          </a:p>
        </p:txBody>
      </p:sp>
      <p:cxnSp>
        <p:nvCxnSpPr>
          <p:cNvPr id="49" name="Straight Connector 48">
            <a:extLst>
              <a:ext uri="{FF2B5EF4-FFF2-40B4-BE49-F238E27FC236}">
                <a16:creationId xmlns:a16="http://schemas.microsoft.com/office/drawing/2014/main" id="{A945E630-61F6-3400-399D-741FF79E37E2}"/>
              </a:ext>
            </a:extLst>
          </p:cNvPr>
          <p:cNvCxnSpPr>
            <a:cxnSpLocks/>
          </p:cNvCxnSpPr>
          <p:nvPr/>
        </p:nvCxnSpPr>
        <p:spPr>
          <a:xfrm>
            <a:off x="5591944" y="3964397"/>
            <a:ext cx="9813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2AD58B-D2C9-8A27-4655-DF08F1463E10}"/>
              </a:ext>
            </a:extLst>
          </p:cNvPr>
          <p:cNvCxnSpPr>
            <a:cxnSpLocks/>
          </p:cNvCxnSpPr>
          <p:nvPr/>
        </p:nvCxnSpPr>
        <p:spPr>
          <a:xfrm>
            <a:off x="5519936" y="2598376"/>
            <a:ext cx="10533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object 33">
            <a:extLst>
              <a:ext uri="{FF2B5EF4-FFF2-40B4-BE49-F238E27FC236}">
                <a16:creationId xmlns:a16="http://schemas.microsoft.com/office/drawing/2014/main" id="{C88E0AC7-F71C-FB9C-356E-EA312BBD331B}"/>
              </a:ext>
            </a:extLst>
          </p:cNvPr>
          <p:cNvSpPr txBox="1"/>
          <p:nvPr/>
        </p:nvSpPr>
        <p:spPr>
          <a:xfrm>
            <a:off x="4524338" y="2122002"/>
            <a:ext cx="1263233" cy="952749"/>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Durvalumab </a:t>
            </a:r>
            <a:b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b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 FLOT</a:t>
            </a:r>
          </a:p>
        </p:txBody>
      </p:sp>
      <p:sp>
        <p:nvSpPr>
          <p:cNvPr id="11" name="object 33">
            <a:extLst>
              <a:ext uri="{FF2B5EF4-FFF2-40B4-BE49-F238E27FC236}">
                <a16:creationId xmlns:a16="http://schemas.microsoft.com/office/drawing/2014/main" id="{33BDC432-932E-6FBB-380F-FBF4B9AF5FCF}"/>
              </a:ext>
            </a:extLst>
          </p:cNvPr>
          <p:cNvSpPr txBox="1"/>
          <p:nvPr/>
        </p:nvSpPr>
        <p:spPr>
          <a:xfrm>
            <a:off x="4524570" y="3488023"/>
            <a:ext cx="1262769" cy="952749"/>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 </a:t>
            </a:r>
            <a:b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b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 FLOT </a:t>
            </a:r>
          </a:p>
        </p:txBody>
      </p:sp>
      <p:cxnSp>
        <p:nvCxnSpPr>
          <p:cNvPr id="53" name="Straight Connector 52">
            <a:extLst>
              <a:ext uri="{FF2B5EF4-FFF2-40B4-BE49-F238E27FC236}">
                <a16:creationId xmlns:a16="http://schemas.microsoft.com/office/drawing/2014/main" id="{1A6CC936-0855-2309-0FF1-C7C166889624}"/>
              </a:ext>
            </a:extLst>
          </p:cNvPr>
          <p:cNvCxnSpPr>
            <a:cxnSpLocks/>
          </p:cNvCxnSpPr>
          <p:nvPr/>
        </p:nvCxnSpPr>
        <p:spPr>
          <a:xfrm>
            <a:off x="7149281" y="3964397"/>
            <a:ext cx="9813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E7E6C75-460B-52BA-A511-ABEE4BA0DB65}"/>
              </a:ext>
            </a:extLst>
          </p:cNvPr>
          <p:cNvCxnSpPr>
            <a:cxnSpLocks/>
          </p:cNvCxnSpPr>
          <p:nvPr/>
        </p:nvCxnSpPr>
        <p:spPr>
          <a:xfrm>
            <a:off x="7077273" y="2598376"/>
            <a:ext cx="10533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object 33">
            <a:extLst>
              <a:ext uri="{FF2B5EF4-FFF2-40B4-BE49-F238E27FC236}">
                <a16:creationId xmlns:a16="http://schemas.microsoft.com/office/drawing/2014/main" id="{C45C4D44-E18A-0782-9B37-F2C8ECFFD488}"/>
              </a:ext>
            </a:extLst>
          </p:cNvPr>
          <p:cNvSpPr txBox="1"/>
          <p:nvPr/>
        </p:nvSpPr>
        <p:spPr>
          <a:xfrm>
            <a:off x="6560209" y="2122002"/>
            <a:ext cx="1167933" cy="952749"/>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Durvalumab + FLOT </a:t>
            </a:r>
          </a:p>
        </p:txBody>
      </p:sp>
      <p:sp>
        <p:nvSpPr>
          <p:cNvPr id="15" name="object 33">
            <a:extLst>
              <a:ext uri="{FF2B5EF4-FFF2-40B4-BE49-F238E27FC236}">
                <a16:creationId xmlns:a16="http://schemas.microsoft.com/office/drawing/2014/main" id="{9761D36C-E0FB-D35C-CCF2-0BF8AF0F92C7}"/>
              </a:ext>
            </a:extLst>
          </p:cNvPr>
          <p:cNvSpPr txBox="1"/>
          <p:nvPr/>
        </p:nvSpPr>
        <p:spPr>
          <a:xfrm>
            <a:off x="6560209" y="3434791"/>
            <a:ext cx="1167933" cy="952749"/>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 </a:t>
            </a:r>
          </a:p>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 FLOT</a:t>
            </a:r>
          </a:p>
        </p:txBody>
      </p:sp>
      <p:sp>
        <p:nvSpPr>
          <p:cNvPr id="55" name="Rounded Rectangle 54">
            <a:extLst>
              <a:ext uri="{FF2B5EF4-FFF2-40B4-BE49-F238E27FC236}">
                <a16:creationId xmlns:a16="http://schemas.microsoft.com/office/drawing/2014/main" id="{D0AC14C5-0917-AD54-B4B9-2807EE30C1A3}"/>
              </a:ext>
            </a:extLst>
          </p:cNvPr>
          <p:cNvSpPr/>
          <p:nvPr/>
        </p:nvSpPr>
        <p:spPr>
          <a:xfrm>
            <a:off x="9471901" y="2474505"/>
            <a:ext cx="2110499" cy="1560533"/>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Primary endpoint:</a:t>
            </a:r>
          </a:p>
          <a:p>
            <a:pPr marL="184150" marR="0" lvl="0" indent="-1841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EFS</a:t>
            </a:r>
            <a:b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GB"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3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Secondary endpoints:</a:t>
            </a:r>
          </a:p>
          <a:p>
            <a:pPr marL="171450" marR="0" lvl="0" indent="-1714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OS</a:t>
            </a:r>
          </a:p>
          <a:p>
            <a:pPr marL="171450" marR="0" lvl="0" indent="-1714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pCR (central review by </a:t>
            </a:r>
            <a:b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modified Ryan criteria)</a:t>
            </a:r>
          </a:p>
        </p:txBody>
      </p:sp>
      <p:sp>
        <p:nvSpPr>
          <p:cNvPr id="56" name="Slide Number Placeholder 55">
            <a:extLst>
              <a:ext uri="{FF2B5EF4-FFF2-40B4-BE49-F238E27FC236}">
                <a16:creationId xmlns:a16="http://schemas.microsoft.com/office/drawing/2014/main" id="{A1AF5ACB-DD6D-0F88-8648-5B91F2B92F1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5321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A6203-F56D-FE1A-9B2F-62E7A2032697}"/>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B17C2F3-6339-7C9E-DF98-86654ADB4D23}"/>
              </a:ext>
            </a:extLst>
          </p:cNvPr>
          <p:cNvSpPr>
            <a:spLocks noGrp="1"/>
          </p:cNvSpPr>
          <p:nvPr>
            <p:ph type="title"/>
          </p:nvPr>
        </p:nvSpPr>
        <p:spPr>
          <a:xfrm>
            <a:off x="619201" y="259200"/>
            <a:ext cx="10963199" cy="864000"/>
          </a:xfrm>
        </p:spPr>
        <p:txBody>
          <a:bodyPr>
            <a:normAutofit/>
          </a:bodyPr>
          <a:lstStyle/>
          <a:p>
            <a:r>
              <a:rPr lang="en-GB" noProof="0" dirty="0"/>
              <a:t>Durvalumab Does Not Impact FLOT Delivery</a:t>
            </a:r>
          </a:p>
        </p:txBody>
      </p:sp>
      <p:sp>
        <p:nvSpPr>
          <p:cNvPr id="3" name="Slide Number Placeholder 2">
            <a:extLst>
              <a:ext uri="{FF2B5EF4-FFF2-40B4-BE49-F238E27FC236}">
                <a16:creationId xmlns:a16="http://schemas.microsoft.com/office/drawing/2014/main" id="{DBBE79E0-FC01-7ACC-FE85-FEAE74E79F5B}"/>
              </a:ext>
            </a:extLst>
          </p:cNvPr>
          <p:cNvSpPr>
            <a:spLocks noGrp="1"/>
          </p:cNvSpPr>
          <p:nvPr>
            <p:ph type="sldNum" sz="quarter" idx="4"/>
          </p:nvPr>
        </p:nvSpPr>
        <p:spPr>
          <a:xfrm>
            <a:off x="10800523" y="6428359"/>
            <a:ext cx="781877" cy="365125"/>
          </a:xfrm>
        </p:spPr>
        <p:txBody>
          <a:bodyPr/>
          <a:lstStyle/>
          <a:p>
            <a:fld id="{BE33F7A0-71F0-446B-9DE8-6D75BE64EE0F}" type="slidenum">
              <a:rPr lang="en-GB" noProof="0" smtClean="0"/>
              <a:pPr/>
              <a:t>13</a:t>
            </a:fld>
            <a:endParaRPr lang="en-GB" noProof="0" dirty="0"/>
          </a:p>
        </p:txBody>
      </p:sp>
      <p:sp>
        <p:nvSpPr>
          <p:cNvPr id="61" name="Content Placeholder 60">
            <a:extLst>
              <a:ext uri="{FF2B5EF4-FFF2-40B4-BE49-F238E27FC236}">
                <a16:creationId xmlns:a16="http://schemas.microsoft.com/office/drawing/2014/main" id="{0329274B-53DA-4723-F84B-75C37825FEF1}"/>
              </a:ext>
            </a:extLst>
          </p:cNvPr>
          <p:cNvSpPr>
            <a:spLocks noGrp="1"/>
          </p:cNvSpPr>
          <p:nvPr>
            <p:ph sz="quarter" idx="15"/>
          </p:nvPr>
        </p:nvSpPr>
        <p:spPr/>
        <p:txBody>
          <a:bodyPr anchor="b" anchorCtr="0"/>
          <a:lstStyle/>
          <a:p>
            <a:r>
              <a:rPr lang="en-GB" noProof="0" dirty="0">
                <a:solidFill>
                  <a:schemeClr val="tx2"/>
                </a:solidFill>
              </a:rPr>
              <a:t>durva, durvalumab; FLOT, 5-fluorouracil, leucovorin, oxaliplatin and docetaxel; R, randomisation</a:t>
            </a:r>
          </a:p>
          <a:p>
            <a:r>
              <a:rPr lang="en-GB" noProof="0" dirty="0">
                <a:solidFill>
                  <a:schemeClr val="tx2"/>
                </a:solidFill>
              </a:rPr>
              <a:t>Janjigian YY, et al. J Clin Oncol. 2025;43(suppl 17). Presented at ASCO Congress 2025 (Abstract LBA5); Janjigian Y, et al. N Engl J Med 2025;393:217-230</a:t>
            </a:r>
          </a:p>
        </p:txBody>
      </p:sp>
      <p:graphicFrame>
        <p:nvGraphicFramePr>
          <p:cNvPr id="20" name="Table 19">
            <a:extLst>
              <a:ext uri="{FF2B5EF4-FFF2-40B4-BE49-F238E27FC236}">
                <a16:creationId xmlns:a16="http://schemas.microsoft.com/office/drawing/2014/main" id="{371D7C19-6DD5-204B-3B41-38356BD64EA6}"/>
              </a:ext>
            </a:extLst>
          </p:cNvPr>
          <p:cNvGraphicFramePr>
            <a:graphicFrameLocks noGrp="1"/>
          </p:cNvGraphicFramePr>
          <p:nvPr>
            <p:extLst>
              <p:ext uri="{D42A27DB-BD31-4B8C-83A1-F6EECF244321}">
                <p14:modId xmlns:p14="http://schemas.microsoft.com/office/powerpoint/2010/main" val="1254376198"/>
              </p:ext>
            </p:extLst>
          </p:nvPr>
        </p:nvGraphicFramePr>
        <p:xfrm>
          <a:off x="619125" y="4352401"/>
          <a:ext cx="4975255" cy="1584960"/>
        </p:xfrm>
        <a:graphic>
          <a:graphicData uri="http://schemas.openxmlformats.org/drawingml/2006/table">
            <a:tbl>
              <a:tblPr firstRow="1" bandRow="1">
                <a:tableStyleId>{5C22544A-7EE6-4342-B048-85BDC9FD1C3A}</a:tableStyleId>
              </a:tblPr>
              <a:tblGrid>
                <a:gridCol w="2735631">
                  <a:extLst>
                    <a:ext uri="{9D8B030D-6E8A-4147-A177-3AD203B41FA5}">
                      <a16:colId xmlns:a16="http://schemas.microsoft.com/office/drawing/2014/main" val="2273689701"/>
                    </a:ext>
                  </a:extLst>
                </a:gridCol>
                <a:gridCol w="1046602">
                  <a:extLst>
                    <a:ext uri="{9D8B030D-6E8A-4147-A177-3AD203B41FA5}">
                      <a16:colId xmlns:a16="http://schemas.microsoft.com/office/drawing/2014/main" val="1247863281"/>
                    </a:ext>
                  </a:extLst>
                </a:gridCol>
                <a:gridCol w="1193022">
                  <a:extLst>
                    <a:ext uri="{9D8B030D-6E8A-4147-A177-3AD203B41FA5}">
                      <a16:colId xmlns:a16="http://schemas.microsoft.com/office/drawing/2014/main" val="994518517"/>
                    </a:ext>
                  </a:extLst>
                </a:gridCol>
              </a:tblGrid>
              <a:tr h="361571">
                <a:tc>
                  <a:txBody>
                    <a:bodyPr/>
                    <a:lstStyle/>
                    <a:p>
                      <a:pPr algn="ctr"/>
                      <a:r>
                        <a:rPr lang="en-GB" sz="1600" noProof="0" dirty="0">
                          <a:latin typeface="Arial" panose="020B0604020202020204" pitchFamily="34" charset="0"/>
                          <a:cs typeface="Arial" panose="020B0604020202020204" pitchFamily="34" charset="0"/>
                        </a:rPr>
                        <a:t>Feature</a:t>
                      </a:r>
                    </a:p>
                  </a:txBody>
                  <a:tcPr anchor="ctr"/>
                </a:tc>
                <a:tc>
                  <a:txBody>
                    <a:bodyPr/>
                    <a:lstStyle/>
                    <a:p>
                      <a:pPr algn="ctr"/>
                      <a:r>
                        <a:rPr lang="en-GB" sz="1600" noProof="0" dirty="0">
                          <a:latin typeface="Arial" panose="020B0604020202020204" pitchFamily="34" charset="0"/>
                          <a:cs typeface="Arial" panose="020B0604020202020204" pitchFamily="34" charset="0"/>
                        </a:rPr>
                        <a:t>Durva + </a:t>
                      </a:r>
                    </a:p>
                    <a:p>
                      <a:pPr algn="ctr"/>
                      <a:r>
                        <a:rPr lang="en-GB" sz="1600" noProof="0" dirty="0">
                          <a:latin typeface="Arial" panose="020B0604020202020204" pitchFamily="34" charset="0"/>
                          <a:cs typeface="Arial" panose="020B0604020202020204" pitchFamily="34" charset="0"/>
                        </a:rPr>
                        <a:t>FLOT</a:t>
                      </a:r>
                    </a:p>
                  </a:txBody>
                  <a:tcPr anchor="ctr"/>
                </a:tc>
                <a:tc>
                  <a:txBody>
                    <a:bodyPr/>
                    <a:lstStyle/>
                    <a:p>
                      <a:pPr algn="ctr"/>
                      <a:r>
                        <a:rPr lang="en-GB" sz="1600" noProof="0" dirty="0">
                          <a:latin typeface="Arial" panose="020B0604020202020204" pitchFamily="34" charset="0"/>
                          <a:cs typeface="Arial" panose="020B0604020202020204" pitchFamily="34" charset="0"/>
                        </a:rPr>
                        <a:t>Placebo + FLOT</a:t>
                      </a:r>
                    </a:p>
                  </a:txBody>
                  <a:tcPr anchor="ctr"/>
                </a:tc>
                <a:extLst>
                  <a:ext uri="{0D108BD9-81ED-4DB2-BD59-A6C34878D82A}">
                    <a16:rowId xmlns:a16="http://schemas.microsoft.com/office/drawing/2014/main" val="401693228"/>
                  </a:ext>
                </a:extLst>
              </a:tr>
              <a:tr h="301309">
                <a:tc>
                  <a:txBody>
                    <a:bodyPr/>
                    <a:lstStyle/>
                    <a:p>
                      <a:pPr algn="ctr"/>
                      <a:r>
                        <a:rPr lang="en-GB" sz="1600" b="1" noProof="0" dirty="0">
                          <a:latin typeface="Arial" panose="020B0604020202020204" pitchFamily="34" charset="0"/>
                          <a:cs typeface="Arial" panose="020B0604020202020204" pitchFamily="34" charset="0"/>
                        </a:rPr>
                        <a:t>Received All FLOT</a:t>
                      </a:r>
                    </a:p>
                  </a:txBody>
                  <a:tcPr anchor="ctr"/>
                </a:tc>
                <a:tc>
                  <a:txBody>
                    <a:bodyPr/>
                    <a:lstStyle/>
                    <a:p>
                      <a:pPr algn="ctr"/>
                      <a:r>
                        <a:rPr lang="en-GB" sz="1600" b="1" noProof="0" dirty="0">
                          <a:latin typeface="Arial" panose="020B0604020202020204" pitchFamily="34" charset="0"/>
                          <a:cs typeface="Arial" panose="020B0604020202020204" pitchFamily="34" charset="0"/>
                        </a:rPr>
                        <a:t>95%</a:t>
                      </a:r>
                    </a:p>
                  </a:txBody>
                  <a:tcPr anchor="ctr"/>
                </a:tc>
                <a:tc>
                  <a:txBody>
                    <a:bodyPr/>
                    <a:lstStyle/>
                    <a:p>
                      <a:pPr algn="ctr"/>
                      <a:r>
                        <a:rPr lang="en-GB" sz="1600" b="1" noProof="0" dirty="0">
                          <a:latin typeface="Arial" panose="020B0604020202020204" pitchFamily="34" charset="0"/>
                          <a:cs typeface="Arial" panose="020B0604020202020204" pitchFamily="34" charset="0"/>
                        </a:rPr>
                        <a:t>92%</a:t>
                      </a:r>
                    </a:p>
                  </a:txBody>
                  <a:tcPr anchor="ctr"/>
                </a:tc>
                <a:extLst>
                  <a:ext uri="{0D108BD9-81ED-4DB2-BD59-A6C34878D82A}">
                    <a16:rowId xmlns:a16="http://schemas.microsoft.com/office/drawing/2014/main" val="594655943"/>
                  </a:ext>
                </a:extLst>
              </a:tr>
              <a:tr h="244395">
                <a:tc>
                  <a:txBody>
                    <a:bodyPr/>
                    <a:lstStyle/>
                    <a:p>
                      <a:pPr algn="ctr"/>
                      <a:r>
                        <a:rPr lang="en-GB" sz="1600" noProof="0" dirty="0">
                          <a:solidFill>
                            <a:schemeClr val="tx1"/>
                          </a:solidFill>
                          <a:latin typeface="Arial" panose="020B0604020202020204" pitchFamily="34" charset="0"/>
                          <a:cs typeface="Arial" panose="020B0604020202020204" pitchFamily="34" charset="0"/>
                        </a:rPr>
                        <a:t>Received All durva/placebo</a:t>
                      </a:r>
                    </a:p>
                  </a:txBody>
                  <a:tcPr anchor="ctr"/>
                </a:tc>
                <a:tc>
                  <a:txBody>
                    <a:bodyPr/>
                    <a:lstStyle/>
                    <a:p>
                      <a:pPr algn="ctr"/>
                      <a:r>
                        <a:rPr lang="en-GB" sz="1600" noProof="0" dirty="0">
                          <a:latin typeface="Arial" panose="020B0604020202020204" pitchFamily="34" charset="0"/>
                          <a:cs typeface="Arial" panose="020B0604020202020204" pitchFamily="34" charset="0"/>
                        </a:rPr>
                        <a:t>97%</a:t>
                      </a:r>
                    </a:p>
                  </a:txBody>
                  <a:tcPr anchor="ctr"/>
                </a:tc>
                <a:tc>
                  <a:txBody>
                    <a:bodyPr/>
                    <a:lstStyle/>
                    <a:p>
                      <a:pPr algn="ctr"/>
                      <a:r>
                        <a:rPr lang="en-GB" sz="1600" noProof="0" dirty="0">
                          <a:latin typeface="Arial" panose="020B0604020202020204" pitchFamily="34" charset="0"/>
                          <a:cs typeface="Arial" panose="020B0604020202020204" pitchFamily="34" charset="0"/>
                        </a:rPr>
                        <a:t>95%</a:t>
                      </a:r>
                    </a:p>
                  </a:txBody>
                  <a:tcPr anchor="ctr"/>
                </a:tc>
                <a:extLst>
                  <a:ext uri="{0D108BD9-81ED-4DB2-BD59-A6C34878D82A}">
                    <a16:rowId xmlns:a16="http://schemas.microsoft.com/office/drawing/2014/main" val="317278242"/>
                  </a:ext>
                </a:extLst>
              </a:tr>
              <a:tr h="244395">
                <a:tc>
                  <a:txBody>
                    <a:bodyPr/>
                    <a:lstStyle/>
                    <a:p>
                      <a:pPr algn="ctr"/>
                      <a:r>
                        <a:rPr lang="en-GB" sz="1600" b="1" noProof="0" dirty="0">
                          <a:latin typeface="Arial" panose="020B0604020202020204" pitchFamily="34" charset="0"/>
                          <a:cs typeface="Arial" panose="020B0604020202020204" pitchFamily="34" charset="0"/>
                        </a:rPr>
                        <a:t>Went to surgery</a:t>
                      </a:r>
                    </a:p>
                  </a:txBody>
                  <a:tcPr anchor="ctr"/>
                </a:tc>
                <a:tc>
                  <a:txBody>
                    <a:bodyPr/>
                    <a:lstStyle/>
                    <a:p>
                      <a:pPr algn="ctr"/>
                      <a:r>
                        <a:rPr lang="en-GB" sz="1600" b="1" noProof="0" dirty="0">
                          <a:latin typeface="Arial" panose="020B0604020202020204" pitchFamily="34" charset="0"/>
                          <a:cs typeface="Arial" panose="020B0604020202020204" pitchFamily="34" charset="0"/>
                        </a:rPr>
                        <a:t>91%</a:t>
                      </a:r>
                    </a:p>
                  </a:txBody>
                  <a:tcPr anchor="ctr"/>
                </a:tc>
                <a:tc>
                  <a:txBody>
                    <a:bodyPr/>
                    <a:lstStyle/>
                    <a:p>
                      <a:pPr algn="ctr"/>
                      <a:r>
                        <a:rPr lang="en-GB" sz="1600" b="1" noProof="0" dirty="0">
                          <a:latin typeface="Arial" panose="020B0604020202020204" pitchFamily="34" charset="0"/>
                          <a:cs typeface="Arial" panose="020B0604020202020204" pitchFamily="34" charset="0"/>
                        </a:rPr>
                        <a:t>90%</a:t>
                      </a:r>
                    </a:p>
                  </a:txBody>
                  <a:tcPr anchor="ctr"/>
                </a:tc>
                <a:extLst>
                  <a:ext uri="{0D108BD9-81ED-4DB2-BD59-A6C34878D82A}">
                    <a16:rowId xmlns:a16="http://schemas.microsoft.com/office/drawing/2014/main" val="1740012074"/>
                  </a:ext>
                </a:extLst>
              </a:tr>
            </a:tbl>
          </a:graphicData>
        </a:graphic>
      </p:graphicFrame>
      <p:graphicFrame>
        <p:nvGraphicFramePr>
          <p:cNvPr id="21" name="Table 20">
            <a:extLst>
              <a:ext uri="{FF2B5EF4-FFF2-40B4-BE49-F238E27FC236}">
                <a16:creationId xmlns:a16="http://schemas.microsoft.com/office/drawing/2014/main" id="{42C33B5F-F238-43F3-AE64-8DB073315005}"/>
              </a:ext>
            </a:extLst>
          </p:cNvPr>
          <p:cNvGraphicFramePr>
            <a:graphicFrameLocks noGrp="1"/>
          </p:cNvGraphicFramePr>
          <p:nvPr>
            <p:extLst>
              <p:ext uri="{D42A27DB-BD31-4B8C-83A1-F6EECF244321}">
                <p14:modId xmlns:p14="http://schemas.microsoft.com/office/powerpoint/2010/main" val="3443308161"/>
              </p:ext>
            </p:extLst>
          </p:nvPr>
        </p:nvGraphicFramePr>
        <p:xfrm>
          <a:off x="5663124" y="4352401"/>
          <a:ext cx="5919276" cy="1584960"/>
        </p:xfrm>
        <a:graphic>
          <a:graphicData uri="http://schemas.openxmlformats.org/drawingml/2006/table">
            <a:tbl>
              <a:tblPr firstRow="1" bandRow="1">
                <a:tableStyleId>{5C22544A-7EE6-4342-B048-85BDC9FD1C3A}</a:tableStyleId>
              </a:tblPr>
              <a:tblGrid>
                <a:gridCol w="3132233">
                  <a:extLst>
                    <a:ext uri="{9D8B030D-6E8A-4147-A177-3AD203B41FA5}">
                      <a16:colId xmlns:a16="http://schemas.microsoft.com/office/drawing/2014/main" val="2273689701"/>
                    </a:ext>
                  </a:extLst>
                </a:gridCol>
                <a:gridCol w="1344058">
                  <a:extLst>
                    <a:ext uri="{9D8B030D-6E8A-4147-A177-3AD203B41FA5}">
                      <a16:colId xmlns:a16="http://schemas.microsoft.com/office/drawing/2014/main" val="1247863281"/>
                    </a:ext>
                  </a:extLst>
                </a:gridCol>
                <a:gridCol w="1442985">
                  <a:extLst>
                    <a:ext uri="{9D8B030D-6E8A-4147-A177-3AD203B41FA5}">
                      <a16:colId xmlns:a16="http://schemas.microsoft.com/office/drawing/2014/main" val="994518517"/>
                    </a:ext>
                  </a:extLst>
                </a:gridCol>
              </a:tblGrid>
              <a:tr h="361571">
                <a:tc>
                  <a:txBody>
                    <a:bodyPr/>
                    <a:lstStyle/>
                    <a:p>
                      <a:pPr algn="ctr"/>
                      <a:r>
                        <a:rPr lang="en-GB" sz="1600" noProof="0" dirty="0">
                          <a:latin typeface="Arial" panose="020B0604020202020204" pitchFamily="34" charset="0"/>
                          <a:cs typeface="Arial" panose="020B0604020202020204" pitchFamily="34" charset="0"/>
                        </a:rPr>
                        <a:t>Feature</a:t>
                      </a:r>
                    </a:p>
                  </a:txBody>
                  <a:tcPr anchor="ctr"/>
                </a:tc>
                <a:tc>
                  <a:txBody>
                    <a:bodyPr/>
                    <a:lstStyle/>
                    <a:p>
                      <a:pPr algn="ctr"/>
                      <a:r>
                        <a:rPr lang="en-GB" sz="1600" noProof="0" dirty="0">
                          <a:latin typeface="Arial" panose="020B0604020202020204" pitchFamily="34" charset="0"/>
                          <a:cs typeface="Arial" panose="020B0604020202020204" pitchFamily="34" charset="0"/>
                        </a:rPr>
                        <a:t>Durva + </a:t>
                      </a:r>
                    </a:p>
                    <a:p>
                      <a:pPr algn="ctr"/>
                      <a:r>
                        <a:rPr lang="en-GB" sz="1600" noProof="0" dirty="0">
                          <a:latin typeface="Arial" panose="020B0604020202020204" pitchFamily="34" charset="0"/>
                          <a:cs typeface="Arial" panose="020B0604020202020204" pitchFamily="34" charset="0"/>
                        </a:rPr>
                        <a:t>FLOT</a:t>
                      </a:r>
                    </a:p>
                  </a:txBody>
                  <a:tcPr anchor="ctr"/>
                </a:tc>
                <a:tc>
                  <a:txBody>
                    <a:bodyPr/>
                    <a:lstStyle/>
                    <a:p>
                      <a:pPr algn="ctr"/>
                      <a:r>
                        <a:rPr lang="en-GB" sz="1600" noProof="0" dirty="0">
                          <a:latin typeface="Arial" panose="020B0604020202020204" pitchFamily="34" charset="0"/>
                          <a:cs typeface="Arial" panose="020B0604020202020204" pitchFamily="34" charset="0"/>
                        </a:rPr>
                        <a:t>Placebo + FLOT</a:t>
                      </a:r>
                    </a:p>
                  </a:txBody>
                  <a:tcPr anchor="ctr"/>
                </a:tc>
                <a:extLst>
                  <a:ext uri="{0D108BD9-81ED-4DB2-BD59-A6C34878D82A}">
                    <a16:rowId xmlns:a16="http://schemas.microsoft.com/office/drawing/2014/main" val="401693228"/>
                  </a:ext>
                </a:extLst>
              </a:tr>
              <a:tr h="301309">
                <a:tc>
                  <a:txBody>
                    <a:bodyPr/>
                    <a:lstStyle/>
                    <a:p>
                      <a:pPr algn="ctr"/>
                      <a:r>
                        <a:rPr lang="en-GB" sz="1600" b="1" noProof="0" dirty="0">
                          <a:latin typeface="Arial" panose="020B0604020202020204" pitchFamily="34" charset="0"/>
                          <a:cs typeface="Arial" panose="020B0604020202020204" pitchFamily="34" charset="0"/>
                        </a:rPr>
                        <a:t>Started FLOT</a:t>
                      </a:r>
                    </a:p>
                  </a:txBody>
                  <a:tcPr anchor="ctr"/>
                </a:tc>
                <a:tc>
                  <a:txBody>
                    <a:bodyPr/>
                    <a:lstStyle/>
                    <a:p>
                      <a:pPr algn="ctr"/>
                      <a:r>
                        <a:rPr lang="en-GB" sz="1600" b="1" noProof="0" dirty="0">
                          <a:latin typeface="Arial" panose="020B0604020202020204" pitchFamily="34" charset="0"/>
                          <a:cs typeface="Arial" panose="020B0604020202020204" pitchFamily="34" charset="0"/>
                        </a:rPr>
                        <a:t>74%</a:t>
                      </a:r>
                    </a:p>
                  </a:txBody>
                  <a:tcPr anchor="ctr"/>
                </a:tc>
                <a:tc>
                  <a:txBody>
                    <a:bodyPr/>
                    <a:lstStyle/>
                    <a:p>
                      <a:pPr algn="ctr"/>
                      <a:r>
                        <a:rPr lang="en-GB" sz="1600" b="1" noProof="0" dirty="0">
                          <a:latin typeface="Arial" panose="020B0604020202020204" pitchFamily="34" charset="0"/>
                          <a:cs typeface="Arial" panose="020B0604020202020204" pitchFamily="34" charset="0"/>
                        </a:rPr>
                        <a:t>73%</a:t>
                      </a:r>
                    </a:p>
                  </a:txBody>
                  <a:tcPr anchor="ctr"/>
                </a:tc>
                <a:extLst>
                  <a:ext uri="{0D108BD9-81ED-4DB2-BD59-A6C34878D82A}">
                    <a16:rowId xmlns:a16="http://schemas.microsoft.com/office/drawing/2014/main" val="594655943"/>
                  </a:ext>
                </a:extLst>
              </a:tr>
              <a:tr h="244395">
                <a:tc>
                  <a:txBody>
                    <a:bodyPr/>
                    <a:lstStyle/>
                    <a:p>
                      <a:pPr algn="ctr"/>
                      <a:r>
                        <a:rPr lang="en-GB" sz="1600" b="1" noProof="0" dirty="0">
                          <a:latin typeface="Arial" panose="020B0604020202020204" pitchFamily="34" charset="0"/>
                          <a:cs typeface="Arial" panose="020B0604020202020204" pitchFamily="34" charset="0"/>
                        </a:rPr>
                        <a:t>Received All FLOT</a:t>
                      </a:r>
                    </a:p>
                  </a:txBody>
                  <a:tcPr anchor="ctr"/>
                </a:tc>
                <a:tc>
                  <a:txBody>
                    <a:bodyPr/>
                    <a:lstStyle/>
                    <a:p>
                      <a:pPr algn="ctr"/>
                      <a:r>
                        <a:rPr lang="en-GB" sz="1600" b="1" noProof="0" dirty="0">
                          <a:latin typeface="Arial" panose="020B0604020202020204" pitchFamily="34" charset="0"/>
                          <a:cs typeface="Arial" panose="020B0604020202020204" pitchFamily="34" charset="0"/>
                        </a:rPr>
                        <a:t>48%</a:t>
                      </a:r>
                    </a:p>
                  </a:txBody>
                  <a:tcPr anchor="ctr"/>
                </a:tc>
                <a:tc>
                  <a:txBody>
                    <a:bodyPr/>
                    <a:lstStyle/>
                    <a:p>
                      <a:pPr algn="ctr"/>
                      <a:r>
                        <a:rPr lang="en-GB" sz="1600" b="1" noProof="0" dirty="0">
                          <a:latin typeface="Arial" panose="020B0604020202020204" pitchFamily="34" charset="0"/>
                          <a:cs typeface="Arial" panose="020B0604020202020204" pitchFamily="34" charset="0"/>
                        </a:rPr>
                        <a:t>52%</a:t>
                      </a:r>
                    </a:p>
                  </a:txBody>
                  <a:tcPr anchor="ctr"/>
                </a:tc>
                <a:extLst>
                  <a:ext uri="{0D108BD9-81ED-4DB2-BD59-A6C34878D82A}">
                    <a16:rowId xmlns:a16="http://schemas.microsoft.com/office/drawing/2014/main" val="799418733"/>
                  </a:ext>
                </a:extLst>
              </a:tr>
              <a:tr h="244395">
                <a:tc>
                  <a:txBody>
                    <a:bodyPr/>
                    <a:lstStyle/>
                    <a:p>
                      <a:pPr algn="ctr"/>
                      <a:r>
                        <a:rPr lang="en-GB" sz="1600" noProof="0" dirty="0">
                          <a:latin typeface="Arial" panose="020B0604020202020204" pitchFamily="34" charset="0"/>
                          <a:cs typeface="Arial" panose="020B0604020202020204" pitchFamily="34" charset="0"/>
                        </a:rPr>
                        <a:t>Received All </a:t>
                      </a:r>
                      <a:r>
                        <a:rPr lang="en-GB" sz="1600" noProof="0" dirty="0">
                          <a:solidFill>
                            <a:schemeClr val="tx1"/>
                          </a:solidFill>
                          <a:latin typeface="Arial" panose="020B0604020202020204" pitchFamily="34" charset="0"/>
                          <a:cs typeface="Arial" panose="020B0604020202020204" pitchFamily="34" charset="0"/>
                        </a:rPr>
                        <a:t>durva/placebo</a:t>
                      </a:r>
                    </a:p>
                  </a:txBody>
                  <a:tcPr anchor="ctr"/>
                </a:tc>
                <a:tc>
                  <a:txBody>
                    <a:bodyPr/>
                    <a:lstStyle/>
                    <a:p>
                      <a:pPr algn="ctr"/>
                      <a:r>
                        <a:rPr lang="en-GB" sz="1600" noProof="0" dirty="0">
                          <a:latin typeface="Arial" panose="020B0604020202020204" pitchFamily="34" charset="0"/>
                          <a:cs typeface="Arial" panose="020B0604020202020204" pitchFamily="34" charset="0"/>
                        </a:rPr>
                        <a:t>52%</a:t>
                      </a:r>
                    </a:p>
                  </a:txBody>
                  <a:tcPr anchor="ctr"/>
                </a:tc>
                <a:tc>
                  <a:txBody>
                    <a:bodyPr/>
                    <a:lstStyle/>
                    <a:p>
                      <a:pPr algn="ctr"/>
                      <a:r>
                        <a:rPr lang="en-GB" sz="1600" noProof="0" dirty="0">
                          <a:latin typeface="Arial" panose="020B0604020202020204" pitchFamily="34" charset="0"/>
                          <a:cs typeface="Arial" panose="020B0604020202020204" pitchFamily="34" charset="0"/>
                        </a:rPr>
                        <a:t>52%</a:t>
                      </a:r>
                    </a:p>
                  </a:txBody>
                  <a:tcPr anchor="ctr"/>
                </a:tc>
                <a:extLst>
                  <a:ext uri="{0D108BD9-81ED-4DB2-BD59-A6C34878D82A}">
                    <a16:rowId xmlns:a16="http://schemas.microsoft.com/office/drawing/2014/main" val="1881781583"/>
                  </a:ext>
                </a:extLst>
              </a:tr>
            </a:tbl>
          </a:graphicData>
        </a:graphic>
      </p:graphicFrame>
      <p:sp>
        <p:nvSpPr>
          <p:cNvPr id="14" name="TextBox 13">
            <a:extLst>
              <a:ext uri="{FF2B5EF4-FFF2-40B4-BE49-F238E27FC236}">
                <a16:creationId xmlns:a16="http://schemas.microsoft.com/office/drawing/2014/main" id="{3BC6AAC2-9D91-4D96-20EA-42BDD2834043}"/>
              </a:ext>
            </a:extLst>
          </p:cNvPr>
          <p:cNvSpPr txBox="1"/>
          <p:nvPr/>
        </p:nvSpPr>
        <p:spPr>
          <a:xfrm>
            <a:off x="668606" y="3940123"/>
            <a:ext cx="4954874" cy="369332"/>
          </a:xfrm>
          <a:prstGeom prst="rect">
            <a:avLst/>
          </a:prstGeom>
          <a:noFill/>
        </p:spPr>
        <p:txBody>
          <a:bodyPr wrap="square" rtlCol="0">
            <a:spAutoFit/>
          </a:bodyPr>
          <a:lstStyle/>
          <a:p>
            <a:pPr algn="ctr"/>
            <a:r>
              <a:rPr lang="en-GB" b="1" noProof="0" dirty="0">
                <a:solidFill>
                  <a:schemeClr val="accent1"/>
                </a:solidFill>
                <a:latin typeface="Arial" panose="020B0604020202020204" pitchFamily="34" charset="0"/>
                <a:cs typeface="Arial" panose="020B0604020202020204" pitchFamily="34" charset="0"/>
              </a:rPr>
              <a:t>NO impact on pre-operative </a:t>
            </a:r>
            <a:r>
              <a:rPr lang="en-GB" b="1" noProof="0" dirty="0">
                <a:latin typeface="Arial" panose="020B0604020202020204" pitchFamily="34" charset="0"/>
                <a:cs typeface="Arial" panose="020B0604020202020204" pitchFamily="34" charset="0"/>
              </a:rPr>
              <a:t>delivery</a:t>
            </a:r>
          </a:p>
        </p:txBody>
      </p:sp>
      <p:sp>
        <p:nvSpPr>
          <p:cNvPr id="26" name="Right Brace 25">
            <a:extLst>
              <a:ext uri="{FF2B5EF4-FFF2-40B4-BE49-F238E27FC236}">
                <a16:creationId xmlns:a16="http://schemas.microsoft.com/office/drawing/2014/main" id="{7A719DF7-A48D-3A10-A712-C55C2EE64BFB}"/>
              </a:ext>
            </a:extLst>
          </p:cNvPr>
          <p:cNvSpPr/>
          <p:nvPr/>
        </p:nvSpPr>
        <p:spPr>
          <a:xfrm rot="5400000">
            <a:off x="3854420" y="2605906"/>
            <a:ext cx="281353" cy="1986900"/>
          </a:xfrm>
          <a:prstGeom prst="rightBrace">
            <a:avLst>
              <a:gd name="adj1" fmla="val 34482"/>
              <a:gd name="adj2"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29" name="TextBox 28">
            <a:extLst>
              <a:ext uri="{FF2B5EF4-FFF2-40B4-BE49-F238E27FC236}">
                <a16:creationId xmlns:a16="http://schemas.microsoft.com/office/drawing/2014/main" id="{A68E7D79-2757-2DF4-2394-F51B33DF4294}"/>
              </a:ext>
            </a:extLst>
          </p:cNvPr>
          <p:cNvSpPr txBox="1"/>
          <p:nvPr/>
        </p:nvSpPr>
        <p:spPr>
          <a:xfrm>
            <a:off x="5673314" y="3940123"/>
            <a:ext cx="5898895" cy="369332"/>
          </a:xfrm>
          <a:prstGeom prst="rect">
            <a:avLst/>
          </a:prstGeom>
          <a:noFill/>
        </p:spPr>
        <p:txBody>
          <a:bodyPr wrap="square" rtlCol="0">
            <a:spAutoFit/>
          </a:bodyPr>
          <a:lstStyle/>
          <a:p>
            <a:pPr algn="ctr"/>
            <a:r>
              <a:rPr lang="en-GB" b="1" noProof="0" dirty="0">
                <a:solidFill>
                  <a:schemeClr val="accent1"/>
                </a:solidFill>
                <a:latin typeface="Arial" panose="020B0604020202020204" pitchFamily="34" charset="0"/>
                <a:cs typeface="Arial" panose="020B0604020202020204" pitchFamily="34" charset="0"/>
              </a:rPr>
              <a:t>NO impact on post-operative </a:t>
            </a:r>
            <a:r>
              <a:rPr lang="en-GB" b="1" noProof="0" dirty="0">
                <a:latin typeface="Arial" panose="020B0604020202020204" pitchFamily="34" charset="0"/>
                <a:cs typeface="Arial" panose="020B0604020202020204" pitchFamily="34" charset="0"/>
              </a:rPr>
              <a:t>delivery</a:t>
            </a:r>
          </a:p>
        </p:txBody>
      </p:sp>
      <p:sp>
        <p:nvSpPr>
          <p:cNvPr id="30" name="Right Brace 29">
            <a:extLst>
              <a:ext uri="{FF2B5EF4-FFF2-40B4-BE49-F238E27FC236}">
                <a16:creationId xmlns:a16="http://schemas.microsoft.com/office/drawing/2014/main" id="{DDB5D749-8FF7-136B-7B4B-AB69AC5E00FF}"/>
              </a:ext>
            </a:extLst>
          </p:cNvPr>
          <p:cNvSpPr/>
          <p:nvPr/>
        </p:nvSpPr>
        <p:spPr>
          <a:xfrm rot="5400000">
            <a:off x="7811451" y="1829416"/>
            <a:ext cx="296034" cy="3525201"/>
          </a:xfrm>
          <a:prstGeom prst="rightBrace">
            <a:avLst>
              <a:gd name="adj1" fmla="val 36736"/>
              <a:gd name="adj2"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63" name="object 33">
            <a:extLst>
              <a:ext uri="{FF2B5EF4-FFF2-40B4-BE49-F238E27FC236}">
                <a16:creationId xmlns:a16="http://schemas.microsoft.com/office/drawing/2014/main" id="{A138D190-E0F3-3C5E-8F3F-66C7DFD4BF9A}"/>
              </a:ext>
            </a:extLst>
          </p:cNvPr>
          <p:cNvSpPr txBox="1"/>
          <p:nvPr/>
        </p:nvSpPr>
        <p:spPr>
          <a:xfrm>
            <a:off x="7831697" y="1251722"/>
            <a:ext cx="1800000" cy="952749"/>
          </a:xfrm>
          <a:prstGeom prst="roundRect">
            <a:avLst>
              <a:gd name="adj" fmla="val 15404"/>
            </a:avLst>
          </a:prstGeom>
          <a:solidFill>
            <a:schemeClr val="accent1"/>
          </a:solidFill>
          <a:ln w="19050">
            <a:noFill/>
          </a:ln>
        </p:spPr>
        <p:txBody>
          <a:bodyPr vert="horz" wrap="non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Durvalumab</a:t>
            </a:r>
          </a:p>
        </p:txBody>
      </p:sp>
      <p:sp>
        <p:nvSpPr>
          <p:cNvPr id="64" name="object 33">
            <a:extLst>
              <a:ext uri="{FF2B5EF4-FFF2-40B4-BE49-F238E27FC236}">
                <a16:creationId xmlns:a16="http://schemas.microsoft.com/office/drawing/2014/main" id="{CFCD9D2C-CD9E-735D-DEEA-721245BB0693}"/>
              </a:ext>
            </a:extLst>
          </p:cNvPr>
          <p:cNvSpPr txBox="1"/>
          <p:nvPr/>
        </p:nvSpPr>
        <p:spPr>
          <a:xfrm>
            <a:off x="7831697" y="2396351"/>
            <a:ext cx="1800000" cy="952749"/>
          </a:xfrm>
          <a:prstGeom prst="roundRect">
            <a:avLst>
              <a:gd name="adj" fmla="val 15404"/>
            </a:avLst>
          </a:prstGeom>
          <a:solidFill>
            <a:schemeClr val="tx2"/>
          </a:solidFill>
          <a:ln w="19050">
            <a:noFill/>
          </a:ln>
        </p:spPr>
        <p:txBody>
          <a:bodyPr vert="horz" wrap="non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a:t>
            </a:r>
          </a:p>
        </p:txBody>
      </p:sp>
      <p:sp>
        <p:nvSpPr>
          <p:cNvPr id="65" name="TextBox 64">
            <a:extLst>
              <a:ext uri="{FF2B5EF4-FFF2-40B4-BE49-F238E27FC236}">
                <a16:creationId xmlns:a16="http://schemas.microsoft.com/office/drawing/2014/main" id="{E3937867-FC78-55B5-674E-71EBDD3CA489}"/>
              </a:ext>
            </a:extLst>
          </p:cNvPr>
          <p:cNvSpPr txBox="1"/>
          <p:nvPr/>
        </p:nvSpPr>
        <p:spPr>
          <a:xfrm>
            <a:off x="3142352" y="935076"/>
            <a:ext cx="1776263"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Pre-operative</a:t>
            </a:r>
            <a:endParaRPr kumimoji="0" lang="en-GB" sz="1200" b="1" i="0" u="none" strike="noStrike" kern="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6" name="TextBox 65">
            <a:extLst>
              <a:ext uri="{FF2B5EF4-FFF2-40B4-BE49-F238E27FC236}">
                <a16:creationId xmlns:a16="http://schemas.microsoft.com/office/drawing/2014/main" id="{AAE33245-9A62-4ED6-A70A-9B39BCCEF033}"/>
              </a:ext>
            </a:extLst>
          </p:cNvPr>
          <p:cNvSpPr txBox="1"/>
          <p:nvPr/>
        </p:nvSpPr>
        <p:spPr>
          <a:xfrm>
            <a:off x="6259928" y="935076"/>
            <a:ext cx="3371768" cy="276999"/>
          </a:xfrm>
          <a:prstGeom prst="rect">
            <a:avLst/>
          </a:prstGeom>
          <a:noFill/>
        </p:spPr>
        <p:txBody>
          <a:bodyPr wrap="square">
            <a:spAutoFit/>
          </a:bodyPr>
          <a:lstStyle/>
          <a:p>
            <a:pPr marL="15052" marR="0" lvl="0" indent="0" algn="ctr" defTabSz="812821" rtl="0" eaLnBrk="1" fontAlgn="auto" latinLnBrk="0" hangingPunct="1">
              <a:lnSpc>
                <a:spcPct val="100000"/>
              </a:lnSpc>
              <a:spcBef>
                <a:spcPts val="0"/>
              </a:spcBef>
              <a:spcAft>
                <a:spcPts val="267"/>
              </a:spcAft>
              <a:buClr>
                <a:srgbClr val="000000"/>
              </a:buClr>
              <a:buSzTx/>
              <a:buFontTx/>
              <a:buNone/>
              <a:tabLst>
                <a:tab pos="2226169" algn="l"/>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Post-operative (1-year duration)</a:t>
            </a:r>
          </a:p>
        </p:txBody>
      </p:sp>
      <p:sp>
        <p:nvSpPr>
          <p:cNvPr id="70" name="Oval 69">
            <a:extLst>
              <a:ext uri="{FF2B5EF4-FFF2-40B4-BE49-F238E27FC236}">
                <a16:creationId xmlns:a16="http://schemas.microsoft.com/office/drawing/2014/main" id="{5669B49E-AD48-7BEB-171F-7C354256A8E0}"/>
              </a:ext>
            </a:extLst>
          </p:cNvPr>
          <p:cNvSpPr/>
          <p:nvPr/>
        </p:nvSpPr>
        <p:spPr>
          <a:xfrm>
            <a:off x="1991641" y="2045094"/>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cxnSp>
        <p:nvCxnSpPr>
          <p:cNvPr id="72" name="Straight Connector 71">
            <a:extLst>
              <a:ext uri="{FF2B5EF4-FFF2-40B4-BE49-F238E27FC236}">
                <a16:creationId xmlns:a16="http://schemas.microsoft.com/office/drawing/2014/main" id="{AC5FC1C0-D5A9-91DE-722C-5FFAB15A8275}"/>
              </a:ext>
            </a:extLst>
          </p:cNvPr>
          <p:cNvCxnSpPr>
            <a:cxnSpLocks/>
          </p:cNvCxnSpPr>
          <p:nvPr/>
        </p:nvCxnSpPr>
        <p:spPr>
          <a:xfrm>
            <a:off x="2718099" y="2925957"/>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3718D99-1BED-391A-5937-7535B5CDC41B}"/>
              </a:ext>
            </a:extLst>
          </p:cNvPr>
          <p:cNvCxnSpPr>
            <a:cxnSpLocks/>
          </p:cNvCxnSpPr>
          <p:nvPr/>
        </p:nvCxnSpPr>
        <p:spPr>
          <a:xfrm flipV="1">
            <a:off x="2718099" y="1717200"/>
            <a:ext cx="0" cy="1219443"/>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D8A359B-BDE0-6FD0-66A9-EF8B7667D5B5}"/>
              </a:ext>
            </a:extLst>
          </p:cNvPr>
          <p:cNvCxnSpPr>
            <a:cxnSpLocks/>
          </p:cNvCxnSpPr>
          <p:nvPr/>
        </p:nvCxnSpPr>
        <p:spPr>
          <a:xfrm>
            <a:off x="2149983" y="2327027"/>
            <a:ext cx="568116"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3BB4E51-4EFC-1E7A-38E8-7BEC6A878685}"/>
              </a:ext>
            </a:extLst>
          </p:cNvPr>
          <p:cNvCxnSpPr>
            <a:cxnSpLocks/>
          </p:cNvCxnSpPr>
          <p:nvPr/>
        </p:nvCxnSpPr>
        <p:spPr>
          <a:xfrm>
            <a:off x="2718099" y="1728096"/>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B437AE9-8C69-6AD6-AE8C-A6A4C018806E}"/>
              </a:ext>
            </a:extLst>
          </p:cNvPr>
          <p:cNvCxnSpPr>
            <a:cxnSpLocks/>
          </p:cNvCxnSpPr>
          <p:nvPr/>
        </p:nvCxnSpPr>
        <p:spPr>
          <a:xfrm>
            <a:off x="4157899" y="2925957"/>
            <a:ext cx="66180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9DE3BA6-7FF2-CB19-42C6-B0B887B23792}"/>
              </a:ext>
            </a:extLst>
          </p:cNvPr>
          <p:cNvCxnSpPr>
            <a:cxnSpLocks/>
          </p:cNvCxnSpPr>
          <p:nvPr/>
        </p:nvCxnSpPr>
        <p:spPr>
          <a:xfrm>
            <a:off x="4720823" y="1728096"/>
            <a:ext cx="1539105"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8" name="object 33">
            <a:extLst>
              <a:ext uri="{FF2B5EF4-FFF2-40B4-BE49-F238E27FC236}">
                <a16:creationId xmlns:a16="http://schemas.microsoft.com/office/drawing/2014/main" id="{FF3D1E63-6997-69A7-C839-96C419600328}"/>
              </a:ext>
            </a:extLst>
          </p:cNvPr>
          <p:cNvSpPr txBox="1"/>
          <p:nvPr/>
        </p:nvSpPr>
        <p:spPr>
          <a:xfrm>
            <a:off x="3090293" y="1251722"/>
            <a:ext cx="1263233" cy="952749"/>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a:t>
            </a:r>
            <a:b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b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 FLOT</a:t>
            </a:r>
          </a:p>
        </p:txBody>
      </p:sp>
      <p:sp>
        <p:nvSpPr>
          <p:cNvPr id="79" name="object 33">
            <a:extLst>
              <a:ext uri="{FF2B5EF4-FFF2-40B4-BE49-F238E27FC236}">
                <a16:creationId xmlns:a16="http://schemas.microsoft.com/office/drawing/2014/main" id="{854EC43F-8888-E1F5-B315-6323CC397A09}"/>
              </a:ext>
            </a:extLst>
          </p:cNvPr>
          <p:cNvSpPr txBox="1"/>
          <p:nvPr/>
        </p:nvSpPr>
        <p:spPr>
          <a:xfrm>
            <a:off x="3090525" y="2449583"/>
            <a:ext cx="1262769" cy="952749"/>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 </a:t>
            </a:r>
            <a:b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b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 FLOT </a:t>
            </a:r>
          </a:p>
        </p:txBody>
      </p:sp>
      <p:cxnSp>
        <p:nvCxnSpPr>
          <p:cNvPr id="80" name="Straight Connector 79">
            <a:extLst>
              <a:ext uri="{FF2B5EF4-FFF2-40B4-BE49-F238E27FC236}">
                <a16:creationId xmlns:a16="http://schemas.microsoft.com/office/drawing/2014/main" id="{BFC81FE6-7A07-7848-39C7-B9ADC19B0708}"/>
              </a:ext>
            </a:extLst>
          </p:cNvPr>
          <p:cNvCxnSpPr>
            <a:cxnSpLocks/>
          </p:cNvCxnSpPr>
          <p:nvPr/>
        </p:nvCxnSpPr>
        <p:spPr>
          <a:xfrm>
            <a:off x="6849000" y="2925957"/>
            <a:ext cx="9813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2A50A05-B214-5E0B-42A4-70A7A60E6BAB}"/>
              </a:ext>
            </a:extLst>
          </p:cNvPr>
          <p:cNvCxnSpPr>
            <a:cxnSpLocks/>
          </p:cNvCxnSpPr>
          <p:nvPr/>
        </p:nvCxnSpPr>
        <p:spPr>
          <a:xfrm>
            <a:off x="6776992" y="1728096"/>
            <a:ext cx="10533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2" name="object 33">
            <a:extLst>
              <a:ext uri="{FF2B5EF4-FFF2-40B4-BE49-F238E27FC236}">
                <a16:creationId xmlns:a16="http://schemas.microsoft.com/office/drawing/2014/main" id="{93E387BB-3F41-DBE0-3A5F-F37A1E0AF56F}"/>
              </a:ext>
            </a:extLst>
          </p:cNvPr>
          <p:cNvSpPr txBox="1"/>
          <p:nvPr/>
        </p:nvSpPr>
        <p:spPr>
          <a:xfrm>
            <a:off x="6259928" y="1251722"/>
            <a:ext cx="1167933" cy="952749"/>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 + FLOT </a:t>
            </a:r>
          </a:p>
        </p:txBody>
      </p:sp>
      <p:sp>
        <p:nvSpPr>
          <p:cNvPr id="83" name="object 33">
            <a:extLst>
              <a:ext uri="{FF2B5EF4-FFF2-40B4-BE49-F238E27FC236}">
                <a16:creationId xmlns:a16="http://schemas.microsoft.com/office/drawing/2014/main" id="{714D9E85-C250-7F07-1C48-F8A225A1C821}"/>
              </a:ext>
            </a:extLst>
          </p:cNvPr>
          <p:cNvSpPr txBox="1"/>
          <p:nvPr/>
        </p:nvSpPr>
        <p:spPr>
          <a:xfrm>
            <a:off x="6259928" y="2396351"/>
            <a:ext cx="1167933" cy="952749"/>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 </a:t>
            </a:r>
          </a:p>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 FLOT</a:t>
            </a:r>
          </a:p>
        </p:txBody>
      </p:sp>
      <p:cxnSp>
        <p:nvCxnSpPr>
          <p:cNvPr id="87" name="Straight Connector 86">
            <a:extLst>
              <a:ext uri="{FF2B5EF4-FFF2-40B4-BE49-F238E27FC236}">
                <a16:creationId xmlns:a16="http://schemas.microsoft.com/office/drawing/2014/main" id="{E3938BBF-7476-47FC-61DB-B6A9BBF38838}"/>
              </a:ext>
            </a:extLst>
          </p:cNvPr>
          <p:cNvCxnSpPr>
            <a:cxnSpLocks/>
          </p:cNvCxnSpPr>
          <p:nvPr/>
        </p:nvCxnSpPr>
        <p:spPr>
          <a:xfrm>
            <a:off x="8506306" y="3728804"/>
            <a:ext cx="0" cy="263509"/>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D7F54050-AD63-6C14-26C7-17A0D41191D1}"/>
              </a:ext>
            </a:extLst>
          </p:cNvPr>
          <p:cNvCxnSpPr>
            <a:cxnSpLocks/>
          </p:cNvCxnSpPr>
          <p:nvPr/>
        </p:nvCxnSpPr>
        <p:spPr>
          <a:xfrm>
            <a:off x="7952587" y="3729600"/>
            <a:ext cx="565938"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3BA4D9E-D267-1A8B-12F7-0B197E7654C3}"/>
              </a:ext>
            </a:extLst>
          </p:cNvPr>
          <p:cNvCxnSpPr>
            <a:cxnSpLocks/>
          </p:cNvCxnSpPr>
          <p:nvPr/>
        </p:nvCxnSpPr>
        <p:spPr>
          <a:xfrm>
            <a:off x="3439337" y="3729600"/>
            <a:ext cx="565938"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A2E2EBDC-A4E9-9F51-486C-ECCEA60D8FCD}"/>
              </a:ext>
            </a:extLst>
          </p:cNvPr>
          <p:cNvCxnSpPr>
            <a:cxnSpLocks/>
          </p:cNvCxnSpPr>
          <p:nvPr/>
        </p:nvCxnSpPr>
        <p:spPr>
          <a:xfrm>
            <a:off x="3440320" y="3728804"/>
            <a:ext cx="0" cy="263509"/>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Rectangle: Rounded Corners 16">
            <a:extLst>
              <a:ext uri="{FF2B5EF4-FFF2-40B4-BE49-F238E27FC236}">
                <a16:creationId xmlns:a16="http://schemas.microsoft.com/office/drawing/2014/main" id="{3E72FEE9-E980-4E79-4A52-B9E204A9B140}"/>
              </a:ext>
            </a:extLst>
          </p:cNvPr>
          <p:cNvSpPr/>
          <p:nvPr/>
        </p:nvSpPr>
        <p:spPr>
          <a:xfrm>
            <a:off x="4560841" y="1251722"/>
            <a:ext cx="357775" cy="2150606"/>
          </a:xfrm>
          <a:prstGeom prst="roundRect">
            <a:avLst/>
          </a:prstGeom>
          <a:solidFill>
            <a:schemeClr val="accent6"/>
          </a:solidFill>
          <a:ln w="25400" cap="flat" cmpd="sng" algn="ctr">
            <a:noFill/>
            <a:prstDash val="solid"/>
          </a:ln>
          <a:effectLst/>
        </p:spPr>
        <p:txBody>
          <a:bodyPr vert="wordArtVert" lIns="0" tIns="0" rIns="0" bIns="0" rtlCol="0" anchor="ctr"/>
          <a:lstStyle/>
          <a:p>
            <a:pPr marL="0" marR="0" lvl="0" indent="0" algn="ctr" defTabSz="812821"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SURGERY</a:t>
            </a:r>
          </a:p>
        </p:txBody>
      </p:sp>
    </p:spTree>
    <p:extLst>
      <p:ext uri="{BB962C8B-B14F-4D97-AF65-F5344CB8AC3E}">
        <p14:creationId xmlns:p14="http://schemas.microsoft.com/office/powerpoint/2010/main" val="35951476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FD57E-B646-27EE-0E53-A900B1BFD93C}"/>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A8B75ABD-1152-DE8B-F5BD-2333795812DC}"/>
              </a:ext>
            </a:extLst>
          </p:cNvPr>
          <p:cNvSpPr>
            <a:spLocks noGrp="1"/>
          </p:cNvSpPr>
          <p:nvPr>
            <p:ph type="body" idx="1"/>
          </p:nvPr>
        </p:nvSpPr>
        <p:spPr>
          <a:xfrm>
            <a:off x="609600" y="792000"/>
            <a:ext cx="10972800" cy="701675"/>
          </a:xfrm>
        </p:spPr>
        <p:txBody>
          <a:bodyPr/>
          <a:lstStyle/>
          <a:p>
            <a:r>
              <a:rPr lang="en-GB" noProof="0" dirty="0"/>
              <a:t>A statistically significant improvement in EFS was observed with durvalumab + FLOT versus placebo + FLOT</a:t>
            </a:r>
          </a:p>
        </p:txBody>
      </p:sp>
      <p:sp>
        <p:nvSpPr>
          <p:cNvPr id="3" name="Title 2">
            <a:extLst>
              <a:ext uri="{FF2B5EF4-FFF2-40B4-BE49-F238E27FC236}">
                <a16:creationId xmlns:a16="http://schemas.microsoft.com/office/drawing/2014/main" id="{BFD9CC6F-B587-1746-2761-3F129401197D}"/>
              </a:ext>
            </a:extLst>
          </p:cNvPr>
          <p:cNvSpPr>
            <a:spLocks noGrp="1"/>
          </p:cNvSpPr>
          <p:nvPr>
            <p:ph type="title"/>
          </p:nvPr>
        </p:nvSpPr>
        <p:spPr>
          <a:xfrm>
            <a:off x="619201" y="259200"/>
            <a:ext cx="10963199" cy="864000"/>
          </a:xfrm>
        </p:spPr>
        <p:txBody>
          <a:bodyPr/>
          <a:lstStyle/>
          <a:p>
            <a:r>
              <a:rPr lang="en-GB" noProof="0" dirty="0"/>
              <a:t>MATTERHORN: Primary endpoint of EFS</a:t>
            </a:r>
            <a:r>
              <a:rPr lang="en-GB" baseline="30000" noProof="0" dirty="0"/>
              <a:t>1,2</a:t>
            </a:r>
          </a:p>
        </p:txBody>
      </p:sp>
      <p:sp>
        <p:nvSpPr>
          <p:cNvPr id="460" name="Content Placeholder 459">
            <a:extLst>
              <a:ext uri="{FF2B5EF4-FFF2-40B4-BE49-F238E27FC236}">
                <a16:creationId xmlns:a16="http://schemas.microsoft.com/office/drawing/2014/main" id="{0768A4DF-0EE5-90D3-95CE-6994B60E9960}"/>
              </a:ext>
            </a:extLst>
          </p:cNvPr>
          <p:cNvSpPr>
            <a:spLocks noGrp="1"/>
          </p:cNvSpPr>
          <p:nvPr>
            <p:ph sz="quarter" idx="15"/>
          </p:nvPr>
        </p:nvSpPr>
        <p:spPr>
          <a:xfrm>
            <a:off x="620183" y="6356351"/>
            <a:ext cx="10180339" cy="365125"/>
          </a:xfrm>
        </p:spPr>
        <p:txBody>
          <a:bodyPr anchor="b" anchorCtr="0"/>
          <a:lstStyle/>
          <a:p>
            <a:r>
              <a:rPr lang="en-GB" sz="1000" baseline="30000" noProof="0" dirty="0"/>
              <a:t>a</a:t>
            </a:r>
            <a:r>
              <a:rPr lang="en-GB" sz="1000" noProof="0" dirty="0"/>
              <a:t> Full analysis set (all randomised participants, regardless of treatment received); </a:t>
            </a:r>
            <a:r>
              <a:rPr lang="en-GB" sz="1000" baseline="30000" noProof="0" dirty="0"/>
              <a:t>b </a:t>
            </a:r>
            <a:r>
              <a:rPr lang="en-GB" sz="1000" noProof="0" dirty="0"/>
              <a:t>The threshold of significance for this analysis was 0.0239; </a:t>
            </a:r>
            <a:r>
              <a:rPr lang="en-GB" sz="1000" baseline="30000" noProof="0" dirty="0"/>
              <a:t>‡ </a:t>
            </a:r>
            <a:r>
              <a:rPr lang="en-GB" sz="1000" noProof="0" dirty="0"/>
              <a:t>In censored participants</a:t>
            </a:r>
          </a:p>
          <a:p>
            <a:r>
              <a:rPr lang="en-GB" sz="1000" spc="-40" noProof="0" dirty="0"/>
              <a:t>Events were defined as the earliest of RECIST v1.1 events, non-RECIST v1.1 events or deaths due to any cause. Analysis was based on BICR assessments and / or locally by pathology testing if clinically required. The HR and its CI were estimated from a Cox proportional hazards model, adjusted for geographical region, clinical lymph node status and PD-L1 expression. The CI for the HR was calculated using a profile likelihood approach. The 2-sided p-value was calculated using a stratified log-rank test adjusted for geographical region, clinical lymph node status and PD-L1 expression</a:t>
            </a:r>
          </a:p>
          <a:p>
            <a:r>
              <a:rPr lang="en-GB" sz="1000" noProof="0" dirty="0"/>
              <a:t>BICR, blinded independent central review; CI, confidence interval; EFS, event-free survival; FLOT, 5-fluorouracil, leucovorin, oxaliplatin and docetaxel; HR, hazard ratio; mo, month; </a:t>
            </a:r>
            <a:br>
              <a:rPr lang="en-GB" sz="1000" noProof="0" dirty="0"/>
            </a:br>
            <a:r>
              <a:rPr lang="en-GB" sz="1000" noProof="0" dirty="0"/>
              <a:t>NR, not reached; PD-L1, programmed cell death ligand-1; RECIST v1.1, Response Evaluation Criteria in Solid Tumours, version 1.1</a:t>
            </a:r>
          </a:p>
          <a:p>
            <a:r>
              <a:rPr lang="en-GB" sz="1000" noProof="0" dirty="0"/>
              <a:t>1. Janjigian YY, et al. N Engl J Med. 2025;393:217-30; 2. </a:t>
            </a:r>
            <a:r>
              <a:rPr lang="en-GB" sz="1000" noProof="0" dirty="0">
                <a:solidFill>
                  <a:schemeClr val="tx2"/>
                </a:solidFill>
              </a:rPr>
              <a:t>Janjigian YY, et al. J Clin Oncol. 2025;43(suppl 17). Abstract LBA5. Presented at: ASCO Congress (2025)</a:t>
            </a:r>
            <a:endParaRPr lang="en-GB" sz="1000" noProof="0" dirty="0"/>
          </a:p>
        </p:txBody>
      </p:sp>
      <p:sp>
        <p:nvSpPr>
          <p:cNvPr id="48" name="TextBox 47">
            <a:extLst>
              <a:ext uri="{FF2B5EF4-FFF2-40B4-BE49-F238E27FC236}">
                <a16:creationId xmlns:a16="http://schemas.microsoft.com/office/drawing/2014/main" id="{0629DCFC-91AF-A9AF-EAC5-4D2DB773CFDD}"/>
              </a:ext>
            </a:extLst>
          </p:cNvPr>
          <p:cNvSpPr txBox="1"/>
          <p:nvPr/>
        </p:nvSpPr>
        <p:spPr>
          <a:xfrm>
            <a:off x="534212" y="4822090"/>
            <a:ext cx="1534073" cy="461665"/>
          </a:xfrm>
          <a:prstGeom prst="rect">
            <a:avLst/>
          </a:prstGeom>
          <a:noFill/>
        </p:spPr>
        <p:txBody>
          <a:bodyPr wrap="none" lIns="0" tIns="0" rIns="0" bIns="0" rtlCol="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No. of participants at risk</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Roman"/>
                <a:rtl val="0"/>
              </a:rPr>
              <a:t>Durvalumab + FLOT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Roman"/>
                <a:rtl val="0"/>
              </a:rPr>
              <a:t>Placebo + FLOT</a:t>
            </a:r>
            <a:endPar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Roman"/>
              <a:rtl val="0"/>
            </a:endParaRPr>
          </a:p>
        </p:txBody>
      </p:sp>
      <p:sp>
        <p:nvSpPr>
          <p:cNvPr id="55" name="TextBox 54">
            <a:extLst>
              <a:ext uri="{FF2B5EF4-FFF2-40B4-BE49-F238E27FC236}">
                <a16:creationId xmlns:a16="http://schemas.microsoft.com/office/drawing/2014/main" id="{12AF4F22-2D24-0DAE-EC8E-0C3781D3B570}"/>
              </a:ext>
            </a:extLst>
          </p:cNvPr>
          <p:cNvSpPr txBox="1"/>
          <p:nvPr/>
        </p:nvSpPr>
        <p:spPr>
          <a:xfrm>
            <a:off x="5959769" y="2419689"/>
            <a:ext cx="49084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Bd"/>
                <a:rtl val="0"/>
              </a:rPr>
              <a:t>67%</a:t>
            </a:r>
          </a:p>
        </p:txBody>
      </p:sp>
      <p:sp>
        <p:nvSpPr>
          <p:cNvPr id="56" name="TextBox 55">
            <a:extLst>
              <a:ext uri="{FF2B5EF4-FFF2-40B4-BE49-F238E27FC236}">
                <a16:creationId xmlns:a16="http://schemas.microsoft.com/office/drawing/2014/main" id="{04C8E780-1E12-257D-A667-629ACE0D267B}"/>
              </a:ext>
            </a:extLst>
          </p:cNvPr>
          <p:cNvSpPr txBox="1"/>
          <p:nvPr/>
        </p:nvSpPr>
        <p:spPr>
          <a:xfrm>
            <a:off x="5942309" y="2928182"/>
            <a:ext cx="49084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59%</a:t>
            </a:r>
          </a:p>
        </p:txBody>
      </p:sp>
      <p:grpSp>
        <p:nvGrpSpPr>
          <p:cNvPr id="74" name="Graphic 46">
            <a:extLst>
              <a:ext uri="{FF2B5EF4-FFF2-40B4-BE49-F238E27FC236}">
                <a16:creationId xmlns:a16="http://schemas.microsoft.com/office/drawing/2014/main" id="{5910C6FD-D26E-BC70-E46F-4A3E14BDD694}"/>
              </a:ext>
            </a:extLst>
          </p:cNvPr>
          <p:cNvGrpSpPr/>
          <p:nvPr/>
        </p:nvGrpSpPr>
        <p:grpSpPr>
          <a:xfrm>
            <a:off x="2303629" y="1780830"/>
            <a:ext cx="7345740" cy="1412376"/>
            <a:chOff x="2529774" y="2047875"/>
            <a:chExt cx="4747059" cy="1278471"/>
          </a:xfrm>
          <a:noFill/>
        </p:grpSpPr>
        <p:sp>
          <p:nvSpPr>
            <p:cNvPr id="247" name="Freeform: Shape 246">
              <a:extLst>
                <a:ext uri="{FF2B5EF4-FFF2-40B4-BE49-F238E27FC236}">
                  <a16:creationId xmlns:a16="http://schemas.microsoft.com/office/drawing/2014/main" id="{FE11C186-1AA4-8F0B-152C-76908085ECCC}"/>
                </a:ext>
              </a:extLst>
            </p:cNvPr>
            <p:cNvSpPr/>
            <p:nvPr/>
          </p:nvSpPr>
          <p:spPr>
            <a:xfrm>
              <a:off x="2529774" y="2072720"/>
              <a:ext cx="4747059" cy="1228779"/>
            </a:xfrm>
            <a:custGeom>
              <a:avLst/>
              <a:gdLst>
                <a:gd name="connsiteX0" fmla="*/ 4747060 w 4747059"/>
                <a:gd name="connsiteY0" fmla="*/ 1228780 h 1228779"/>
                <a:gd name="connsiteX1" fmla="*/ 3519427 w 4747059"/>
                <a:gd name="connsiteY1" fmla="*/ 1228780 h 1228779"/>
                <a:gd name="connsiteX2" fmla="*/ 3519427 w 4747059"/>
                <a:gd name="connsiteY2" fmla="*/ 1194505 h 1228779"/>
                <a:gd name="connsiteX3" fmla="*/ 3309067 w 4747059"/>
                <a:gd name="connsiteY3" fmla="*/ 1194505 h 1228779"/>
                <a:gd name="connsiteX4" fmla="*/ 3309067 w 4747059"/>
                <a:gd name="connsiteY4" fmla="*/ 1176030 h 1228779"/>
                <a:gd name="connsiteX5" fmla="*/ 3247908 w 4747059"/>
                <a:gd name="connsiteY5" fmla="*/ 1176030 h 1228779"/>
                <a:gd name="connsiteX6" fmla="*/ 3247908 w 4747059"/>
                <a:gd name="connsiteY6" fmla="*/ 1145069 h 1228779"/>
                <a:gd name="connsiteX7" fmla="*/ 3182545 w 4747059"/>
                <a:gd name="connsiteY7" fmla="*/ 1145069 h 1228779"/>
                <a:gd name="connsiteX8" fmla="*/ 3182545 w 4747059"/>
                <a:gd name="connsiteY8" fmla="*/ 1130798 h 1228779"/>
                <a:gd name="connsiteX9" fmla="*/ 3043409 w 4747059"/>
                <a:gd name="connsiteY9" fmla="*/ 1130798 h 1228779"/>
                <a:gd name="connsiteX10" fmla="*/ 3043409 w 4747059"/>
                <a:gd name="connsiteY10" fmla="*/ 1112323 h 1228779"/>
                <a:gd name="connsiteX11" fmla="*/ 3022513 w 4747059"/>
                <a:gd name="connsiteY11" fmla="*/ 1112323 h 1228779"/>
                <a:gd name="connsiteX12" fmla="*/ 3022513 w 4747059"/>
                <a:gd name="connsiteY12" fmla="*/ 1106972 h 1228779"/>
                <a:gd name="connsiteX13" fmla="*/ 2938674 w 4747059"/>
                <a:gd name="connsiteY13" fmla="*/ 1106972 h 1228779"/>
                <a:gd name="connsiteX14" fmla="*/ 2938674 w 4747059"/>
                <a:gd name="connsiteY14" fmla="*/ 1096397 h 1228779"/>
                <a:gd name="connsiteX15" fmla="*/ 2899304 w 4747059"/>
                <a:gd name="connsiteY15" fmla="*/ 1096397 h 1228779"/>
                <a:gd name="connsiteX16" fmla="*/ 2899304 w 4747059"/>
                <a:gd name="connsiteY16" fmla="*/ 1077922 h 1228779"/>
                <a:gd name="connsiteX17" fmla="*/ 2844770 w 4747059"/>
                <a:gd name="connsiteY17" fmla="*/ 1077922 h 1228779"/>
                <a:gd name="connsiteX18" fmla="*/ 2844770 w 4747059"/>
                <a:gd name="connsiteY18" fmla="*/ 1067091 h 1228779"/>
                <a:gd name="connsiteX19" fmla="*/ 2755963 w 4747059"/>
                <a:gd name="connsiteY19" fmla="*/ 1067091 h 1228779"/>
                <a:gd name="connsiteX20" fmla="*/ 2755963 w 4747059"/>
                <a:gd name="connsiteY20" fmla="*/ 1039443 h 1228779"/>
                <a:gd name="connsiteX21" fmla="*/ 2683974 w 4747059"/>
                <a:gd name="connsiteY21" fmla="*/ 1039443 h 1228779"/>
                <a:gd name="connsiteX22" fmla="*/ 2683974 w 4747059"/>
                <a:gd name="connsiteY22" fmla="*/ 1024408 h 1228779"/>
                <a:gd name="connsiteX23" fmla="*/ 2645368 w 4747059"/>
                <a:gd name="connsiteY23" fmla="*/ 1024408 h 1228779"/>
                <a:gd name="connsiteX24" fmla="*/ 2645368 w 4747059"/>
                <a:gd name="connsiteY24" fmla="*/ 1012558 h 1228779"/>
                <a:gd name="connsiteX25" fmla="*/ 2606761 w 4747059"/>
                <a:gd name="connsiteY25" fmla="*/ 1012558 h 1228779"/>
                <a:gd name="connsiteX26" fmla="*/ 2606761 w 4747059"/>
                <a:gd name="connsiteY26" fmla="*/ 1000072 h 1228779"/>
                <a:gd name="connsiteX27" fmla="*/ 2541398 w 4747059"/>
                <a:gd name="connsiteY27" fmla="*/ 1000072 h 1228779"/>
                <a:gd name="connsiteX28" fmla="*/ 2541398 w 4747059"/>
                <a:gd name="connsiteY28" fmla="*/ 991662 h 1228779"/>
                <a:gd name="connsiteX29" fmla="*/ 2480239 w 4747059"/>
                <a:gd name="connsiteY29" fmla="*/ 991662 h 1228779"/>
                <a:gd name="connsiteX30" fmla="*/ 2480239 w 4747059"/>
                <a:gd name="connsiteY30" fmla="*/ 982489 h 1228779"/>
                <a:gd name="connsiteX31" fmla="*/ 2439212 w 4747059"/>
                <a:gd name="connsiteY31" fmla="*/ 982489 h 1228779"/>
                <a:gd name="connsiteX32" fmla="*/ 2439212 w 4747059"/>
                <a:gd name="connsiteY32" fmla="*/ 971531 h 1228779"/>
                <a:gd name="connsiteX33" fmla="*/ 2383022 w 4747059"/>
                <a:gd name="connsiteY33" fmla="*/ 971531 h 1228779"/>
                <a:gd name="connsiteX34" fmla="*/ 2383022 w 4747059"/>
                <a:gd name="connsiteY34" fmla="*/ 960701 h 1228779"/>
                <a:gd name="connsiteX35" fmla="*/ 2305937 w 4747059"/>
                <a:gd name="connsiteY35" fmla="*/ 960701 h 1228779"/>
                <a:gd name="connsiteX36" fmla="*/ 2305937 w 4747059"/>
                <a:gd name="connsiteY36" fmla="*/ 950635 h 1228779"/>
                <a:gd name="connsiteX37" fmla="*/ 2222226 w 4747059"/>
                <a:gd name="connsiteY37" fmla="*/ 950635 h 1228779"/>
                <a:gd name="connsiteX38" fmla="*/ 2222226 w 4747059"/>
                <a:gd name="connsiteY38" fmla="*/ 938021 h 1228779"/>
                <a:gd name="connsiteX39" fmla="*/ 2181071 w 4747059"/>
                <a:gd name="connsiteY39" fmla="*/ 938021 h 1228779"/>
                <a:gd name="connsiteX40" fmla="*/ 2181071 w 4747059"/>
                <a:gd name="connsiteY40" fmla="*/ 929612 h 1228779"/>
                <a:gd name="connsiteX41" fmla="*/ 2160940 w 4747059"/>
                <a:gd name="connsiteY41" fmla="*/ 929612 h 1228779"/>
                <a:gd name="connsiteX42" fmla="*/ 2160940 w 4747059"/>
                <a:gd name="connsiteY42" fmla="*/ 923751 h 1228779"/>
                <a:gd name="connsiteX43" fmla="*/ 2151766 w 4747059"/>
                <a:gd name="connsiteY43" fmla="*/ 923751 h 1228779"/>
                <a:gd name="connsiteX44" fmla="*/ 2151766 w 4747059"/>
                <a:gd name="connsiteY44" fmla="*/ 916233 h 1228779"/>
                <a:gd name="connsiteX45" fmla="*/ 2070476 w 4747059"/>
                <a:gd name="connsiteY45" fmla="*/ 916233 h 1228779"/>
                <a:gd name="connsiteX46" fmla="*/ 2070476 w 4747059"/>
                <a:gd name="connsiteY46" fmla="*/ 906168 h 1228779"/>
                <a:gd name="connsiteX47" fmla="*/ 1981668 w 4747059"/>
                <a:gd name="connsiteY47" fmla="*/ 906168 h 1228779"/>
                <a:gd name="connsiteX48" fmla="*/ 1981668 w 4747059"/>
                <a:gd name="connsiteY48" fmla="*/ 889476 h 1228779"/>
                <a:gd name="connsiteX49" fmla="*/ 1933888 w 4747059"/>
                <a:gd name="connsiteY49" fmla="*/ 889476 h 1228779"/>
                <a:gd name="connsiteX50" fmla="*/ 1933888 w 4747059"/>
                <a:gd name="connsiteY50" fmla="*/ 880175 h 1228779"/>
                <a:gd name="connsiteX51" fmla="*/ 1873622 w 4747059"/>
                <a:gd name="connsiteY51" fmla="*/ 880175 h 1228779"/>
                <a:gd name="connsiteX52" fmla="*/ 1873622 w 4747059"/>
                <a:gd name="connsiteY52" fmla="*/ 871001 h 1228779"/>
                <a:gd name="connsiteX53" fmla="*/ 1814119 w 4747059"/>
                <a:gd name="connsiteY53" fmla="*/ 871001 h 1228779"/>
                <a:gd name="connsiteX54" fmla="*/ 1814119 w 4747059"/>
                <a:gd name="connsiteY54" fmla="*/ 858387 h 1228779"/>
                <a:gd name="connsiteX55" fmla="*/ 1775513 w 4747059"/>
                <a:gd name="connsiteY55" fmla="*/ 858387 h 1228779"/>
                <a:gd name="connsiteX56" fmla="*/ 1775513 w 4747059"/>
                <a:gd name="connsiteY56" fmla="*/ 845009 h 1228779"/>
                <a:gd name="connsiteX57" fmla="*/ 1763791 w 4747059"/>
                <a:gd name="connsiteY57" fmla="*/ 845009 h 1228779"/>
                <a:gd name="connsiteX58" fmla="*/ 1763791 w 4747059"/>
                <a:gd name="connsiteY58" fmla="*/ 838256 h 1228779"/>
                <a:gd name="connsiteX59" fmla="*/ 1750412 w 4747059"/>
                <a:gd name="connsiteY59" fmla="*/ 838256 h 1228779"/>
                <a:gd name="connsiteX60" fmla="*/ 1750412 w 4747059"/>
                <a:gd name="connsiteY60" fmla="*/ 829082 h 1228779"/>
                <a:gd name="connsiteX61" fmla="*/ 1705945 w 4747059"/>
                <a:gd name="connsiteY61" fmla="*/ 829082 h 1228779"/>
                <a:gd name="connsiteX62" fmla="*/ 1705945 w 4747059"/>
                <a:gd name="connsiteY62" fmla="*/ 819909 h 1228779"/>
                <a:gd name="connsiteX63" fmla="*/ 1680844 w 4747059"/>
                <a:gd name="connsiteY63" fmla="*/ 819909 h 1228779"/>
                <a:gd name="connsiteX64" fmla="*/ 1680844 w 4747059"/>
                <a:gd name="connsiteY64" fmla="*/ 807294 h 1228779"/>
                <a:gd name="connsiteX65" fmla="*/ 1663261 w 4747059"/>
                <a:gd name="connsiteY65" fmla="*/ 807294 h 1228779"/>
                <a:gd name="connsiteX66" fmla="*/ 1663261 w 4747059"/>
                <a:gd name="connsiteY66" fmla="*/ 798121 h 1228779"/>
                <a:gd name="connsiteX67" fmla="*/ 1640581 w 4747059"/>
                <a:gd name="connsiteY67" fmla="*/ 798121 h 1228779"/>
                <a:gd name="connsiteX68" fmla="*/ 1640581 w 4747059"/>
                <a:gd name="connsiteY68" fmla="*/ 791368 h 1228779"/>
                <a:gd name="connsiteX69" fmla="*/ 1597898 w 4747059"/>
                <a:gd name="connsiteY69" fmla="*/ 791368 h 1228779"/>
                <a:gd name="connsiteX70" fmla="*/ 1597898 w 4747059"/>
                <a:gd name="connsiteY70" fmla="*/ 782194 h 1228779"/>
                <a:gd name="connsiteX71" fmla="*/ 1565152 w 4747059"/>
                <a:gd name="connsiteY71" fmla="*/ 782194 h 1228779"/>
                <a:gd name="connsiteX72" fmla="*/ 1565152 w 4747059"/>
                <a:gd name="connsiteY72" fmla="*/ 767924 h 1228779"/>
                <a:gd name="connsiteX73" fmla="*/ 1554322 w 4747059"/>
                <a:gd name="connsiteY73" fmla="*/ 767924 h 1228779"/>
                <a:gd name="connsiteX74" fmla="*/ 1554322 w 4747059"/>
                <a:gd name="connsiteY74" fmla="*/ 758750 h 1228779"/>
                <a:gd name="connsiteX75" fmla="*/ 1529094 w 4747059"/>
                <a:gd name="connsiteY75" fmla="*/ 758750 h 1228779"/>
                <a:gd name="connsiteX76" fmla="*/ 1529094 w 4747059"/>
                <a:gd name="connsiteY76" fmla="*/ 751105 h 1228779"/>
                <a:gd name="connsiteX77" fmla="*/ 1514951 w 4747059"/>
                <a:gd name="connsiteY77" fmla="*/ 751105 h 1228779"/>
                <a:gd name="connsiteX78" fmla="*/ 1514951 w 4747059"/>
                <a:gd name="connsiteY78" fmla="*/ 743588 h 1228779"/>
                <a:gd name="connsiteX79" fmla="*/ 1438630 w 4747059"/>
                <a:gd name="connsiteY79" fmla="*/ 743588 h 1228779"/>
                <a:gd name="connsiteX80" fmla="*/ 1438630 w 4747059"/>
                <a:gd name="connsiteY80" fmla="*/ 736962 h 1228779"/>
                <a:gd name="connsiteX81" fmla="*/ 1389194 w 4747059"/>
                <a:gd name="connsiteY81" fmla="*/ 736962 h 1228779"/>
                <a:gd name="connsiteX82" fmla="*/ 1389194 w 4747059"/>
                <a:gd name="connsiteY82" fmla="*/ 728553 h 1228779"/>
                <a:gd name="connsiteX83" fmla="*/ 1379128 w 4747059"/>
                <a:gd name="connsiteY83" fmla="*/ 728553 h 1228779"/>
                <a:gd name="connsiteX84" fmla="*/ 1379128 w 4747059"/>
                <a:gd name="connsiteY84" fmla="*/ 709313 h 1228779"/>
                <a:gd name="connsiteX85" fmla="*/ 1361545 w 4747059"/>
                <a:gd name="connsiteY85" fmla="*/ 709313 h 1228779"/>
                <a:gd name="connsiteX86" fmla="*/ 1361545 w 4747059"/>
                <a:gd name="connsiteY86" fmla="*/ 698356 h 1228779"/>
                <a:gd name="connsiteX87" fmla="*/ 1338101 w 4747059"/>
                <a:gd name="connsiteY87" fmla="*/ 698356 h 1228779"/>
                <a:gd name="connsiteX88" fmla="*/ 1338101 w 4747059"/>
                <a:gd name="connsiteY88" fmla="*/ 689182 h 1228779"/>
                <a:gd name="connsiteX89" fmla="*/ 1318861 w 4747059"/>
                <a:gd name="connsiteY89" fmla="*/ 689182 h 1228779"/>
                <a:gd name="connsiteX90" fmla="*/ 1318861 w 4747059"/>
                <a:gd name="connsiteY90" fmla="*/ 674911 h 1228779"/>
                <a:gd name="connsiteX91" fmla="*/ 1285351 w 4747059"/>
                <a:gd name="connsiteY91" fmla="*/ 674911 h 1228779"/>
                <a:gd name="connsiteX92" fmla="*/ 1285351 w 4747059"/>
                <a:gd name="connsiteY92" fmla="*/ 654016 h 1228779"/>
                <a:gd name="connsiteX93" fmla="*/ 1260124 w 4747059"/>
                <a:gd name="connsiteY93" fmla="*/ 654016 h 1228779"/>
                <a:gd name="connsiteX94" fmla="*/ 1260124 w 4747059"/>
                <a:gd name="connsiteY94" fmla="*/ 636305 h 1228779"/>
                <a:gd name="connsiteX95" fmla="*/ 1243432 w 4747059"/>
                <a:gd name="connsiteY95" fmla="*/ 636305 h 1228779"/>
                <a:gd name="connsiteX96" fmla="*/ 1243432 w 4747059"/>
                <a:gd name="connsiteY96" fmla="*/ 615409 h 1228779"/>
                <a:gd name="connsiteX97" fmla="*/ 1198200 w 4747059"/>
                <a:gd name="connsiteY97" fmla="*/ 615409 h 1228779"/>
                <a:gd name="connsiteX98" fmla="*/ 1198200 w 4747059"/>
                <a:gd name="connsiteY98" fmla="*/ 609548 h 1228779"/>
                <a:gd name="connsiteX99" fmla="*/ 1184695 w 4747059"/>
                <a:gd name="connsiteY99" fmla="*/ 609548 h 1228779"/>
                <a:gd name="connsiteX100" fmla="*/ 1184695 w 4747059"/>
                <a:gd name="connsiteY100" fmla="*/ 598591 h 1228779"/>
                <a:gd name="connsiteX101" fmla="*/ 1172972 w 4747059"/>
                <a:gd name="connsiteY101" fmla="*/ 598591 h 1228779"/>
                <a:gd name="connsiteX102" fmla="*/ 1172972 w 4747059"/>
                <a:gd name="connsiteY102" fmla="*/ 586104 h 1228779"/>
                <a:gd name="connsiteX103" fmla="*/ 1159594 w 4747059"/>
                <a:gd name="connsiteY103" fmla="*/ 586104 h 1228779"/>
                <a:gd name="connsiteX104" fmla="*/ 1159594 w 4747059"/>
                <a:gd name="connsiteY104" fmla="*/ 575146 h 1228779"/>
                <a:gd name="connsiteX105" fmla="*/ 1129397 w 4747059"/>
                <a:gd name="connsiteY105" fmla="*/ 575146 h 1228779"/>
                <a:gd name="connsiteX106" fmla="*/ 1129397 w 4747059"/>
                <a:gd name="connsiteY106" fmla="*/ 565973 h 1228779"/>
                <a:gd name="connsiteX107" fmla="*/ 1075756 w 4747059"/>
                <a:gd name="connsiteY107" fmla="*/ 565973 h 1228779"/>
                <a:gd name="connsiteX108" fmla="*/ 1075756 w 4747059"/>
                <a:gd name="connsiteY108" fmla="*/ 552594 h 1228779"/>
                <a:gd name="connsiteX109" fmla="*/ 1062377 w 4747059"/>
                <a:gd name="connsiteY109" fmla="*/ 552594 h 1228779"/>
                <a:gd name="connsiteX110" fmla="*/ 1062377 w 4747059"/>
                <a:gd name="connsiteY110" fmla="*/ 539980 h 1228779"/>
                <a:gd name="connsiteX111" fmla="*/ 1048999 w 4747059"/>
                <a:gd name="connsiteY111" fmla="*/ 539980 h 1228779"/>
                <a:gd name="connsiteX112" fmla="*/ 1048999 w 4747059"/>
                <a:gd name="connsiteY112" fmla="*/ 529914 h 1228779"/>
                <a:gd name="connsiteX113" fmla="*/ 1033072 w 4747059"/>
                <a:gd name="connsiteY113" fmla="*/ 529914 h 1228779"/>
                <a:gd name="connsiteX114" fmla="*/ 1033072 w 4747059"/>
                <a:gd name="connsiteY114" fmla="*/ 523544 h 1228779"/>
                <a:gd name="connsiteX115" fmla="*/ 960956 w 4747059"/>
                <a:gd name="connsiteY115" fmla="*/ 523544 h 1228779"/>
                <a:gd name="connsiteX116" fmla="*/ 960956 w 4747059"/>
                <a:gd name="connsiteY116" fmla="*/ 507362 h 1228779"/>
                <a:gd name="connsiteX117" fmla="*/ 934199 w 4747059"/>
                <a:gd name="connsiteY117" fmla="*/ 507362 h 1228779"/>
                <a:gd name="connsiteX118" fmla="*/ 934199 w 4747059"/>
                <a:gd name="connsiteY118" fmla="*/ 496405 h 1228779"/>
                <a:gd name="connsiteX119" fmla="*/ 916616 w 4747059"/>
                <a:gd name="connsiteY119" fmla="*/ 496405 h 1228779"/>
                <a:gd name="connsiteX120" fmla="*/ 916616 w 4747059"/>
                <a:gd name="connsiteY120" fmla="*/ 485574 h 1228779"/>
                <a:gd name="connsiteX121" fmla="*/ 908206 w 4747059"/>
                <a:gd name="connsiteY121" fmla="*/ 485574 h 1228779"/>
                <a:gd name="connsiteX122" fmla="*/ 908206 w 4747059"/>
                <a:gd name="connsiteY122" fmla="*/ 459582 h 1228779"/>
                <a:gd name="connsiteX123" fmla="*/ 873805 w 4747059"/>
                <a:gd name="connsiteY123" fmla="*/ 459582 h 1228779"/>
                <a:gd name="connsiteX124" fmla="*/ 873805 w 4747059"/>
                <a:gd name="connsiteY124" fmla="*/ 447860 h 1228779"/>
                <a:gd name="connsiteX125" fmla="*/ 841187 w 4747059"/>
                <a:gd name="connsiteY125" fmla="*/ 447860 h 1228779"/>
                <a:gd name="connsiteX126" fmla="*/ 841187 w 4747059"/>
                <a:gd name="connsiteY126" fmla="*/ 432698 h 1228779"/>
                <a:gd name="connsiteX127" fmla="*/ 818507 w 4747059"/>
                <a:gd name="connsiteY127" fmla="*/ 432698 h 1228779"/>
                <a:gd name="connsiteX128" fmla="*/ 818507 w 4747059"/>
                <a:gd name="connsiteY128" fmla="*/ 414223 h 1228779"/>
                <a:gd name="connsiteX129" fmla="*/ 777480 w 4747059"/>
                <a:gd name="connsiteY129" fmla="*/ 414223 h 1228779"/>
                <a:gd name="connsiteX130" fmla="*/ 777480 w 4747059"/>
                <a:gd name="connsiteY130" fmla="*/ 395620 h 1228779"/>
                <a:gd name="connsiteX131" fmla="*/ 762190 w 4747059"/>
                <a:gd name="connsiteY131" fmla="*/ 395620 h 1228779"/>
                <a:gd name="connsiteX132" fmla="*/ 762190 w 4747059"/>
                <a:gd name="connsiteY132" fmla="*/ 376126 h 1228779"/>
                <a:gd name="connsiteX133" fmla="*/ 753781 w 4747059"/>
                <a:gd name="connsiteY133" fmla="*/ 376126 h 1228779"/>
                <a:gd name="connsiteX134" fmla="*/ 753781 w 4747059"/>
                <a:gd name="connsiteY134" fmla="*/ 356759 h 1228779"/>
                <a:gd name="connsiteX135" fmla="*/ 733394 w 4747059"/>
                <a:gd name="connsiteY135" fmla="*/ 356759 h 1228779"/>
                <a:gd name="connsiteX136" fmla="*/ 733394 w 4747059"/>
                <a:gd name="connsiteY136" fmla="*/ 353446 h 1228779"/>
                <a:gd name="connsiteX137" fmla="*/ 691730 w 4747059"/>
                <a:gd name="connsiteY137" fmla="*/ 353446 h 1228779"/>
                <a:gd name="connsiteX138" fmla="*/ 691730 w 4747059"/>
                <a:gd name="connsiteY138" fmla="*/ 343253 h 1228779"/>
                <a:gd name="connsiteX139" fmla="*/ 644969 w 4747059"/>
                <a:gd name="connsiteY139" fmla="*/ 343253 h 1228779"/>
                <a:gd name="connsiteX140" fmla="*/ 644969 w 4747059"/>
                <a:gd name="connsiteY140" fmla="*/ 330257 h 1228779"/>
                <a:gd name="connsiteX141" fmla="*/ 633375 w 4747059"/>
                <a:gd name="connsiteY141" fmla="*/ 330257 h 1228779"/>
                <a:gd name="connsiteX142" fmla="*/ 633375 w 4747059"/>
                <a:gd name="connsiteY142" fmla="*/ 311782 h 1228779"/>
                <a:gd name="connsiteX143" fmla="*/ 574509 w 4747059"/>
                <a:gd name="connsiteY143" fmla="*/ 311782 h 1228779"/>
                <a:gd name="connsiteX144" fmla="*/ 574509 w 4747059"/>
                <a:gd name="connsiteY144" fmla="*/ 299677 h 1228779"/>
                <a:gd name="connsiteX145" fmla="*/ 556034 w 4747059"/>
                <a:gd name="connsiteY145" fmla="*/ 299677 h 1228779"/>
                <a:gd name="connsiteX146" fmla="*/ 556034 w 4747059"/>
                <a:gd name="connsiteY146" fmla="*/ 291905 h 1228779"/>
                <a:gd name="connsiteX147" fmla="*/ 531953 w 4747059"/>
                <a:gd name="connsiteY147" fmla="*/ 291905 h 1228779"/>
                <a:gd name="connsiteX148" fmla="*/ 531953 w 4747059"/>
                <a:gd name="connsiteY148" fmla="*/ 282604 h 1228779"/>
                <a:gd name="connsiteX149" fmla="*/ 488378 w 4747059"/>
                <a:gd name="connsiteY149" fmla="*/ 282604 h 1228779"/>
                <a:gd name="connsiteX150" fmla="*/ 488378 w 4747059"/>
                <a:gd name="connsiteY150" fmla="*/ 277507 h 1228779"/>
                <a:gd name="connsiteX151" fmla="*/ 473088 w 4747059"/>
                <a:gd name="connsiteY151" fmla="*/ 277507 h 1228779"/>
                <a:gd name="connsiteX152" fmla="*/ 473088 w 4747059"/>
                <a:gd name="connsiteY152" fmla="*/ 271519 h 1228779"/>
                <a:gd name="connsiteX153" fmla="*/ 433717 w 4747059"/>
                <a:gd name="connsiteY153" fmla="*/ 271519 h 1228779"/>
                <a:gd name="connsiteX154" fmla="*/ 433717 w 4747059"/>
                <a:gd name="connsiteY154" fmla="*/ 249731 h 1228779"/>
                <a:gd name="connsiteX155" fmla="*/ 384535 w 4747059"/>
                <a:gd name="connsiteY155" fmla="*/ 249731 h 1228779"/>
                <a:gd name="connsiteX156" fmla="*/ 384535 w 4747059"/>
                <a:gd name="connsiteY156" fmla="*/ 241322 h 1228779"/>
                <a:gd name="connsiteX157" fmla="*/ 366442 w 4747059"/>
                <a:gd name="connsiteY157" fmla="*/ 241322 h 1228779"/>
                <a:gd name="connsiteX158" fmla="*/ 366442 w 4747059"/>
                <a:gd name="connsiteY158" fmla="*/ 228835 h 1228779"/>
                <a:gd name="connsiteX159" fmla="*/ 356249 w 4747059"/>
                <a:gd name="connsiteY159" fmla="*/ 228835 h 1228779"/>
                <a:gd name="connsiteX160" fmla="*/ 356249 w 4747059"/>
                <a:gd name="connsiteY160" fmla="*/ 220044 h 1228779"/>
                <a:gd name="connsiteX161" fmla="*/ 341979 w 4747059"/>
                <a:gd name="connsiteY161" fmla="*/ 220044 h 1228779"/>
                <a:gd name="connsiteX162" fmla="*/ 341979 w 4747059"/>
                <a:gd name="connsiteY162" fmla="*/ 207939 h 1228779"/>
                <a:gd name="connsiteX163" fmla="*/ 323886 w 4747059"/>
                <a:gd name="connsiteY163" fmla="*/ 207939 h 1228779"/>
                <a:gd name="connsiteX164" fmla="*/ 323886 w 4747059"/>
                <a:gd name="connsiteY164" fmla="*/ 193669 h 1228779"/>
                <a:gd name="connsiteX165" fmla="*/ 315095 w 4747059"/>
                <a:gd name="connsiteY165" fmla="*/ 193669 h 1228779"/>
                <a:gd name="connsiteX166" fmla="*/ 315095 w 4747059"/>
                <a:gd name="connsiteY166" fmla="*/ 179781 h 1228779"/>
                <a:gd name="connsiteX167" fmla="*/ 299805 w 4747059"/>
                <a:gd name="connsiteY167" fmla="*/ 179781 h 1228779"/>
                <a:gd name="connsiteX168" fmla="*/ 299805 w 4747059"/>
                <a:gd name="connsiteY168" fmla="*/ 157993 h 1228779"/>
                <a:gd name="connsiteX169" fmla="*/ 288210 w 4747059"/>
                <a:gd name="connsiteY169" fmla="*/ 157993 h 1228779"/>
                <a:gd name="connsiteX170" fmla="*/ 288210 w 4747059"/>
                <a:gd name="connsiteY170" fmla="*/ 133402 h 1228779"/>
                <a:gd name="connsiteX171" fmla="*/ 275214 w 4747059"/>
                <a:gd name="connsiteY171" fmla="*/ 133402 h 1228779"/>
                <a:gd name="connsiteX172" fmla="*/ 275214 w 4747059"/>
                <a:gd name="connsiteY172" fmla="*/ 120406 h 1228779"/>
                <a:gd name="connsiteX173" fmla="*/ 264129 w 4747059"/>
                <a:gd name="connsiteY173" fmla="*/ 120406 h 1228779"/>
                <a:gd name="connsiteX174" fmla="*/ 264129 w 4747059"/>
                <a:gd name="connsiteY174" fmla="*/ 109321 h 1228779"/>
                <a:gd name="connsiteX175" fmla="*/ 254828 w 4747059"/>
                <a:gd name="connsiteY175" fmla="*/ 109321 h 1228779"/>
                <a:gd name="connsiteX176" fmla="*/ 254828 w 4747059"/>
                <a:gd name="connsiteY176" fmla="*/ 96325 h 1228779"/>
                <a:gd name="connsiteX177" fmla="*/ 241449 w 4747059"/>
                <a:gd name="connsiteY177" fmla="*/ 96325 h 1228779"/>
                <a:gd name="connsiteX178" fmla="*/ 241449 w 4747059"/>
                <a:gd name="connsiteY178" fmla="*/ 81927 h 1228779"/>
                <a:gd name="connsiteX179" fmla="*/ 229855 w 4747059"/>
                <a:gd name="connsiteY179" fmla="*/ 81927 h 1228779"/>
                <a:gd name="connsiteX180" fmla="*/ 229855 w 4747059"/>
                <a:gd name="connsiteY180" fmla="*/ 67657 h 1228779"/>
                <a:gd name="connsiteX181" fmla="*/ 216349 w 4747059"/>
                <a:gd name="connsiteY181" fmla="*/ 67657 h 1228779"/>
                <a:gd name="connsiteX182" fmla="*/ 216349 w 4747059"/>
                <a:gd name="connsiteY182" fmla="*/ 56954 h 1228779"/>
                <a:gd name="connsiteX183" fmla="*/ 207557 w 4747059"/>
                <a:gd name="connsiteY183" fmla="*/ 56954 h 1228779"/>
                <a:gd name="connsiteX184" fmla="*/ 207557 w 4747059"/>
                <a:gd name="connsiteY184" fmla="*/ 45869 h 1228779"/>
                <a:gd name="connsiteX185" fmla="*/ 185387 w 4747059"/>
                <a:gd name="connsiteY185" fmla="*/ 45869 h 1228779"/>
                <a:gd name="connsiteX186" fmla="*/ 185387 w 4747059"/>
                <a:gd name="connsiteY186" fmla="*/ 38352 h 1228779"/>
                <a:gd name="connsiteX187" fmla="*/ 163982 w 4747059"/>
                <a:gd name="connsiteY187" fmla="*/ 38352 h 1228779"/>
                <a:gd name="connsiteX188" fmla="*/ 163982 w 4747059"/>
                <a:gd name="connsiteY188" fmla="*/ 30070 h 1228779"/>
                <a:gd name="connsiteX189" fmla="*/ 136205 w 4747059"/>
                <a:gd name="connsiteY189" fmla="*/ 30070 h 1228779"/>
                <a:gd name="connsiteX190" fmla="*/ 136205 w 4747059"/>
                <a:gd name="connsiteY190" fmla="*/ 25483 h 1228779"/>
                <a:gd name="connsiteX191" fmla="*/ 116329 w 4747059"/>
                <a:gd name="connsiteY191" fmla="*/ 25483 h 1228779"/>
                <a:gd name="connsiteX192" fmla="*/ 116329 w 4747059"/>
                <a:gd name="connsiteY192" fmla="*/ 18475 h 1228779"/>
                <a:gd name="connsiteX193" fmla="*/ 107028 w 4747059"/>
                <a:gd name="connsiteY193" fmla="*/ 18475 h 1228779"/>
                <a:gd name="connsiteX194" fmla="*/ 107028 w 4747059"/>
                <a:gd name="connsiteY194" fmla="*/ 14780 h 1228779"/>
                <a:gd name="connsiteX195" fmla="*/ 87151 w 4747059"/>
                <a:gd name="connsiteY195" fmla="*/ 14780 h 1228779"/>
                <a:gd name="connsiteX196" fmla="*/ 87151 w 4747059"/>
                <a:gd name="connsiteY196" fmla="*/ 8792 h 1228779"/>
                <a:gd name="connsiteX197" fmla="*/ 68549 w 4747059"/>
                <a:gd name="connsiteY197" fmla="*/ 8792 h 1228779"/>
                <a:gd name="connsiteX198" fmla="*/ 68549 w 4747059"/>
                <a:gd name="connsiteY198" fmla="*/ 5479 h 1228779"/>
                <a:gd name="connsiteX199" fmla="*/ 37587 w 4747059"/>
                <a:gd name="connsiteY199" fmla="*/ 5479 h 1228779"/>
                <a:gd name="connsiteX200" fmla="*/ 37587 w 4747059"/>
                <a:gd name="connsiteY200" fmla="*/ 0 h 1228779"/>
                <a:gd name="connsiteX201" fmla="*/ 0 w 4747059"/>
                <a:gd name="connsiteY201" fmla="*/ 0 h 122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747059" h="1228779">
                  <a:moveTo>
                    <a:pt x="4747060" y="1228780"/>
                  </a:moveTo>
                  <a:lnTo>
                    <a:pt x="3519427" y="1228780"/>
                  </a:lnTo>
                  <a:lnTo>
                    <a:pt x="3519427" y="1194505"/>
                  </a:lnTo>
                  <a:lnTo>
                    <a:pt x="3309067" y="1194505"/>
                  </a:lnTo>
                  <a:lnTo>
                    <a:pt x="3309067" y="1176030"/>
                  </a:lnTo>
                  <a:lnTo>
                    <a:pt x="3247908" y="1176030"/>
                  </a:lnTo>
                  <a:lnTo>
                    <a:pt x="3247908" y="1145069"/>
                  </a:lnTo>
                  <a:lnTo>
                    <a:pt x="3182545" y="1145069"/>
                  </a:lnTo>
                  <a:lnTo>
                    <a:pt x="3182545" y="1130798"/>
                  </a:lnTo>
                  <a:lnTo>
                    <a:pt x="3043409" y="1130798"/>
                  </a:lnTo>
                  <a:lnTo>
                    <a:pt x="3043409" y="1112323"/>
                  </a:lnTo>
                  <a:lnTo>
                    <a:pt x="3022513" y="1112323"/>
                  </a:lnTo>
                  <a:lnTo>
                    <a:pt x="3022513" y="1106972"/>
                  </a:lnTo>
                  <a:lnTo>
                    <a:pt x="2938674" y="1106972"/>
                  </a:lnTo>
                  <a:lnTo>
                    <a:pt x="2938674" y="1096397"/>
                  </a:lnTo>
                  <a:lnTo>
                    <a:pt x="2899304" y="1096397"/>
                  </a:lnTo>
                  <a:lnTo>
                    <a:pt x="2899304" y="1077922"/>
                  </a:lnTo>
                  <a:lnTo>
                    <a:pt x="2844770" y="1077922"/>
                  </a:lnTo>
                  <a:lnTo>
                    <a:pt x="2844770" y="1067091"/>
                  </a:lnTo>
                  <a:lnTo>
                    <a:pt x="2755963" y="1067091"/>
                  </a:lnTo>
                  <a:lnTo>
                    <a:pt x="2755963" y="1039443"/>
                  </a:lnTo>
                  <a:lnTo>
                    <a:pt x="2683974" y="1039443"/>
                  </a:lnTo>
                  <a:lnTo>
                    <a:pt x="2683974" y="1024408"/>
                  </a:lnTo>
                  <a:lnTo>
                    <a:pt x="2645368" y="1024408"/>
                  </a:lnTo>
                  <a:lnTo>
                    <a:pt x="2645368" y="1012558"/>
                  </a:lnTo>
                  <a:lnTo>
                    <a:pt x="2606761" y="1012558"/>
                  </a:lnTo>
                  <a:lnTo>
                    <a:pt x="2606761" y="1000072"/>
                  </a:lnTo>
                  <a:lnTo>
                    <a:pt x="2541398" y="1000072"/>
                  </a:lnTo>
                  <a:lnTo>
                    <a:pt x="2541398" y="991662"/>
                  </a:lnTo>
                  <a:lnTo>
                    <a:pt x="2480239" y="991662"/>
                  </a:lnTo>
                  <a:lnTo>
                    <a:pt x="2480239" y="982489"/>
                  </a:lnTo>
                  <a:lnTo>
                    <a:pt x="2439212" y="982489"/>
                  </a:lnTo>
                  <a:lnTo>
                    <a:pt x="2439212" y="971531"/>
                  </a:lnTo>
                  <a:lnTo>
                    <a:pt x="2383022" y="971531"/>
                  </a:lnTo>
                  <a:lnTo>
                    <a:pt x="2383022" y="960701"/>
                  </a:lnTo>
                  <a:lnTo>
                    <a:pt x="2305937" y="960701"/>
                  </a:lnTo>
                  <a:lnTo>
                    <a:pt x="2305937" y="950635"/>
                  </a:lnTo>
                  <a:lnTo>
                    <a:pt x="2222226" y="950635"/>
                  </a:lnTo>
                  <a:lnTo>
                    <a:pt x="2222226" y="938021"/>
                  </a:lnTo>
                  <a:lnTo>
                    <a:pt x="2181071" y="938021"/>
                  </a:lnTo>
                  <a:lnTo>
                    <a:pt x="2181071" y="929612"/>
                  </a:lnTo>
                  <a:lnTo>
                    <a:pt x="2160940" y="929612"/>
                  </a:lnTo>
                  <a:lnTo>
                    <a:pt x="2160940" y="923751"/>
                  </a:lnTo>
                  <a:lnTo>
                    <a:pt x="2151766" y="923751"/>
                  </a:lnTo>
                  <a:lnTo>
                    <a:pt x="2151766" y="916233"/>
                  </a:lnTo>
                  <a:lnTo>
                    <a:pt x="2070476" y="916233"/>
                  </a:lnTo>
                  <a:lnTo>
                    <a:pt x="2070476" y="906168"/>
                  </a:lnTo>
                  <a:lnTo>
                    <a:pt x="1981668" y="906168"/>
                  </a:lnTo>
                  <a:lnTo>
                    <a:pt x="1981668" y="889476"/>
                  </a:lnTo>
                  <a:lnTo>
                    <a:pt x="1933888" y="889476"/>
                  </a:lnTo>
                  <a:lnTo>
                    <a:pt x="1933888" y="880175"/>
                  </a:lnTo>
                  <a:lnTo>
                    <a:pt x="1873622" y="880175"/>
                  </a:lnTo>
                  <a:lnTo>
                    <a:pt x="1873622" y="871001"/>
                  </a:lnTo>
                  <a:lnTo>
                    <a:pt x="1814119" y="871001"/>
                  </a:lnTo>
                  <a:lnTo>
                    <a:pt x="1814119" y="858387"/>
                  </a:lnTo>
                  <a:lnTo>
                    <a:pt x="1775513" y="858387"/>
                  </a:lnTo>
                  <a:lnTo>
                    <a:pt x="1775513" y="845009"/>
                  </a:lnTo>
                  <a:lnTo>
                    <a:pt x="1763791" y="845009"/>
                  </a:lnTo>
                  <a:lnTo>
                    <a:pt x="1763791" y="838256"/>
                  </a:lnTo>
                  <a:lnTo>
                    <a:pt x="1750412" y="838256"/>
                  </a:lnTo>
                  <a:lnTo>
                    <a:pt x="1750412" y="829082"/>
                  </a:lnTo>
                  <a:lnTo>
                    <a:pt x="1705945" y="829082"/>
                  </a:lnTo>
                  <a:lnTo>
                    <a:pt x="1705945" y="819909"/>
                  </a:lnTo>
                  <a:lnTo>
                    <a:pt x="1680844" y="819909"/>
                  </a:lnTo>
                  <a:lnTo>
                    <a:pt x="1680844" y="807294"/>
                  </a:lnTo>
                  <a:lnTo>
                    <a:pt x="1663261" y="807294"/>
                  </a:lnTo>
                  <a:lnTo>
                    <a:pt x="1663261" y="798121"/>
                  </a:lnTo>
                  <a:lnTo>
                    <a:pt x="1640581" y="798121"/>
                  </a:lnTo>
                  <a:lnTo>
                    <a:pt x="1640581" y="791368"/>
                  </a:lnTo>
                  <a:lnTo>
                    <a:pt x="1597898" y="791368"/>
                  </a:lnTo>
                  <a:lnTo>
                    <a:pt x="1597898" y="782194"/>
                  </a:lnTo>
                  <a:lnTo>
                    <a:pt x="1565152" y="782194"/>
                  </a:lnTo>
                  <a:lnTo>
                    <a:pt x="1565152" y="767924"/>
                  </a:lnTo>
                  <a:lnTo>
                    <a:pt x="1554322" y="767924"/>
                  </a:lnTo>
                  <a:lnTo>
                    <a:pt x="1554322" y="758750"/>
                  </a:lnTo>
                  <a:lnTo>
                    <a:pt x="1529094" y="758750"/>
                  </a:lnTo>
                  <a:lnTo>
                    <a:pt x="1529094" y="751105"/>
                  </a:lnTo>
                  <a:lnTo>
                    <a:pt x="1514951" y="751105"/>
                  </a:lnTo>
                  <a:lnTo>
                    <a:pt x="1514951" y="743588"/>
                  </a:lnTo>
                  <a:lnTo>
                    <a:pt x="1438630" y="743588"/>
                  </a:lnTo>
                  <a:lnTo>
                    <a:pt x="1438630" y="736962"/>
                  </a:lnTo>
                  <a:lnTo>
                    <a:pt x="1389194" y="736962"/>
                  </a:lnTo>
                  <a:lnTo>
                    <a:pt x="1389194" y="728553"/>
                  </a:lnTo>
                  <a:lnTo>
                    <a:pt x="1379128" y="728553"/>
                  </a:lnTo>
                  <a:lnTo>
                    <a:pt x="1379128" y="709313"/>
                  </a:lnTo>
                  <a:lnTo>
                    <a:pt x="1361545" y="709313"/>
                  </a:lnTo>
                  <a:lnTo>
                    <a:pt x="1361545" y="698356"/>
                  </a:lnTo>
                  <a:lnTo>
                    <a:pt x="1338101" y="698356"/>
                  </a:lnTo>
                  <a:lnTo>
                    <a:pt x="1338101" y="689182"/>
                  </a:lnTo>
                  <a:lnTo>
                    <a:pt x="1318861" y="689182"/>
                  </a:lnTo>
                  <a:lnTo>
                    <a:pt x="1318861" y="674911"/>
                  </a:lnTo>
                  <a:lnTo>
                    <a:pt x="1285351" y="674911"/>
                  </a:lnTo>
                  <a:lnTo>
                    <a:pt x="1285351" y="654016"/>
                  </a:lnTo>
                  <a:lnTo>
                    <a:pt x="1260124" y="654016"/>
                  </a:lnTo>
                  <a:lnTo>
                    <a:pt x="1260124" y="636305"/>
                  </a:lnTo>
                  <a:lnTo>
                    <a:pt x="1243432" y="636305"/>
                  </a:lnTo>
                  <a:lnTo>
                    <a:pt x="1243432" y="615409"/>
                  </a:lnTo>
                  <a:lnTo>
                    <a:pt x="1198200" y="615409"/>
                  </a:lnTo>
                  <a:lnTo>
                    <a:pt x="1198200" y="609548"/>
                  </a:lnTo>
                  <a:lnTo>
                    <a:pt x="1184695" y="609548"/>
                  </a:lnTo>
                  <a:lnTo>
                    <a:pt x="1184695" y="598591"/>
                  </a:lnTo>
                  <a:lnTo>
                    <a:pt x="1172972" y="598591"/>
                  </a:lnTo>
                  <a:lnTo>
                    <a:pt x="1172972" y="586104"/>
                  </a:lnTo>
                  <a:lnTo>
                    <a:pt x="1159594" y="586104"/>
                  </a:lnTo>
                  <a:lnTo>
                    <a:pt x="1159594" y="575146"/>
                  </a:lnTo>
                  <a:lnTo>
                    <a:pt x="1129397" y="575146"/>
                  </a:lnTo>
                  <a:lnTo>
                    <a:pt x="1129397" y="565973"/>
                  </a:lnTo>
                  <a:lnTo>
                    <a:pt x="1075756" y="565973"/>
                  </a:lnTo>
                  <a:lnTo>
                    <a:pt x="1075756" y="552594"/>
                  </a:lnTo>
                  <a:lnTo>
                    <a:pt x="1062377" y="552594"/>
                  </a:lnTo>
                  <a:lnTo>
                    <a:pt x="1062377" y="539980"/>
                  </a:lnTo>
                  <a:lnTo>
                    <a:pt x="1048999" y="539980"/>
                  </a:lnTo>
                  <a:lnTo>
                    <a:pt x="1048999" y="529914"/>
                  </a:lnTo>
                  <a:lnTo>
                    <a:pt x="1033072" y="529914"/>
                  </a:lnTo>
                  <a:lnTo>
                    <a:pt x="1033072" y="523544"/>
                  </a:lnTo>
                  <a:lnTo>
                    <a:pt x="960956" y="523544"/>
                  </a:lnTo>
                  <a:lnTo>
                    <a:pt x="960956" y="507362"/>
                  </a:lnTo>
                  <a:lnTo>
                    <a:pt x="934199" y="507362"/>
                  </a:lnTo>
                  <a:lnTo>
                    <a:pt x="934199" y="496405"/>
                  </a:lnTo>
                  <a:lnTo>
                    <a:pt x="916616" y="496405"/>
                  </a:lnTo>
                  <a:lnTo>
                    <a:pt x="916616" y="485574"/>
                  </a:lnTo>
                  <a:lnTo>
                    <a:pt x="908206" y="485574"/>
                  </a:lnTo>
                  <a:lnTo>
                    <a:pt x="908206" y="459582"/>
                  </a:lnTo>
                  <a:lnTo>
                    <a:pt x="873805" y="459582"/>
                  </a:lnTo>
                  <a:lnTo>
                    <a:pt x="873805" y="447860"/>
                  </a:lnTo>
                  <a:lnTo>
                    <a:pt x="841187" y="447860"/>
                  </a:lnTo>
                  <a:lnTo>
                    <a:pt x="841187" y="432698"/>
                  </a:lnTo>
                  <a:lnTo>
                    <a:pt x="818507" y="432698"/>
                  </a:lnTo>
                  <a:lnTo>
                    <a:pt x="818507" y="414223"/>
                  </a:lnTo>
                  <a:lnTo>
                    <a:pt x="777480" y="414223"/>
                  </a:lnTo>
                  <a:lnTo>
                    <a:pt x="777480" y="395620"/>
                  </a:lnTo>
                  <a:lnTo>
                    <a:pt x="762190" y="395620"/>
                  </a:lnTo>
                  <a:lnTo>
                    <a:pt x="762190" y="376126"/>
                  </a:lnTo>
                  <a:lnTo>
                    <a:pt x="753781" y="376126"/>
                  </a:lnTo>
                  <a:lnTo>
                    <a:pt x="753781" y="356759"/>
                  </a:lnTo>
                  <a:lnTo>
                    <a:pt x="733394" y="356759"/>
                  </a:lnTo>
                  <a:lnTo>
                    <a:pt x="733394" y="353446"/>
                  </a:lnTo>
                  <a:lnTo>
                    <a:pt x="691730" y="353446"/>
                  </a:lnTo>
                  <a:lnTo>
                    <a:pt x="691730" y="343253"/>
                  </a:lnTo>
                  <a:lnTo>
                    <a:pt x="644969" y="343253"/>
                  </a:lnTo>
                  <a:lnTo>
                    <a:pt x="644969" y="330257"/>
                  </a:lnTo>
                  <a:lnTo>
                    <a:pt x="633375" y="330257"/>
                  </a:lnTo>
                  <a:lnTo>
                    <a:pt x="633375" y="311782"/>
                  </a:lnTo>
                  <a:lnTo>
                    <a:pt x="574509" y="311782"/>
                  </a:lnTo>
                  <a:lnTo>
                    <a:pt x="574509" y="299677"/>
                  </a:lnTo>
                  <a:lnTo>
                    <a:pt x="556034" y="299677"/>
                  </a:lnTo>
                  <a:lnTo>
                    <a:pt x="556034" y="291905"/>
                  </a:lnTo>
                  <a:lnTo>
                    <a:pt x="531953" y="291905"/>
                  </a:lnTo>
                  <a:lnTo>
                    <a:pt x="531953" y="282604"/>
                  </a:lnTo>
                  <a:lnTo>
                    <a:pt x="488378" y="282604"/>
                  </a:lnTo>
                  <a:lnTo>
                    <a:pt x="488378" y="277507"/>
                  </a:lnTo>
                  <a:lnTo>
                    <a:pt x="473088" y="277507"/>
                  </a:lnTo>
                  <a:lnTo>
                    <a:pt x="473088" y="271519"/>
                  </a:lnTo>
                  <a:lnTo>
                    <a:pt x="433717" y="271519"/>
                  </a:lnTo>
                  <a:lnTo>
                    <a:pt x="433717" y="249731"/>
                  </a:lnTo>
                  <a:lnTo>
                    <a:pt x="384535" y="249731"/>
                  </a:lnTo>
                  <a:lnTo>
                    <a:pt x="384535" y="241322"/>
                  </a:lnTo>
                  <a:lnTo>
                    <a:pt x="366442" y="241322"/>
                  </a:lnTo>
                  <a:lnTo>
                    <a:pt x="366442" y="228835"/>
                  </a:lnTo>
                  <a:lnTo>
                    <a:pt x="356249" y="228835"/>
                  </a:lnTo>
                  <a:lnTo>
                    <a:pt x="356249" y="220044"/>
                  </a:lnTo>
                  <a:lnTo>
                    <a:pt x="341979" y="220044"/>
                  </a:lnTo>
                  <a:lnTo>
                    <a:pt x="341979" y="207939"/>
                  </a:lnTo>
                  <a:lnTo>
                    <a:pt x="323886" y="207939"/>
                  </a:lnTo>
                  <a:lnTo>
                    <a:pt x="323886" y="193669"/>
                  </a:lnTo>
                  <a:lnTo>
                    <a:pt x="315095" y="193669"/>
                  </a:lnTo>
                  <a:lnTo>
                    <a:pt x="315095" y="179781"/>
                  </a:lnTo>
                  <a:lnTo>
                    <a:pt x="299805" y="179781"/>
                  </a:lnTo>
                  <a:lnTo>
                    <a:pt x="299805" y="157993"/>
                  </a:lnTo>
                  <a:lnTo>
                    <a:pt x="288210" y="157993"/>
                  </a:lnTo>
                  <a:lnTo>
                    <a:pt x="288210" y="133402"/>
                  </a:lnTo>
                  <a:lnTo>
                    <a:pt x="275214" y="133402"/>
                  </a:lnTo>
                  <a:lnTo>
                    <a:pt x="275214" y="120406"/>
                  </a:lnTo>
                  <a:lnTo>
                    <a:pt x="264129" y="120406"/>
                  </a:lnTo>
                  <a:lnTo>
                    <a:pt x="264129" y="109321"/>
                  </a:lnTo>
                  <a:lnTo>
                    <a:pt x="254828" y="109321"/>
                  </a:lnTo>
                  <a:lnTo>
                    <a:pt x="254828" y="96325"/>
                  </a:lnTo>
                  <a:lnTo>
                    <a:pt x="241449" y="96325"/>
                  </a:lnTo>
                  <a:lnTo>
                    <a:pt x="241449" y="81927"/>
                  </a:lnTo>
                  <a:lnTo>
                    <a:pt x="229855" y="81927"/>
                  </a:lnTo>
                  <a:lnTo>
                    <a:pt x="229855" y="67657"/>
                  </a:lnTo>
                  <a:lnTo>
                    <a:pt x="216349" y="67657"/>
                  </a:lnTo>
                  <a:lnTo>
                    <a:pt x="216349" y="56954"/>
                  </a:lnTo>
                  <a:lnTo>
                    <a:pt x="207557" y="56954"/>
                  </a:lnTo>
                  <a:lnTo>
                    <a:pt x="207557" y="45869"/>
                  </a:lnTo>
                  <a:lnTo>
                    <a:pt x="185387" y="45869"/>
                  </a:lnTo>
                  <a:lnTo>
                    <a:pt x="185387" y="38352"/>
                  </a:lnTo>
                  <a:lnTo>
                    <a:pt x="163982" y="38352"/>
                  </a:lnTo>
                  <a:lnTo>
                    <a:pt x="163982" y="30070"/>
                  </a:lnTo>
                  <a:lnTo>
                    <a:pt x="136205" y="30070"/>
                  </a:lnTo>
                  <a:lnTo>
                    <a:pt x="136205" y="25483"/>
                  </a:lnTo>
                  <a:lnTo>
                    <a:pt x="116329" y="25483"/>
                  </a:lnTo>
                  <a:lnTo>
                    <a:pt x="116329" y="18475"/>
                  </a:lnTo>
                  <a:lnTo>
                    <a:pt x="107028" y="18475"/>
                  </a:lnTo>
                  <a:lnTo>
                    <a:pt x="107028" y="14780"/>
                  </a:lnTo>
                  <a:lnTo>
                    <a:pt x="87151" y="14780"/>
                  </a:lnTo>
                  <a:lnTo>
                    <a:pt x="87151" y="8792"/>
                  </a:lnTo>
                  <a:lnTo>
                    <a:pt x="68549" y="8792"/>
                  </a:lnTo>
                  <a:lnTo>
                    <a:pt x="68549" y="5479"/>
                  </a:lnTo>
                  <a:lnTo>
                    <a:pt x="37587" y="5479"/>
                  </a:lnTo>
                  <a:lnTo>
                    <a:pt x="37587" y="0"/>
                  </a:lnTo>
                  <a:lnTo>
                    <a:pt x="0" y="0"/>
                  </a:lnTo>
                </a:path>
              </a:pathLst>
            </a:custGeom>
            <a:noFill/>
            <a:ln w="19050"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8" name="Freeform: Shape 247">
              <a:extLst>
                <a:ext uri="{FF2B5EF4-FFF2-40B4-BE49-F238E27FC236}">
                  <a16:creationId xmlns:a16="http://schemas.microsoft.com/office/drawing/2014/main" id="{96CF8F59-8016-B696-3565-BF1074BB696C}"/>
                </a:ext>
              </a:extLst>
            </p:cNvPr>
            <p:cNvSpPr/>
            <p:nvPr/>
          </p:nvSpPr>
          <p:spPr>
            <a:xfrm>
              <a:off x="727683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9" name="Freeform: Shape 248">
              <a:extLst>
                <a:ext uri="{FF2B5EF4-FFF2-40B4-BE49-F238E27FC236}">
                  <a16:creationId xmlns:a16="http://schemas.microsoft.com/office/drawing/2014/main" id="{56DB1605-33C3-5F80-D51B-5AD224A1109F}"/>
                </a:ext>
              </a:extLst>
            </p:cNvPr>
            <p:cNvSpPr/>
            <p:nvPr/>
          </p:nvSpPr>
          <p:spPr>
            <a:xfrm>
              <a:off x="725071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0" name="Freeform: Shape 249">
              <a:extLst>
                <a:ext uri="{FF2B5EF4-FFF2-40B4-BE49-F238E27FC236}">
                  <a16:creationId xmlns:a16="http://schemas.microsoft.com/office/drawing/2014/main" id="{07DE25CF-C286-4B1D-0102-09524E7DD55F}"/>
                </a:ext>
              </a:extLst>
            </p:cNvPr>
            <p:cNvSpPr/>
            <p:nvPr/>
          </p:nvSpPr>
          <p:spPr>
            <a:xfrm>
              <a:off x="693893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1" name="Freeform: Shape 250">
              <a:extLst>
                <a:ext uri="{FF2B5EF4-FFF2-40B4-BE49-F238E27FC236}">
                  <a16:creationId xmlns:a16="http://schemas.microsoft.com/office/drawing/2014/main" id="{BCC58858-E69D-5DD9-D8F8-4942A35EAE1F}"/>
                </a:ext>
              </a:extLst>
            </p:cNvPr>
            <p:cNvSpPr/>
            <p:nvPr/>
          </p:nvSpPr>
          <p:spPr>
            <a:xfrm>
              <a:off x="6844136"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2" name="Freeform: Shape 251">
              <a:extLst>
                <a:ext uri="{FF2B5EF4-FFF2-40B4-BE49-F238E27FC236}">
                  <a16:creationId xmlns:a16="http://schemas.microsoft.com/office/drawing/2014/main" id="{DCBBD181-AC96-1A82-B928-849D7A5AFA43}"/>
                </a:ext>
              </a:extLst>
            </p:cNvPr>
            <p:cNvSpPr/>
            <p:nvPr/>
          </p:nvSpPr>
          <p:spPr>
            <a:xfrm>
              <a:off x="6805530"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3" name="Freeform: Shape 252">
              <a:extLst>
                <a:ext uri="{FF2B5EF4-FFF2-40B4-BE49-F238E27FC236}">
                  <a16:creationId xmlns:a16="http://schemas.microsoft.com/office/drawing/2014/main" id="{5BA467C5-B050-C1F1-1BA2-22FE49E21527}"/>
                </a:ext>
              </a:extLst>
            </p:cNvPr>
            <p:cNvSpPr/>
            <p:nvPr/>
          </p:nvSpPr>
          <p:spPr>
            <a:xfrm>
              <a:off x="677737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4" name="Freeform: Shape 253">
              <a:extLst>
                <a:ext uri="{FF2B5EF4-FFF2-40B4-BE49-F238E27FC236}">
                  <a16:creationId xmlns:a16="http://schemas.microsoft.com/office/drawing/2014/main" id="{6DF7E497-C27D-DCF6-7BA7-A1376F7648BC}"/>
                </a:ext>
              </a:extLst>
            </p:cNvPr>
            <p:cNvSpPr/>
            <p:nvPr/>
          </p:nvSpPr>
          <p:spPr>
            <a:xfrm>
              <a:off x="674373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5" name="Freeform: Shape 254">
              <a:extLst>
                <a:ext uri="{FF2B5EF4-FFF2-40B4-BE49-F238E27FC236}">
                  <a16:creationId xmlns:a16="http://schemas.microsoft.com/office/drawing/2014/main" id="{728173D0-C44E-9BB9-1C41-82D87A62CF71}"/>
                </a:ext>
              </a:extLst>
            </p:cNvPr>
            <p:cNvSpPr/>
            <p:nvPr/>
          </p:nvSpPr>
          <p:spPr>
            <a:xfrm>
              <a:off x="672602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6" name="Freeform: Shape 255">
              <a:extLst>
                <a:ext uri="{FF2B5EF4-FFF2-40B4-BE49-F238E27FC236}">
                  <a16:creationId xmlns:a16="http://schemas.microsoft.com/office/drawing/2014/main" id="{3689B7B4-3932-F9AD-76E4-436FF0006816}"/>
                </a:ext>
              </a:extLst>
            </p:cNvPr>
            <p:cNvSpPr/>
            <p:nvPr/>
          </p:nvSpPr>
          <p:spPr>
            <a:xfrm>
              <a:off x="6729846"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7" name="Freeform: Shape 256">
              <a:extLst>
                <a:ext uri="{FF2B5EF4-FFF2-40B4-BE49-F238E27FC236}">
                  <a16:creationId xmlns:a16="http://schemas.microsoft.com/office/drawing/2014/main" id="{1A9DE5CB-01CE-28AF-4E24-9D9F58E2CB6B}"/>
                </a:ext>
              </a:extLst>
            </p:cNvPr>
            <p:cNvSpPr/>
            <p:nvPr/>
          </p:nvSpPr>
          <p:spPr>
            <a:xfrm>
              <a:off x="6712136"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8" name="Freeform: Shape 257">
              <a:extLst>
                <a:ext uri="{FF2B5EF4-FFF2-40B4-BE49-F238E27FC236}">
                  <a16:creationId xmlns:a16="http://schemas.microsoft.com/office/drawing/2014/main" id="{77FD7DC8-E71E-1F1C-FC4C-EFAEF03BEAEF}"/>
                </a:ext>
              </a:extLst>
            </p:cNvPr>
            <p:cNvSpPr/>
            <p:nvPr/>
          </p:nvSpPr>
          <p:spPr>
            <a:xfrm>
              <a:off x="6698120"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59" name="Freeform: Shape 258">
              <a:extLst>
                <a:ext uri="{FF2B5EF4-FFF2-40B4-BE49-F238E27FC236}">
                  <a16:creationId xmlns:a16="http://schemas.microsoft.com/office/drawing/2014/main" id="{990672D3-2812-0BD5-9E0F-08ABEDC10225}"/>
                </a:ext>
              </a:extLst>
            </p:cNvPr>
            <p:cNvSpPr/>
            <p:nvPr/>
          </p:nvSpPr>
          <p:spPr>
            <a:xfrm>
              <a:off x="6683595"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0" name="Freeform: Shape 259">
              <a:extLst>
                <a:ext uri="{FF2B5EF4-FFF2-40B4-BE49-F238E27FC236}">
                  <a16:creationId xmlns:a16="http://schemas.microsoft.com/office/drawing/2014/main" id="{07E027C7-2B21-3D29-A1F4-40B77448570E}"/>
                </a:ext>
              </a:extLst>
            </p:cNvPr>
            <p:cNvSpPr/>
            <p:nvPr/>
          </p:nvSpPr>
          <p:spPr>
            <a:xfrm>
              <a:off x="663250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1" name="Freeform: Shape 260">
              <a:extLst>
                <a:ext uri="{FF2B5EF4-FFF2-40B4-BE49-F238E27FC236}">
                  <a16:creationId xmlns:a16="http://schemas.microsoft.com/office/drawing/2014/main" id="{EDD62F95-EE79-C09C-F297-6D8ED3F5F6D9}"/>
                </a:ext>
              </a:extLst>
            </p:cNvPr>
            <p:cNvSpPr/>
            <p:nvPr/>
          </p:nvSpPr>
          <p:spPr>
            <a:xfrm>
              <a:off x="655809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2" name="Freeform: Shape 261">
              <a:extLst>
                <a:ext uri="{FF2B5EF4-FFF2-40B4-BE49-F238E27FC236}">
                  <a16:creationId xmlns:a16="http://schemas.microsoft.com/office/drawing/2014/main" id="{F7819787-C1F1-D32A-FC19-571F8B098A38}"/>
                </a:ext>
              </a:extLst>
            </p:cNvPr>
            <p:cNvSpPr/>
            <p:nvPr/>
          </p:nvSpPr>
          <p:spPr>
            <a:xfrm>
              <a:off x="652649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3" name="Freeform: Shape 262">
              <a:extLst>
                <a:ext uri="{FF2B5EF4-FFF2-40B4-BE49-F238E27FC236}">
                  <a16:creationId xmlns:a16="http://schemas.microsoft.com/office/drawing/2014/main" id="{875C4870-74C7-CF5B-0681-2A590A1C6550}"/>
                </a:ext>
              </a:extLst>
            </p:cNvPr>
            <p:cNvSpPr/>
            <p:nvPr/>
          </p:nvSpPr>
          <p:spPr>
            <a:xfrm>
              <a:off x="6488269"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4" name="Freeform: Shape 263">
              <a:extLst>
                <a:ext uri="{FF2B5EF4-FFF2-40B4-BE49-F238E27FC236}">
                  <a16:creationId xmlns:a16="http://schemas.microsoft.com/office/drawing/2014/main" id="{055D9FCB-C79C-C8D4-821D-96D9ECBBBFB1}"/>
                </a:ext>
              </a:extLst>
            </p:cNvPr>
            <p:cNvSpPr/>
            <p:nvPr/>
          </p:nvSpPr>
          <p:spPr>
            <a:xfrm>
              <a:off x="6386466"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5" name="Freeform: Shape 264">
              <a:extLst>
                <a:ext uri="{FF2B5EF4-FFF2-40B4-BE49-F238E27FC236}">
                  <a16:creationId xmlns:a16="http://schemas.microsoft.com/office/drawing/2014/main" id="{9A745C2B-EE5C-DF29-1E4E-5F9D1E5950CF}"/>
                </a:ext>
              </a:extLst>
            </p:cNvPr>
            <p:cNvSpPr/>
            <p:nvPr/>
          </p:nvSpPr>
          <p:spPr>
            <a:xfrm>
              <a:off x="6372195"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6" name="Freeform: Shape 265">
              <a:extLst>
                <a:ext uri="{FF2B5EF4-FFF2-40B4-BE49-F238E27FC236}">
                  <a16:creationId xmlns:a16="http://schemas.microsoft.com/office/drawing/2014/main" id="{A8AF63FF-EA7C-D44D-469C-4663EBEBE92C}"/>
                </a:ext>
              </a:extLst>
            </p:cNvPr>
            <p:cNvSpPr/>
            <p:nvPr/>
          </p:nvSpPr>
          <p:spPr>
            <a:xfrm>
              <a:off x="6338558"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7" name="Freeform: Shape 266">
              <a:extLst>
                <a:ext uri="{FF2B5EF4-FFF2-40B4-BE49-F238E27FC236}">
                  <a16:creationId xmlns:a16="http://schemas.microsoft.com/office/drawing/2014/main" id="{CA91B3DB-FDEB-8063-F6C0-E343EFD21C5E}"/>
                </a:ext>
              </a:extLst>
            </p:cNvPr>
            <p:cNvSpPr/>
            <p:nvPr/>
          </p:nvSpPr>
          <p:spPr>
            <a:xfrm>
              <a:off x="6290268"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8" name="Freeform: Shape 267">
              <a:extLst>
                <a:ext uri="{FF2B5EF4-FFF2-40B4-BE49-F238E27FC236}">
                  <a16:creationId xmlns:a16="http://schemas.microsoft.com/office/drawing/2014/main" id="{100E06D4-92A9-884B-5C7E-DCD5C5189843}"/>
                </a:ext>
              </a:extLst>
            </p:cNvPr>
            <p:cNvSpPr/>
            <p:nvPr/>
          </p:nvSpPr>
          <p:spPr>
            <a:xfrm>
              <a:off x="6261727"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69" name="Freeform: Shape 268">
              <a:extLst>
                <a:ext uri="{FF2B5EF4-FFF2-40B4-BE49-F238E27FC236}">
                  <a16:creationId xmlns:a16="http://schemas.microsoft.com/office/drawing/2014/main" id="{B3B7ACAA-8FA5-1D31-6A2F-CC54CD30AAF9}"/>
                </a:ext>
              </a:extLst>
            </p:cNvPr>
            <p:cNvSpPr/>
            <p:nvPr/>
          </p:nvSpPr>
          <p:spPr>
            <a:xfrm>
              <a:off x="624822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0" name="Freeform: Shape 269">
              <a:extLst>
                <a:ext uri="{FF2B5EF4-FFF2-40B4-BE49-F238E27FC236}">
                  <a16:creationId xmlns:a16="http://schemas.microsoft.com/office/drawing/2014/main" id="{FF3721AA-3430-B326-FC53-DAE119106DC2}"/>
                </a:ext>
              </a:extLst>
            </p:cNvPr>
            <p:cNvSpPr/>
            <p:nvPr/>
          </p:nvSpPr>
          <p:spPr>
            <a:xfrm>
              <a:off x="6234588"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1" name="Freeform: Shape 270">
              <a:extLst>
                <a:ext uri="{FF2B5EF4-FFF2-40B4-BE49-F238E27FC236}">
                  <a16:creationId xmlns:a16="http://schemas.microsoft.com/office/drawing/2014/main" id="{8F80BC76-67E4-5053-874F-A5F44052E4E8}"/>
                </a:ext>
              </a:extLst>
            </p:cNvPr>
            <p:cNvSpPr/>
            <p:nvPr/>
          </p:nvSpPr>
          <p:spPr>
            <a:xfrm>
              <a:off x="622108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2" name="Freeform: Shape 271">
              <a:extLst>
                <a:ext uri="{FF2B5EF4-FFF2-40B4-BE49-F238E27FC236}">
                  <a16:creationId xmlns:a16="http://schemas.microsoft.com/office/drawing/2014/main" id="{684B0BD2-D947-FE1F-F253-C8F798D70718}"/>
                </a:ext>
              </a:extLst>
            </p:cNvPr>
            <p:cNvSpPr/>
            <p:nvPr/>
          </p:nvSpPr>
          <p:spPr>
            <a:xfrm>
              <a:off x="6207577"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3" name="Freeform: Shape 272">
              <a:extLst>
                <a:ext uri="{FF2B5EF4-FFF2-40B4-BE49-F238E27FC236}">
                  <a16:creationId xmlns:a16="http://schemas.microsoft.com/office/drawing/2014/main" id="{75194673-9394-D224-B9E1-0CDD00DC5392}"/>
                </a:ext>
              </a:extLst>
            </p:cNvPr>
            <p:cNvSpPr/>
            <p:nvPr/>
          </p:nvSpPr>
          <p:spPr>
            <a:xfrm>
              <a:off x="6193943"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4" name="Freeform: Shape 273">
              <a:extLst>
                <a:ext uri="{FF2B5EF4-FFF2-40B4-BE49-F238E27FC236}">
                  <a16:creationId xmlns:a16="http://schemas.microsoft.com/office/drawing/2014/main" id="{3684CD97-26C3-8BF4-CB0C-C06BD71ABA13}"/>
                </a:ext>
              </a:extLst>
            </p:cNvPr>
            <p:cNvSpPr/>
            <p:nvPr/>
          </p:nvSpPr>
          <p:spPr>
            <a:xfrm>
              <a:off x="6180437"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5" name="Freeform: Shape 274">
              <a:extLst>
                <a:ext uri="{FF2B5EF4-FFF2-40B4-BE49-F238E27FC236}">
                  <a16:creationId xmlns:a16="http://schemas.microsoft.com/office/drawing/2014/main" id="{35F90B02-4FE9-D64C-BFDF-61E8C33748C7}"/>
                </a:ext>
              </a:extLst>
            </p:cNvPr>
            <p:cNvSpPr/>
            <p:nvPr/>
          </p:nvSpPr>
          <p:spPr>
            <a:xfrm>
              <a:off x="616680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6" name="Freeform: Shape 275">
              <a:extLst>
                <a:ext uri="{FF2B5EF4-FFF2-40B4-BE49-F238E27FC236}">
                  <a16:creationId xmlns:a16="http://schemas.microsoft.com/office/drawing/2014/main" id="{A569D93C-89E0-9D0A-1BEA-7CD81E2C0AF0}"/>
                </a:ext>
              </a:extLst>
            </p:cNvPr>
            <p:cNvSpPr/>
            <p:nvPr/>
          </p:nvSpPr>
          <p:spPr>
            <a:xfrm>
              <a:off x="6153298"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7" name="Freeform: Shape 276">
              <a:extLst>
                <a:ext uri="{FF2B5EF4-FFF2-40B4-BE49-F238E27FC236}">
                  <a16:creationId xmlns:a16="http://schemas.microsoft.com/office/drawing/2014/main" id="{61C336A7-AFD3-1239-D0A1-D814F1876561}"/>
                </a:ext>
              </a:extLst>
            </p:cNvPr>
            <p:cNvSpPr/>
            <p:nvPr/>
          </p:nvSpPr>
          <p:spPr>
            <a:xfrm>
              <a:off x="6139792"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8" name="Freeform: Shape 277">
              <a:extLst>
                <a:ext uri="{FF2B5EF4-FFF2-40B4-BE49-F238E27FC236}">
                  <a16:creationId xmlns:a16="http://schemas.microsoft.com/office/drawing/2014/main" id="{4C1C322F-B85A-BA5C-0CD0-8EF4F8001362}"/>
                </a:ext>
              </a:extLst>
            </p:cNvPr>
            <p:cNvSpPr/>
            <p:nvPr/>
          </p:nvSpPr>
          <p:spPr>
            <a:xfrm>
              <a:off x="6126159"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79" name="Freeform: Shape 278">
              <a:extLst>
                <a:ext uri="{FF2B5EF4-FFF2-40B4-BE49-F238E27FC236}">
                  <a16:creationId xmlns:a16="http://schemas.microsoft.com/office/drawing/2014/main" id="{065C66B2-C068-B4BB-B332-1075DB18AD02}"/>
                </a:ext>
              </a:extLst>
            </p:cNvPr>
            <p:cNvSpPr/>
            <p:nvPr/>
          </p:nvSpPr>
          <p:spPr>
            <a:xfrm>
              <a:off x="6112653"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0" name="Freeform: Shape 279">
              <a:extLst>
                <a:ext uri="{FF2B5EF4-FFF2-40B4-BE49-F238E27FC236}">
                  <a16:creationId xmlns:a16="http://schemas.microsoft.com/office/drawing/2014/main" id="{8352B872-61E4-BEEB-1D2F-B5B3F39D3265}"/>
                </a:ext>
              </a:extLst>
            </p:cNvPr>
            <p:cNvSpPr/>
            <p:nvPr/>
          </p:nvSpPr>
          <p:spPr>
            <a:xfrm>
              <a:off x="6099147"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1" name="Freeform: Shape 280">
              <a:extLst>
                <a:ext uri="{FF2B5EF4-FFF2-40B4-BE49-F238E27FC236}">
                  <a16:creationId xmlns:a16="http://schemas.microsoft.com/office/drawing/2014/main" id="{8123FACE-87CC-C951-E4A7-9F7AE67865E2}"/>
                </a:ext>
              </a:extLst>
            </p:cNvPr>
            <p:cNvSpPr/>
            <p:nvPr/>
          </p:nvSpPr>
          <p:spPr>
            <a:xfrm>
              <a:off x="608551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2" name="Freeform: Shape 281">
              <a:extLst>
                <a:ext uri="{FF2B5EF4-FFF2-40B4-BE49-F238E27FC236}">
                  <a16:creationId xmlns:a16="http://schemas.microsoft.com/office/drawing/2014/main" id="{F392FE6F-9994-3FF3-5869-74621139F2F9}"/>
                </a:ext>
              </a:extLst>
            </p:cNvPr>
            <p:cNvSpPr/>
            <p:nvPr/>
          </p:nvSpPr>
          <p:spPr>
            <a:xfrm>
              <a:off x="5977849"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3" name="Freeform: Shape 282">
              <a:extLst>
                <a:ext uri="{FF2B5EF4-FFF2-40B4-BE49-F238E27FC236}">
                  <a16:creationId xmlns:a16="http://schemas.microsoft.com/office/drawing/2014/main" id="{F3A99065-9D01-BAAA-46E8-9B70A98C25E7}"/>
                </a:ext>
              </a:extLst>
            </p:cNvPr>
            <p:cNvSpPr/>
            <p:nvPr/>
          </p:nvSpPr>
          <p:spPr>
            <a:xfrm>
              <a:off x="5962560"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4" name="Freeform: Shape 283">
              <a:extLst>
                <a:ext uri="{FF2B5EF4-FFF2-40B4-BE49-F238E27FC236}">
                  <a16:creationId xmlns:a16="http://schemas.microsoft.com/office/drawing/2014/main" id="{4B8DC562-0775-23A1-A2E7-9F5DF18D5D41}"/>
                </a:ext>
              </a:extLst>
            </p:cNvPr>
            <p:cNvSpPr/>
            <p:nvPr/>
          </p:nvSpPr>
          <p:spPr>
            <a:xfrm>
              <a:off x="5934783"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5" name="Freeform: Shape 284">
              <a:extLst>
                <a:ext uri="{FF2B5EF4-FFF2-40B4-BE49-F238E27FC236}">
                  <a16:creationId xmlns:a16="http://schemas.microsoft.com/office/drawing/2014/main" id="{F84ADC3C-21FB-EF31-318D-233C3B714930}"/>
                </a:ext>
              </a:extLst>
            </p:cNvPr>
            <p:cNvSpPr/>
            <p:nvPr/>
          </p:nvSpPr>
          <p:spPr>
            <a:xfrm>
              <a:off x="5859737"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6" name="Freeform: Shape 285">
              <a:extLst>
                <a:ext uri="{FF2B5EF4-FFF2-40B4-BE49-F238E27FC236}">
                  <a16:creationId xmlns:a16="http://schemas.microsoft.com/office/drawing/2014/main" id="{4E6F336E-D65E-5749-1924-9169CC689954}"/>
                </a:ext>
              </a:extLst>
            </p:cNvPr>
            <p:cNvSpPr/>
            <p:nvPr/>
          </p:nvSpPr>
          <p:spPr>
            <a:xfrm>
              <a:off x="5816543" y="322390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7" name="Freeform: Shape 286">
              <a:extLst>
                <a:ext uri="{FF2B5EF4-FFF2-40B4-BE49-F238E27FC236}">
                  <a16:creationId xmlns:a16="http://schemas.microsoft.com/office/drawing/2014/main" id="{D75EAEF7-5931-9A7D-ACDF-B10D61142B3F}"/>
                </a:ext>
              </a:extLst>
            </p:cNvPr>
            <p:cNvSpPr/>
            <p:nvPr/>
          </p:nvSpPr>
          <p:spPr>
            <a:xfrm>
              <a:off x="5875281"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8" name="Freeform: Shape 287">
              <a:extLst>
                <a:ext uri="{FF2B5EF4-FFF2-40B4-BE49-F238E27FC236}">
                  <a16:creationId xmlns:a16="http://schemas.microsoft.com/office/drawing/2014/main" id="{EAD130AB-C904-7CD9-40C5-00EDF5F29D9E}"/>
                </a:ext>
              </a:extLst>
            </p:cNvPr>
            <p:cNvSpPr/>
            <p:nvPr/>
          </p:nvSpPr>
          <p:spPr>
            <a:xfrm>
              <a:off x="5891972"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89" name="Freeform: Shape 288">
              <a:extLst>
                <a:ext uri="{FF2B5EF4-FFF2-40B4-BE49-F238E27FC236}">
                  <a16:creationId xmlns:a16="http://schemas.microsoft.com/office/drawing/2014/main" id="{EFABBDA6-15A4-F22D-BD44-817F4E65D103}"/>
                </a:ext>
              </a:extLst>
            </p:cNvPr>
            <p:cNvSpPr/>
            <p:nvPr/>
          </p:nvSpPr>
          <p:spPr>
            <a:xfrm>
              <a:off x="5906625"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0" name="Freeform: Shape 289">
              <a:extLst>
                <a:ext uri="{FF2B5EF4-FFF2-40B4-BE49-F238E27FC236}">
                  <a16:creationId xmlns:a16="http://schemas.microsoft.com/office/drawing/2014/main" id="{017F86E4-96E4-2F04-D453-EB045FE4C32E}"/>
                </a:ext>
              </a:extLst>
            </p:cNvPr>
            <p:cNvSpPr/>
            <p:nvPr/>
          </p:nvSpPr>
          <p:spPr>
            <a:xfrm>
              <a:off x="5920513" y="32432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1" name="Freeform: Shape 290">
              <a:extLst>
                <a:ext uri="{FF2B5EF4-FFF2-40B4-BE49-F238E27FC236}">
                  <a16:creationId xmlns:a16="http://schemas.microsoft.com/office/drawing/2014/main" id="{1D76699D-4A63-09EF-0967-5B482ED43597}"/>
                </a:ext>
              </a:extLst>
            </p:cNvPr>
            <p:cNvSpPr/>
            <p:nvPr/>
          </p:nvSpPr>
          <p:spPr>
            <a:xfrm>
              <a:off x="6022189" y="3284044"/>
              <a:ext cx="49691" cy="12741"/>
            </a:xfrm>
            <a:custGeom>
              <a:avLst/>
              <a:gdLst>
                <a:gd name="connsiteX0" fmla="*/ 49691 w 49691"/>
                <a:gd name="connsiteY0" fmla="*/ 0 h 12741"/>
                <a:gd name="connsiteX1" fmla="*/ 0 w 49691"/>
                <a:gd name="connsiteY1" fmla="*/ 0 h 12741"/>
              </a:gdLst>
              <a:ahLst/>
              <a:cxnLst>
                <a:cxn ang="0">
                  <a:pos x="connsiteX0" y="connsiteY0"/>
                </a:cxn>
                <a:cxn ang="0">
                  <a:pos x="connsiteX1" y="connsiteY1"/>
                </a:cxn>
              </a:cxnLst>
              <a:rect l="l" t="t" r="r" b="b"/>
              <a:pathLst>
                <a:path w="49691" h="12741">
                  <a:moveTo>
                    <a:pt x="49691" y="0"/>
                  </a:moveTo>
                  <a:lnTo>
                    <a:pt x="0" y="0"/>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2" name="Freeform: Shape 291">
              <a:extLst>
                <a:ext uri="{FF2B5EF4-FFF2-40B4-BE49-F238E27FC236}">
                  <a16:creationId xmlns:a16="http://schemas.microsoft.com/office/drawing/2014/main" id="{8F08FD0B-C12E-9CBD-F6E5-EE7EA0EF694C}"/>
                </a:ext>
              </a:extLst>
            </p:cNvPr>
            <p:cNvSpPr/>
            <p:nvPr/>
          </p:nvSpPr>
          <p:spPr>
            <a:xfrm>
              <a:off x="5793354" y="321549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3" name="Freeform: Shape 292">
              <a:extLst>
                <a:ext uri="{FF2B5EF4-FFF2-40B4-BE49-F238E27FC236}">
                  <a16:creationId xmlns:a16="http://schemas.microsoft.com/office/drawing/2014/main" id="{9C5D34C0-2F32-1A8C-38FE-7D198A0C81DA}"/>
                </a:ext>
              </a:extLst>
            </p:cNvPr>
            <p:cNvSpPr/>
            <p:nvPr/>
          </p:nvSpPr>
          <p:spPr>
            <a:xfrm>
              <a:off x="5760609" y="319969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4" name="Freeform: Shape 293">
              <a:extLst>
                <a:ext uri="{FF2B5EF4-FFF2-40B4-BE49-F238E27FC236}">
                  <a16:creationId xmlns:a16="http://schemas.microsoft.com/office/drawing/2014/main" id="{234F814B-45FB-1C6A-5A8D-F1D50FFC8DE5}"/>
                </a:ext>
              </a:extLst>
            </p:cNvPr>
            <p:cNvSpPr/>
            <p:nvPr/>
          </p:nvSpPr>
          <p:spPr>
            <a:xfrm>
              <a:off x="5775898" y="320772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5" name="Freeform: Shape 294">
              <a:extLst>
                <a:ext uri="{FF2B5EF4-FFF2-40B4-BE49-F238E27FC236}">
                  <a16:creationId xmlns:a16="http://schemas.microsoft.com/office/drawing/2014/main" id="{BA6C10CD-7B24-9793-F600-FF54941BDEDC}"/>
                </a:ext>
              </a:extLst>
            </p:cNvPr>
            <p:cNvSpPr/>
            <p:nvPr/>
          </p:nvSpPr>
          <p:spPr>
            <a:xfrm>
              <a:off x="5745701" y="319969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6" name="Freeform: Shape 295">
              <a:extLst>
                <a:ext uri="{FF2B5EF4-FFF2-40B4-BE49-F238E27FC236}">
                  <a16:creationId xmlns:a16="http://schemas.microsoft.com/office/drawing/2014/main" id="{4E396D6B-C70B-1EDF-8ED2-33A85741E7A7}"/>
                </a:ext>
              </a:extLst>
            </p:cNvPr>
            <p:cNvSpPr/>
            <p:nvPr/>
          </p:nvSpPr>
          <p:spPr>
            <a:xfrm>
              <a:off x="5732195" y="319166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7" name="Freeform: Shape 296">
              <a:extLst>
                <a:ext uri="{FF2B5EF4-FFF2-40B4-BE49-F238E27FC236}">
                  <a16:creationId xmlns:a16="http://schemas.microsoft.com/office/drawing/2014/main" id="{1FD32CF8-2AF9-2274-0D4D-1369F875D6B1}"/>
                </a:ext>
              </a:extLst>
            </p:cNvPr>
            <p:cNvSpPr/>
            <p:nvPr/>
          </p:nvSpPr>
          <p:spPr>
            <a:xfrm>
              <a:off x="5716906" y="318784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8" name="Freeform: Shape 297">
              <a:extLst>
                <a:ext uri="{FF2B5EF4-FFF2-40B4-BE49-F238E27FC236}">
                  <a16:creationId xmlns:a16="http://schemas.microsoft.com/office/drawing/2014/main" id="{5E4F3548-BC72-4080-EDEA-EE3D305CB29F}"/>
                </a:ext>
              </a:extLst>
            </p:cNvPr>
            <p:cNvSpPr/>
            <p:nvPr/>
          </p:nvSpPr>
          <p:spPr>
            <a:xfrm>
              <a:off x="5698431"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9" name="Freeform: Shape 298">
              <a:extLst>
                <a:ext uri="{FF2B5EF4-FFF2-40B4-BE49-F238E27FC236}">
                  <a16:creationId xmlns:a16="http://schemas.microsoft.com/office/drawing/2014/main" id="{3B5EF0E8-9C26-8265-D006-AE68742D9632}"/>
                </a:ext>
              </a:extLst>
            </p:cNvPr>
            <p:cNvSpPr/>
            <p:nvPr/>
          </p:nvSpPr>
          <p:spPr>
            <a:xfrm>
              <a:off x="5685562"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0" name="Freeform: Shape 299">
              <a:extLst>
                <a:ext uri="{FF2B5EF4-FFF2-40B4-BE49-F238E27FC236}">
                  <a16:creationId xmlns:a16="http://schemas.microsoft.com/office/drawing/2014/main" id="{D5E5F9A9-9C96-7261-0456-FD9713B3DA41}"/>
                </a:ext>
              </a:extLst>
            </p:cNvPr>
            <p:cNvSpPr/>
            <p:nvPr/>
          </p:nvSpPr>
          <p:spPr>
            <a:xfrm>
              <a:off x="5675496"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1" name="Freeform: Shape 300">
              <a:extLst>
                <a:ext uri="{FF2B5EF4-FFF2-40B4-BE49-F238E27FC236}">
                  <a16:creationId xmlns:a16="http://schemas.microsoft.com/office/drawing/2014/main" id="{15F33F56-1616-0AE2-F90D-56FEAD555418}"/>
                </a:ext>
              </a:extLst>
            </p:cNvPr>
            <p:cNvSpPr/>
            <p:nvPr/>
          </p:nvSpPr>
          <p:spPr>
            <a:xfrm>
              <a:off x="5665430"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2" name="Freeform: Shape 301">
              <a:extLst>
                <a:ext uri="{FF2B5EF4-FFF2-40B4-BE49-F238E27FC236}">
                  <a16:creationId xmlns:a16="http://schemas.microsoft.com/office/drawing/2014/main" id="{32277FB5-50F6-FF71-9BC8-AB4BC49ED90A}"/>
                </a:ext>
              </a:extLst>
            </p:cNvPr>
            <p:cNvSpPr/>
            <p:nvPr/>
          </p:nvSpPr>
          <p:spPr>
            <a:xfrm>
              <a:off x="5655365"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3" name="Freeform: Shape 302">
              <a:extLst>
                <a:ext uri="{FF2B5EF4-FFF2-40B4-BE49-F238E27FC236}">
                  <a16:creationId xmlns:a16="http://schemas.microsoft.com/office/drawing/2014/main" id="{DA917069-238A-14AF-23C8-355CC9B94B16}"/>
                </a:ext>
              </a:extLst>
            </p:cNvPr>
            <p:cNvSpPr/>
            <p:nvPr/>
          </p:nvSpPr>
          <p:spPr>
            <a:xfrm>
              <a:off x="5645299"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4" name="Freeform: Shape 303">
              <a:extLst>
                <a:ext uri="{FF2B5EF4-FFF2-40B4-BE49-F238E27FC236}">
                  <a16:creationId xmlns:a16="http://schemas.microsoft.com/office/drawing/2014/main" id="{FC3FD00C-D08D-7903-7D9C-D8C599B63706}"/>
                </a:ext>
              </a:extLst>
            </p:cNvPr>
            <p:cNvSpPr/>
            <p:nvPr/>
          </p:nvSpPr>
          <p:spPr>
            <a:xfrm>
              <a:off x="5635233"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5" name="Freeform: Shape 304">
              <a:extLst>
                <a:ext uri="{FF2B5EF4-FFF2-40B4-BE49-F238E27FC236}">
                  <a16:creationId xmlns:a16="http://schemas.microsoft.com/office/drawing/2014/main" id="{98F83610-5552-B612-6008-A88BB54C84C9}"/>
                </a:ext>
              </a:extLst>
            </p:cNvPr>
            <p:cNvSpPr/>
            <p:nvPr/>
          </p:nvSpPr>
          <p:spPr>
            <a:xfrm>
              <a:off x="5625168"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6" name="Freeform: Shape 305">
              <a:extLst>
                <a:ext uri="{FF2B5EF4-FFF2-40B4-BE49-F238E27FC236}">
                  <a16:creationId xmlns:a16="http://schemas.microsoft.com/office/drawing/2014/main" id="{94A0D93F-C914-7741-30ED-F0D346FE8BA6}"/>
                </a:ext>
              </a:extLst>
            </p:cNvPr>
            <p:cNvSpPr/>
            <p:nvPr/>
          </p:nvSpPr>
          <p:spPr>
            <a:xfrm>
              <a:off x="5615102"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7" name="Freeform: Shape 306">
              <a:extLst>
                <a:ext uri="{FF2B5EF4-FFF2-40B4-BE49-F238E27FC236}">
                  <a16:creationId xmlns:a16="http://schemas.microsoft.com/office/drawing/2014/main" id="{E254053F-CF8F-98C4-4016-09F286509A18}"/>
                </a:ext>
              </a:extLst>
            </p:cNvPr>
            <p:cNvSpPr/>
            <p:nvPr/>
          </p:nvSpPr>
          <p:spPr>
            <a:xfrm>
              <a:off x="5604909"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8" name="Freeform: Shape 307">
              <a:extLst>
                <a:ext uri="{FF2B5EF4-FFF2-40B4-BE49-F238E27FC236}">
                  <a16:creationId xmlns:a16="http://schemas.microsoft.com/office/drawing/2014/main" id="{16C32AE4-8C2B-B14C-80E5-62D335C192CA}"/>
                </a:ext>
              </a:extLst>
            </p:cNvPr>
            <p:cNvSpPr/>
            <p:nvPr/>
          </p:nvSpPr>
          <p:spPr>
            <a:xfrm>
              <a:off x="5594843" y="31793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9" name="Freeform: Shape 308">
              <a:extLst>
                <a:ext uri="{FF2B5EF4-FFF2-40B4-BE49-F238E27FC236}">
                  <a16:creationId xmlns:a16="http://schemas.microsoft.com/office/drawing/2014/main" id="{1714612F-6B89-9297-1526-D08277EC5B81}"/>
                </a:ext>
              </a:extLst>
            </p:cNvPr>
            <p:cNvSpPr/>
            <p:nvPr/>
          </p:nvSpPr>
          <p:spPr>
            <a:xfrm>
              <a:off x="5584523" y="317102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0" name="Freeform: Shape 309">
              <a:extLst>
                <a:ext uri="{FF2B5EF4-FFF2-40B4-BE49-F238E27FC236}">
                  <a16:creationId xmlns:a16="http://schemas.microsoft.com/office/drawing/2014/main" id="{A235F540-9F91-0406-5ECF-053EA02256A0}"/>
                </a:ext>
              </a:extLst>
            </p:cNvPr>
            <p:cNvSpPr/>
            <p:nvPr/>
          </p:nvSpPr>
          <p:spPr>
            <a:xfrm>
              <a:off x="5573183" y="316198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1" name="Freeform: Shape 310">
              <a:extLst>
                <a:ext uri="{FF2B5EF4-FFF2-40B4-BE49-F238E27FC236}">
                  <a16:creationId xmlns:a16="http://schemas.microsoft.com/office/drawing/2014/main" id="{A276F3DF-4992-BC39-ED27-D8A0CDDEA246}"/>
                </a:ext>
              </a:extLst>
            </p:cNvPr>
            <p:cNvSpPr/>
            <p:nvPr/>
          </p:nvSpPr>
          <p:spPr>
            <a:xfrm>
              <a:off x="5551140" y="316198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2" name="Freeform: Shape 311">
              <a:extLst>
                <a:ext uri="{FF2B5EF4-FFF2-40B4-BE49-F238E27FC236}">
                  <a16:creationId xmlns:a16="http://schemas.microsoft.com/office/drawing/2014/main" id="{65370025-CA9A-DFB4-8117-658D45B1A1B1}"/>
                </a:ext>
              </a:extLst>
            </p:cNvPr>
            <p:cNvSpPr/>
            <p:nvPr/>
          </p:nvSpPr>
          <p:spPr>
            <a:xfrm>
              <a:off x="5562225" y="316198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3" name="Freeform: Shape 312">
              <a:extLst>
                <a:ext uri="{FF2B5EF4-FFF2-40B4-BE49-F238E27FC236}">
                  <a16:creationId xmlns:a16="http://schemas.microsoft.com/office/drawing/2014/main" id="{2446E9C8-B28F-E9DA-72DE-FC5AB827F52E}"/>
                </a:ext>
              </a:extLst>
            </p:cNvPr>
            <p:cNvSpPr/>
            <p:nvPr/>
          </p:nvSpPr>
          <p:spPr>
            <a:xfrm>
              <a:off x="5518777" y="31548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4" name="Freeform: Shape 313">
              <a:extLst>
                <a:ext uri="{FF2B5EF4-FFF2-40B4-BE49-F238E27FC236}">
                  <a16:creationId xmlns:a16="http://schemas.microsoft.com/office/drawing/2014/main" id="{85508CF9-79BE-B0D1-5C84-AF510D889137}"/>
                </a:ext>
              </a:extLst>
            </p:cNvPr>
            <p:cNvSpPr/>
            <p:nvPr/>
          </p:nvSpPr>
          <p:spPr>
            <a:xfrm>
              <a:off x="5487815" y="31548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5" name="Freeform: Shape 314">
              <a:extLst>
                <a:ext uri="{FF2B5EF4-FFF2-40B4-BE49-F238E27FC236}">
                  <a16:creationId xmlns:a16="http://schemas.microsoft.com/office/drawing/2014/main" id="{8317068A-ADB1-FB6D-5743-867D603734C5}"/>
                </a:ext>
              </a:extLst>
            </p:cNvPr>
            <p:cNvSpPr/>
            <p:nvPr/>
          </p:nvSpPr>
          <p:spPr>
            <a:xfrm>
              <a:off x="5332880" y="312171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6" name="Freeform: Shape 315">
              <a:extLst>
                <a:ext uri="{FF2B5EF4-FFF2-40B4-BE49-F238E27FC236}">
                  <a16:creationId xmlns:a16="http://schemas.microsoft.com/office/drawing/2014/main" id="{108665F1-8AEC-32B0-9EFA-61A27857071A}"/>
                </a:ext>
              </a:extLst>
            </p:cNvPr>
            <p:cNvSpPr/>
            <p:nvPr/>
          </p:nvSpPr>
          <p:spPr>
            <a:xfrm>
              <a:off x="5363842" y="312171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7" name="Freeform: Shape 316">
              <a:extLst>
                <a:ext uri="{FF2B5EF4-FFF2-40B4-BE49-F238E27FC236}">
                  <a16:creationId xmlns:a16="http://schemas.microsoft.com/office/drawing/2014/main" id="{090B18B3-A8AD-B7DC-F91B-6E50F7C447C3}"/>
                </a:ext>
              </a:extLst>
            </p:cNvPr>
            <p:cNvSpPr/>
            <p:nvPr/>
          </p:nvSpPr>
          <p:spPr>
            <a:xfrm>
              <a:off x="5415189" y="313458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8" name="Freeform: Shape 317">
              <a:extLst>
                <a:ext uri="{FF2B5EF4-FFF2-40B4-BE49-F238E27FC236}">
                  <a16:creationId xmlns:a16="http://schemas.microsoft.com/office/drawing/2014/main" id="{A283A72D-7402-467E-FECF-AA7D835C41BD}"/>
                </a:ext>
              </a:extLst>
            </p:cNvPr>
            <p:cNvSpPr/>
            <p:nvPr/>
          </p:nvSpPr>
          <p:spPr>
            <a:xfrm>
              <a:off x="5439908" y="314452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9" name="Freeform: Shape 318">
              <a:extLst>
                <a:ext uri="{FF2B5EF4-FFF2-40B4-BE49-F238E27FC236}">
                  <a16:creationId xmlns:a16="http://schemas.microsoft.com/office/drawing/2014/main" id="{E8CD02D3-ECD5-AB92-E294-32A7C85835B8}"/>
                </a:ext>
              </a:extLst>
            </p:cNvPr>
            <p:cNvSpPr/>
            <p:nvPr/>
          </p:nvSpPr>
          <p:spPr>
            <a:xfrm>
              <a:off x="5454178" y="314452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0" name="Freeform: Shape 319">
              <a:extLst>
                <a:ext uri="{FF2B5EF4-FFF2-40B4-BE49-F238E27FC236}">
                  <a16:creationId xmlns:a16="http://schemas.microsoft.com/office/drawing/2014/main" id="{E6C6A2F1-F356-8195-FDA6-47D6BE95D260}"/>
                </a:ext>
              </a:extLst>
            </p:cNvPr>
            <p:cNvSpPr/>
            <p:nvPr/>
          </p:nvSpPr>
          <p:spPr>
            <a:xfrm>
              <a:off x="5429460" y="314452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1" name="Freeform: Shape 320">
              <a:extLst>
                <a:ext uri="{FF2B5EF4-FFF2-40B4-BE49-F238E27FC236}">
                  <a16:creationId xmlns:a16="http://schemas.microsoft.com/office/drawing/2014/main" id="{3572CD90-DBC6-26FE-7199-2253E115F0DB}"/>
                </a:ext>
              </a:extLst>
            </p:cNvPr>
            <p:cNvSpPr/>
            <p:nvPr/>
          </p:nvSpPr>
          <p:spPr>
            <a:xfrm>
              <a:off x="5149404" y="306030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2" name="Freeform: Shape 321">
              <a:extLst>
                <a:ext uri="{FF2B5EF4-FFF2-40B4-BE49-F238E27FC236}">
                  <a16:creationId xmlns:a16="http://schemas.microsoft.com/office/drawing/2014/main" id="{52D13264-D3F9-23D0-4DB2-3EAADCDBDBED}"/>
                </a:ext>
              </a:extLst>
            </p:cNvPr>
            <p:cNvSpPr/>
            <p:nvPr/>
          </p:nvSpPr>
          <p:spPr>
            <a:xfrm>
              <a:off x="5162273" y="306030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3" name="Freeform: Shape 322">
              <a:extLst>
                <a:ext uri="{FF2B5EF4-FFF2-40B4-BE49-F238E27FC236}">
                  <a16:creationId xmlns:a16="http://schemas.microsoft.com/office/drawing/2014/main" id="{BAB84A17-A0A7-671E-97BF-8989D7122D63}"/>
                </a:ext>
              </a:extLst>
            </p:cNvPr>
            <p:cNvSpPr/>
            <p:nvPr/>
          </p:nvSpPr>
          <p:spPr>
            <a:xfrm>
              <a:off x="5172976" y="306030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4" name="Freeform: Shape 323">
              <a:extLst>
                <a:ext uri="{FF2B5EF4-FFF2-40B4-BE49-F238E27FC236}">
                  <a16:creationId xmlns:a16="http://schemas.microsoft.com/office/drawing/2014/main" id="{33DBFA56-FB1C-6ED1-E57B-EB7C1E30964D}"/>
                </a:ext>
              </a:extLst>
            </p:cNvPr>
            <p:cNvSpPr/>
            <p:nvPr/>
          </p:nvSpPr>
          <p:spPr>
            <a:xfrm>
              <a:off x="5183424" y="307202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5" name="Freeform: Shape 324">
              <a:extLst>
                <a:ext uri="{FF2B5EF4-FFF2-40B4-BE49-F238E27FC236}">
                  <a16:creationId xmlns:a16="http://schemas.microsoft.com/office/drawing/2014/main" id="{E0ACBA91-34C4-6EA2-31FF-87010A3148DA}"/>
                </a:ext>
              </a:extLst>
            </p:cNvPr>
            <p:cNvSpPr/>
            <p:nvPr/>
          </p:nvSpPr>
          <p:spPr>
            <a:xfrm>
              <a:off x="5193489" y="307202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6" name="Freeform: Shape 325">
              <a:extLst>
                <a:ext uri="{FF2B5EF4-FFF2-40B4-BE49-F238E27FC236}">
                  <a16:creationId xmlns:a16="http://schemas.microsoft.com/office/drawing/2014/main" id="{86C8A9E1-7B2F-9C07-762D-1407369DCA49}"/>
                </a:ext>
              </a:extLst>
            </p:cNvPr>
            <p:cNvSpPr/>
            <p:nvPr/>
          </p:nvSpPr>
          <p:spPr>
            <a:xfrm>
              <a:off x="5200879" y="307202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7" name="Freeform: Shape 326">
              <a:extLst>
                <a:ext uri="{FF2B5EF4-FFF2-40B4-BE49-F238E27FC236}">
                  <a16:creationId xmlns:a16="http://schemas.microsoft.com/office/drawing/2014/main" id="{64095906-728D-2E2D-5621-016D12628966}"/>
                </a:ext>
              </a:extLst>
            </p:cNvPr>
            <p:cNvSpPr/>
            <p:nvPr/>
          </p:nvSpPr>
          <p:spPr>
            <a:xfrm>
              <a:off x="5210945" y="3083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8" name="Freeform: Shape 327">
              <a:extLst>
                <a:ext uri="{FF2B5EF4-FFF2-40B4-BE49-F238E27FC236}">
                  <a16:creationId xmlns:a16="http://schemas.microsoft.com/office/drawing/2014/main" id="{DFD21B96-3405-C7B5-EEBA-AE29A5767200}"/>
                </a:ext>
              </a:extLst>
            </p:cNvPr>
            <p:cNvSpPr/>
            <p:nvPr/>
          </p:nvSpPr>
          <p:spPr>
            <a:xfrm>
              <a:off x="5222667" y="3083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9" name="Freeform: Shape 328">
              <a:extLst>
                <a:ext uri="{FF2B5EF4-FFF2-40B4-BE49-F238E27FC236}">
                  <a16:creationId xmlns:a16="http://schemas.microsoft.com/office/drawing/2014/main" id="{39C45D45-A028-65BF-C554-C7BBA147F25E}"/>
                </a:ext>
              </a:extLst>
            </p:cNvPr>
            <p:cNvSpPr/>
            <p:nvPr/>
          </p:nvSpPr>
          <p:spPr>
            <a:xfrm>
              <a:off x="5236300" y="3083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0" name="Freeform: Shape 329">
              <a:extLst>
                <a:ext uri="{FF2B5EF4-FFF2-40B4-BE49-F238E27FC236}">
                  <a16:creationId xmlns:a16="http://schemas.microsoft.com/office/drawing/2014/main" id="{A9E980A1-37CD-2E2E-7B9F-29B4A6D063FC}"/>
                </a:ext>
              </a:extLst>
            </p:cNvPr>
            <p:cNvSpPr/>
            <p:nvPr/>
          </p:nvSpPr>
          <p:spPr>
            <a:xfrm>
              <a:off x="5249806" y="3083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1" name="Freeform: Shape 330">
              <a:extLst>
                <a:ext uri="{FF2B5EF4-FFF2-40B4-BE49-F238E27FC236}">
                  <a16:creationId xmlns:a16="http://schemas.microsoft.com/office/drawing/2014/main" id="{6673EFB8-2879-B161-A86F-1ABDB75569FD}"/>
                </a:ext>
              </a:extLst>
            </p:cNvPr>
            <p:cNvSpPr/>
            <p:nvPr/>
          </p:nvSpPr>
          <p:spPr>
            <a:xfrm>
              <a:off x="5269301" y="3083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2" name="Freeform: Shape 331">
              <a:extLst>
                <a:ext uri="{FF2B5EF4-FFF2-40B4-BE49-F238E27FC236}">
                  <a16:creationId xmlns:a16="http://schemas.microsoft.com/office/drawing/2014/main" id="{DF509F29-F195-EAF6-1CD7-707381F81CB0}"/>
                </a:ext>
              </a:extLst>
            </p:cNvPr>
            <p:cNvSpPr/>
            <p:nvPr/>
          </p:nvSpPr>
          <p:spPr>
            <a:xfrm>
              <a:off x="5278984" y="309993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3" name="Freeform: Shape 332">
              <a:extLst>
                <a:ext uri="{FF2B5EF4-FFF2-40B4-BE49-F238E27FC236}">
                  <a16:creationId xmlns:a16="http://schemas.microsoft.com/office/drawing/2014/main" id="{41D47742-2EA3-8EAC-4415-D8AC6217EABD}"/>
                </a:ext>
              </a:extLst>
            </p:cNvPr>
            <p:cNvSpPr/>
            <p:nvPr/>
          </p:nvSpPr>
          <p:spPr>
            <a:xfrm>
              <a:off x="5299115" y="310974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4" name="Freeform: Shape 333">
              <a:extLst>
                <a:ext uri="{FF2B5EF4-FFF2-40B4-BE49-F238E27FC236}">
                  <a16:creationId xmlns:a16="http://schemas.microsoft.com/office/drawing/2014/main" id="{1E663BEE-3A9E-0F51-5D2F-B948895E3735}"/>
                </a:ext>
              </a:extLst>
            </p:cNvPr>
            <p:cNvSpPr/>
            <p:nvPr/>
          </p:nvSpPr>
          <p:spPr>
            <a:xfrm>
              <a:off x="5314787" y="310974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5" name="Freeform: Shape 334">
              <a:extLst>
                <a:ext uri="{FF2B5EF4-FFF2-40B4-BE49-F238E27FC236}">
                  <a16:creationId xmlns:a16="http://schemas.microsoft.com/office/drawing/2014/main" id="{1EE5B6F2-DF60-5E92-7083-69A0AD114FAE}"/>
                </a:ext>
              </a:extLst>
            </p:cNvPr>
            <p:cNvSpPr/>
            <p:nvPr/>
          </p:nvSpPr>
          <p:spPr>
            <a:xfrm>
              <a:off x="5137555" y="305648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6" name="Freeform: Shape 335">
              <a:extLst>
                <a:ext uri="{FF2B5EF4-FFF2-40B4-BE49-F238E27FC236}">
                  <a16:creationId xmlns:a16="http://schemas.microsoft.com/office/drawing/2014/main" id="{BDB6B344-C598-2E29-E1CB-9643F678C9A5}"/>
                </a:ext>
              </a:extLst>
            </p:cNvPr>
            <p:cNvSpPr/>
            <p:nvPr/>
          </p:nvSpPr>
          <p:spPr>
            <a:xfrm>
              <a:off x="5121628"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7" name="Freeform: Shape 336">
              <a:extLst>
                <a:ext uri="{FF2B5EF4-FFF2-40B4-BE49-F238E27FC236}">
                  <a16:creationId xmlns:a16="http://schemas.microsoft.com/office/drawing/2014/main" id="{44188D6D-1441-7129-0998-BC991FFB937C}"/>
                </a:ext>
              </a:extLst>
            </p:cNvPr>
            <p:cNvSpPr/>
            <p:nvPr/>
          </p:nvSpPr>
          <p:spPr>
            <a:xfrm>
              <a:off x="5113983"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8" name="Freeform: Shape 337">
              <a:extLst>
                <a:ext uri="{FF2B5EF4-FFF2-40B4-BE49-F238E27FC236}">
                  <a16:creationId xmlns:a16="http://schemas.microsoft.com/office/drawing/2014/main" id="{DDF12435-19F5-BB00-6BE1-37BEA16EFAE0}"/>
                </a:ext>
              </a:extLst>
            </p:cNvPr>
            <p:cNvSpPr/>
            <p:nvPr/>
          </p:nvSpPr>
          <p:spPr>
            <a:xfrm>
              <a:off x="5106338"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9" name="Freeform: Shape 338">
              <a:extLst>
                <a:ext uri="{FF2B5EF4-FFF2-40B4-BE49-F238E27FC236}">
                  <a16:creationId xmlns:a16="http://schemas.microsoft.com/office/drawing/2014/main" id="{C33893F0-838A-5FD1-F14C-56E2C55308F5}"/>
                </a:ext>
              </a:extLst>
            </p:cNvPr>
            <p:cNvSpPr/>
            <p:nvPr/>
          </p:nvSpPr>
          <p:spPr>
            <a:xfrm>
              <a:off x="5098693"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0" name="Freeform: Shape 339">
              <a:extLst>
                <a:ext uri="{FF2B5EF4-FFF2-40B4-BE49-F238E27FC236}">
                  <a16:creationId xmlns:a16="http://schemas.microsoft.com/office/drawing/2014/main" id="{51A75985-2005-51FD-F78B-8BBDEE4ED9C2}"/>
                </a:ext>
              </a:extLst>
            </p:cNvPr>
            <p:cNvSpPr/>
            <p:nvPr/>
          </p:nvSpPr>
          <p:spPr>
            <a:xfrm>
              <a:off x="5091048"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1" name="Freeform: Shape 340">
              <a:extLst>
                <a:ext uri="{FF2B5EF4-FFF2-40B4-BE49-F238E27FC236}">
                  <a16:creationId xmlns:a16="http://schemas.microsoft.com/office/drawing/2014/main" id="{2B8DE5EA-C844-4539-E6F1-AA980F19D869}"/>
                </a:ext>
              </a:extLst>
            </p:cNvPr>
            <p:cNvSpPr/>
            <p:nvPr/>
          </p:nvSpPr>
          <p:spPr>
            <a:xfrm>
              <a:off x="5083404"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2" name="Freeform: Shape 341">
              <a:extLst>
                <a:ext uri="{FF2B5EF4-FFF2-40B4-BE49-F238E27FC236}">
                  <a16:creationId xmlns:a16="http://schemas.microsoft.com/office/drawing/2014/main" id="{DBE1FFCD-B1EF-B76C-918E-895D837F0196}"/>
                </a:ext>
              </a:extLst>
            </p:cNvPr>
            <p:cNvSpPr/>
            <p:nvPr/>
          </p:nvSpPr>
          <p:spPr>
            <a:xfrm>
              <a:off x="5075759" y="3050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3" name="Freeform: Shape 342">
              <a:extLst>
                <a:ext uri="{FF2B5EF4-FFF2-40B4-BE49-F238E27FC236}">
                  <a16:creationId xmlns:a16="http://schemas.microsoft.com/office/drawing/2014/main" id="{159B4CF3-A7C8-0567-64A3-545D5463BD38}"/>
                </a:ext>
              </a:extLst>
            </p:cNvPr>
            <p:cNvSpPr/>
            <p:nvPr/>
          </p:nvSpPr>
          <p:spPr>
            <a:xfrm>
              <a:off x="5067350" y="304157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4" name="Freeform: Shape 343">
              <a:extLst>
                <a:ext uri="{FF2B5EF4-FFF2-40B4-BE49-F238E27FC236}">
                  <a16:creationId xmlns:a16="http://schemas.microsoft.com/office/drawing/2014/main" id="{303D6D7A-F141-5BA6-F0D5-09210E554B51}"/>
                </a:ext>
              </a:extLst>
            </p:cNvPr>
            <p:cNvSpPr/>
            <p:nvPr/>
          </p:nvSpPr>
          <p:spPr>
            <a:xfrm>
              <a:off x="5036133" y="303546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5" name="Freeform: Shape 344">
              <a:extLst>
                <a:ext uri="{FF2B5EF4-FFF2-40B4-BE49-F238E27FC236}">
                  <a16:creationId xmlns:a16="http://schemas.microsoft.com/office/drawing/2014/main" id="{4902A038-AE6D-A2C8-4E6D-48932CC60B8B}"/>
                </a:ext>
              </a:extLst>
            </p:cNvPr>
            <p:cNvSpPr/>
            <p:nvPr/>
          </p:nvSpPr>
          <p:spPr>
            <a:xfrm>
              <a:off x="5020079" y="303546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6" name="Freeform: Shape 345">
              <a:extLst>
                <a:ext uri="{FF2B5EF4-FFF2-40B4-BE49-F238E27FC236}">
                  <a16:creationId xmlns:a16="http://schemas.microsoft.com/office/drawing/2014/main" id="{50BE3C02-2B9C-6C05-8923-A0D80AD53368}"/>
                </a:ext>
              </a:extLst>
            </p:cNvPr>
            <p:cNvSpPr/>
            <p:nvPr/>
          </p:nvSpPr>
          <p:spPr>
            <a:xfrm>
              <a:off x="5049639" y="303546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7" name="Freeform: Shape 346">
              <a:extLst>
                <a:ext uri="{FF2B5EF4-FFF2-40B4-BE49-F238E27FC236}">
                  <a16:creationId xmlns:a16="http://schemas.microsoft.com/office/drawing/2014/main" id="{6B2D0635-2BD5-7C4E-F98C-FAFF983FA9D7}"/>
                </a:ext>
              </a:extLst>
            </p:cNvPr>
            <p:cNvSpPr/>
            <p:nvPr/>
          </p:nvSpPr>
          <p:spPr>
            <a:xfrm>
              <a:off x="4927704" y="302361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8" name="Freeform: Shape 347">
              <a:extLst>
                <a:ext uri="{FF2B5EF4-FFF2-40B4-BE49-F238E27FC236}">
                  <a16:creationId xmlns:a16="http://schemas.microsoft.com/office/drawing/2014/main" id="{47CFA9E8-1DE0-5CFD-BF5B-098D494E9796}"/>
                </a:ext>
              </a:extLst>
            </p:cNvPr>
            <p:cNvSpPr/>
            <p:nvPr/>
          </p:nvSpPr>
          <p:spPr>
            <a:xfrm>
              <a:off x="4890881" y="301316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49" name="Freeform: Shape 348">
              <a:extLst>
                <a:ext uri="{FF2B5EF4-FFF2-40B4-BE49-F238E27FC236}">
                  <a16:creationId xmlns:a16="http://schemas.microsoft.com/office/drawing/2014/main" id="{45CFCD1C-4FA8-1D50-BC62-C3F6DAC304DE}"/>
                </a:ext>
              </a:extLst>
            </p:cNvPr>
            <p:cNvSpPr/>
            <p:nvPr/>
          </p:nvSpPr>
          <p:spPr>
            <a:xfrm>
              <a:off x="4853294" y="30067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0" name="Freeform: Shape 349">
              <a:extLst>
                <a:ext uri="{FF2B5EF4-FFF2-40B4-BE49-F238E27FC236}">
                  <a16:creationId xmlns:a16="http://schemas.microsoft.com/office/drawing/2014/main" id="{41DFC5C1-143A-10F4-C285-A6D04B37828C}"/>
                </a:ext>
              </a:extLst>
            </p:cNvPr>
            <p:cNvSpPr/>
            <p:nvPr/>
          </p:nvSpPr>
          <p:spPr>
            <a:xfrm>
              <a:off x="4669181" y="29661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1" name="Freeform: Shape 350">
              <a:extLst>
                <a:ext uri="{FF2B5EF4-FFF2-40B4-BE49-F238E27FC236}">
                  <a16:creationId xmlns:a16="http://schemas.microsoft.com/office/drawing/2014/main" id="{C13CBD59-9B2A-120D-F896-C3DBE5A997ED}"/>
                </a:ext>
              </a:extLst>
            </p:cNvPr>
            <p:cNvSpPr/>
            <p:nvPr/>
          </p:nvSpPr>
          <p:spPr>
            <a:xfrm>
              <a:off x="4632358" y="29661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2" name="Freeform: Shape 351">
              <a:extLst>
                <a:ext uri="{FF2B5EF4-FFF2-40B4-BE49-F238E27FC236}">
                  <a16:creationId xmlns:a16="http://schemas.microsoft.com/office/drawing/2014/main" id="{EB450FDD-7C92-2A54-3D1B-3B070D750612}"/>
                </a:ext>
              </a:extLst>
            </p:cNvPr>
            <p:cNvSpPr/>
            <p:nvPr/>
          </p:nvSpPr>
          <p:spPr>
            <a:xfrm>
              <a:off x="4577825" y="295187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3" name="Freeform: Shape 352">
              <a:extLst>
                <a:ext uri="{FF2B5EF4-FFF2-40B4-BE49-F238E27FC236}">
                  <a16:creationId xmlns:a16="http://schemas.microsoft.com/office/drawing/2014/main" id="{B22515FF-969E-1EA4-BD5A-D33C3ECF311F}"/>
                </a:ext>
              </a:extLst>
            </p:cNvPr>
            <p:cNvSpPr/>
            <p:nvPr/>
          </p:nvSpPr>
          <p:spPr>
            <a:xfrm>
              <a:off x="4420724" y="293072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4" name="Freeform: Shape 353">
              <a:extLst>
                <a:ext uri="{FF2B5EF4-FFF2-40B4-BE49-F238E27FC236}">
                  <a16:creationId xmlns:a16="http://schemas.microsoft.com/office/drawing/2014/main" id="{3EE4096B-6511-4A56-7634-DB246A07861A}"/>
                </a:ext>
              </a:extLst>
            </p:cNvPr>
            <p:cNvSpPr/>
            <p:nvPr/>
          </p:nvSpPr>
          <p:spPr>
            <a:xfrm>
              <a:off x="4298789" y="289211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5" name="Freeform: Shape 354">
              <a:extLst>
                <a:ext uri="{FF2B5EF4-FFF2-40B4-BE49-F238E27FC236}">
                  <a16:creationId xmlns:a16="http://schemas.microsoft.com/office/drawing/2014/main" id="{CFD01CD6-1CBB-BEB1-5ECF-A3C3DA63A95C}"/>
                </a:ext>
              </a:extLst>
            </p:cNvPr>
            <p:cNvSpPr/>
            <p:nvPr/>
          </p:nvSpPr>
          <p:spPr>
            <a:xfrm>
              <a:off x="4114166" y="28327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6" name="Freeform: Shape 355">
              <a:extLst>
                <a:ext uri="{FF2B5EF4-FFF2-40B4-BE49-F238E27FC236}">
                  <a16:creationId xmlns:a16="http://schemas.microsoft.com/office/drawing/2014/main" id="{3C22FC29-2B83-53CD-1E02-4916139244C3}"/>
                </a:ext>
              </a:extLst>
            </p:cNvPr>
            <p:cNvSpPr/>
            <p:nvPr/>
          </p:nvSpPr>
          <p:spPr>
            <a:xfrm>
              <a:off x="4095054" y="282713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7" name="Freeform: Shape 356">
              <a:extLst>
                <a:ext uri="{FF2B5EF4-FFF2-40B4-BE49-F238E27FC236}">
                  <a16:creationId xmlns:a16="http://schemas.microsoft.com/office/drawing/2014/main" id="{B8AE7CC6-3911-E566-F3AB-54CB610EB357}"/>
                </a:ext>
              </a:extLst>
            </p:cNvPr>
            <p:cNvSpPr/>
            <p:nvPr/>
          </p:nvSpPr>
          <p:spPr>
            <a:xfrm>
              <a:off x="4081930" y="281669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8" name="Freeform: Shape 357">
              <a:extLst>
                <a:ext uri="{FF2B5EF4-FFF2-40B4-BE49-F238E27FC236}">
                  <a16:creationId xmlns:a16="http://schemas.microsoft.com/office/drawing/2014/main" id="{6774FF5B-5AAD-A905-9160-9261AEB9A162}"/>
                </a:ext>
              </a:extLst>
            </p:cNvPr>
            <p:cNvSpPr/>
            <p:nvPr/>
          </p:nvSpPr>
          <p:spPr>
            <a:xfrm>
              <a:off x="4067660" y="280802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59" name="Freeform: Shape 358">
              <a:extLst>
                <a:ext uri="{FF2B5EF4-FFF2-40B4-BE49-F238E27FC236}">
                  <a16:creationId xmlns:a16="http://schemas.microsoft.com/office/drawing/2014/main" id="{6E7108C6-0FC6-4FE4-D3B2-0CCE904359C7}"/>
                </a:ext>
              </a:extLst>
            </p:cNvPr>
            <p:cNvSpPr/>
            <p:nvPr/>
          </p:nvSpPr>
          <p:spPr>
            <a:xfrm>
              <a:off x="3953370" y="27861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0" name="Freeform: Shape 359">
              <a:extLst>
                <a:ext uri="{FF2B5EF4-FFF2-40B4-BE49-F238E27FC236}">
                  <a16:creationId xmlns:a16="http://schemas.microsoft.com/office/drawing/2014/main" id="{9156681D-D755-A461-B470-A0F5ABD03A5F}"/>
                </a:ext>
              </a:extLst>
            </p:cNvPr>
            <p:cNvSpPr/>
            <p:nvPr/>
          </p:nvSpPr>
          <p:spPr>
            <a:xfrm>
              <a:off x="3544626" y="25714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1" name="Freeform: Shape 360">
              <a:extLst>
                <a:ext uri="{FF2B5EF4-FFF2-40B4-BE49-F238E27FC236}">
                  <a16:creationId xmlns:a16="http://schemas.microsoft.com/office/drawing/2014/main" id="{2A6F7B07-09C5-6F69-61EE-C3DC23E156B3}"/>
                </a:ext>
              </a:extLst>
            </p:cNvPr>
            <p:cNvSpPr/>
            <p:nvPr/>
          </p:nvSpPr>
          <p:spPr>
            <a:xfrm>
              <a:off x="3474803" y="255753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2" name="Freeform: Shape 361">
              <a:extLst>
                <a:ext uri="{FF2B5EF4-FFF2-40B4-BE49-F238E27FC236}">
                  <a16:creationId xmlns:a16="http://schemas.microsoft.com/office/drawing/2014/main" id="{83038502-D34D-865C-43E6-F9F2B36605CA}"/>
                </a:ext>
              </a:extLst>
            </p:cNvPr>
            <p:cNvSpPr/>
            <p:nvPr/>
          </p:nvSpPr>
          <p:spPr>
            <a:xfrm>
              <a:off x="3460533" y="25422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3" name="Freeform: Shape 362">
              <a:extLst>
                <a:ext uri="{FF2B5EF4-FFF2-40B4-BE49-F238E27FC236}">
                  <a16:creationId xmlns:a16="http://schemas.microsoft.com/office/drawing/2014/main" id="{A13E6598-4315-8F0A-C4CD-75BE30C6A697}"/>
                </a:ext>
              </a:extLst>
            </p:cNvPr>
            <p:cNvSpPr/>
            <p:nvPr/>
          </p:nvSpPr>
          <p:spPr>
            <a:xfrm>
              <a:off x="3385868" y="249535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4" name="Freeform: Shape 363">
              <a:extLst>
                <a:ext uri="{FF2B5EF4-FFF2-40B4-BE49-F238E27FC236}">
                  <a16:creationId xmlns:a16="http://schemas.microsoft.com/office/drawing/2014/main" id="{2C6C2192-DAE6-BA61-5CF7-09C9A78E4554}"/>
                </a:ext>
              </a:extLst>
            </p:cNvPr>
            <p:cNvSpPr/>
            <p:nvPr/>
          </p:nvSpPr>
          <p:spPr>
            <a:xfrm>
              <a:off x="3243802" y="240119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5" name="Freeform: Shape 364">
              <a:extLst>
                <a:ext uri="{FF2B5EF4-FFF2-40B4-BE49-F238E27FC236}">
                  <a16:creationId xmlns:a16="http://schemas.microsoft.com/office/drawing/2014/main" id="{56611812-88C6-BC66-7064-9E8BE57A0CA8}"/>
                </a:ext>
              </a:extLst>
            </p:cNvPr>
            <p:cNvSpPr/>
            <p:nvPr/>
          </p:nvSpPr>
          <p:spPr>
            <a:xfrm>
              <a:off x="3120083" y="235392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6" name="Freeform: Shape 365">
              <a:extLst>
                <a:ext uri="{FF2B5EF4-FFF2-40B4-BE49-F238E27FC236}">
                  <a16:creationId xmlns:a16="http://schemas.microsoft.com/office/drawing/2014/main" id="{A5AA11C2-D325-1E6E-9811-A2C17BFD1931}"/>
                </a:ext>
              </a:extLst>
            </p:cNvPr>
            <p:cNvSpPr/>
            <p:nvPr/>
          </p:nvSpPr>
          <p:spPr>
            <a:xfrm>
              <a:off x="3068608" y="233646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7" name="Freeform: Shape 366">
              <a:extLst>
                <a:ext uri="{FF2B5EF4-FFF2-40B4-BE49-F238E27FC236}">
                  <a16:creationId xmlns:a16="http://schemas.microsoft.com/office/drawing/2014/main" id="{0B53CDCC-D5D6-0B4C-6606-FE24D28D83C0}"/>
                </a:ext>
              </a:extLst>
            </p:cNvPr>
            <p:cNvSpPr/>
            <p:nvPr/>
          </p:nvSpPr>
          <p:spPr>
            <a:xfrm>
              <a:off x="3052681" y="233391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8" name="Freeform: Shape 367">
              <a:extLst>
                <a:ext uri="{FF2B5EF4-FFF2-40B4-BE49-F238E27FC236}">
                  <a16:creationId xmlns:a16="http://schemas.microsoft.com/office/drawing/2014/main" id="{7724C082-0B77-2F2E-F3D1-C44724D809DB}"/>
                </a:ext>
              </a:extLst>
            </p:cNvPr>
            <p:cNvSpPr/>
            <p:nvPr/>
          </p:nvSpPr>
          <p:spPr>
            <a:xfrm>
              <a:off x="3018916" y="232907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9" name="Freeform: Shape 368">
              <a:extLst>
                <a:ext uri="{FF2B5EF4-FFF2-40B4-BE49-F238E27FC236}">
                  <a16:creationId xmlns:a16="http://schemas.microsoft.com/office/drawing/2014/main" id="{663C9B81-AD1A-5812-F6F2-2CAE1D079B20}"/>
                </a:ext>
              </a:extLst>
            </p:cNvPr>
            <p:cNvSpPr/>
            <p:nvPr/>
          </p:nvSpPr>
          <p:spPr>
            <a:xfrm>
              <a:off x="2961198" y="230716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0" name="Freeform: Shape 369">
              <a:extLst>
                <a:ext uri="{FF2B5EF4-FFF2-40B4-BE49-F238E27FC236}">
                  <a16:creationId xmlns:a16="http://schemas.microsoft.com/office/drawing/2014/main" id="{3E2DFF05-8CE8-961C-CC0C-49D49C1FF6FB}"/>
                </a:ext>
              </a:extLst>
            </p:cNvPr>
            <p:cNvSpPr/>
            <p:nvPr/>
          </p:nvSpPr>
          <p:spPr>
            <a:xfrm>
              <a:off x="2925777" y="230155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1" name="Freeform: Shape 370">
              <a:extLst>
                <a:ext uri="{FF2B5EF4-FFF2-40B4-BE49-F238E27FC236}">
                  <a16:creationId xmlns:a16="http://schemas.microsoft.com/office/drawing/2014/main" id="{A18E4E53-4A24-FCF8-B2D4-708AB1FC5E12}"/>
                </a:ext>
              </a:extLst>
            </p:cNvPr>
            <p:cNvSpPr/>
            <p:nvPr/>
          </p:nvSpPr>
          <p:spPr>
            <a:xfrm>
              <a:off x="2873664" y="2266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2" name="Freeform: Shape 371">
              <a:extLst>
                <a:ext uri="{FF2B5EF4-FFF2-40B4-BE49-F238E27FC236}">
                  <a16:creationId xmlns:a16="http://schemas.microsoft.com/office/drawing/2014/main" id="{52BF2FCD-8E58-62C8-E202-C69FCDF7E4D0}"/>
                </a:ext>
              </a:extLst>
            </p:cNvPr>
            <p:cNvSpPr/>
            <p:nvPr/>
          </p:nvSpPr>
          <p:spPr>
            <a:xfrm>
              <a:off x="2837479" y="223682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3" name="Freeform: Shape 372">
              <a:extLst>
                <a:ext uri="{FF2B5EF4-FFF2-40B4-BE49-F238E27FC236}">
                  <a16:creationId xmlns:a16="http://schemas.microsoft.com/office/drawing/2014/main" id="{6C9113BE-F023-3E75-59F2-1994C55628B0}"/>
                </a:ext>
              </a:extLst>
            </p:cNvPr>
            <p:cNvSpPr/>
            <p:nvPr/>
          </p:nvSpPr>
          <p:spPr>
            <a:xfrm>
              <a:off x="2819513" y="220765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4" name="Freeform: Shape 373">
              <a:extLst>
                <a:ext uri="{FF2B5EF4-FFF2-40B4-BE49-F238E27FC236}">
                  <a16:creationId xmlns:a16="http://schemas.microsoft.com/office/drawing/2014/main" id="{6034DB01-A433-8F43-4CE1-49107EA7B62A}"/>
                </a:ext>
              </a:extLst>
            </p:cNvPr>
            <p:cNvSpPr/>
            <p:nvPr/>
          </p:nvSpPr>
          <p:spPr>
            <a:xfrm>
              <a:off x="2802822" y="216751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5" name="Freeform: Shape 374">
              <a:extLst>
                <a:ext uri="{FF2B5EF4-FFF2-40B4-BE49-F238E27FC236}">
                  <a16:creationId xmlns:a16="http://schemas.microsoft.com/office/drawing/2014/main" id="{0EA98F34-2BCD-98C7-48CC-ECC396FFF864}"/>
                </a:ext>
              </a:extLst>
            </p:cNvPr>
            <p:cNvSpPr/>
            <p:nvPr/>
          </p:nvSpPr>
          <p:spPr>
            <a:xfrm>
              <a:off x="2752366" y="211056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6" name="Freeform: Shape 375">
              <a:extLst>
                <a:ext uri="{FF2B5EF4-FFF2-40B4-BE49-F238E27FC236}">
                  <a16:creationId xmlns:a16="http://schemas.microsoft.com/office/drawing/2014/main" id="{26099FE7-3E05-E524-08C2-EFC5B739D1EB}"/>
                </a:ext>
              </a:extLst>
            </p:cNvPr>
            <p:cNvSpPr/>
            <p:nvPr/>
          </p:nvSpPr>
          <p:spPr>
            <a:xfrm>
              <a:off x="2727393" y="209552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7" name="Freeform: Shape 376">
              <a:extLst>
                <a:ext uri="{FF2B5EF4-FFF2-40B4-BE49-F238E27FC236}">
                  <a16:creationId xmlns:a16="http://schemas.microsoft.com/office/drawing/2014/main" id="{6DFE797D-C10D-310B-6244-5BF77608AF0B}"/>
                </a:ext>
              </a:extLst>
            </p:cNvPr>
            <p:cNvSpPr/>
            <p:nvPr/>
          </p:nvSpPr>
          <p:spPr>
            <a:xfrm>
              <a:off x="2710702" y="208571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8" name="Freeform: Shape 377">
              <a:extLst>
                <a:ext uri="{FF2B5EF4-FFF2-40B4-BE49-F238E27FC236}">
                  <a16:creationId xmlns:a16="http://schemas.microsoft.com/office/drawing/2014/main" id="{87033BAB-D7A5-2059-E4AA-7880EDE8CA6B}"/>
                </a:ext>
              </a:extLst>
            </p:cNvPr>
            <p:cNvSpPr/>
            <p:nvPr/>
          </p:nvSpPr>
          <p:spPr>
            <a:xfrm>
              <a:off x="2680760" y="207705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79" name="Freeform: Shape 378">
              <a:extLst>
                <a:ext uri="{FF2B5EF4-FFF2-40B4-BE49-F238E27FC236}">
                  <a16:creationId xmlns:a16="http://schemas.microsoft.com/office/drawing/2014/main" id="{F41751E7-E378-EC51-93C2-DA83D1DA751C}"/>
                </a:ext>
              </a:extLst>
            </p:cNvPr>
            <p:cNvSpPr/>
            <p:nvPr/>
          </p:nvSpPr>
          <p:spPr>
            <a:xfrm>
              <a:off x="2529774" y="204787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80" name="Freeform: Shape 379">
              <a:extLst>
                <a:ext uri="{FF2B5EF4-FFF2-40B4-BE49-F238E27FC236}">
                  <a16:creationId xmlns:a16="http://schemas.microsoft.com/office/drawing/2014/main" id="{8C51A375-DEAE-C95B-6F17-D77CB6D7312F}"/>
                </a:ext>
              </a:extLst>
            </p:cNvPr>
            <p:cNvSpPr/>
            <p:nvPr/>
          </p:nvSpPr>
          <p:spPr>
            <a:xfrm>
              <a:off x="6330404" y="327665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6"/>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grpSp>
        <p:nvGrpSpPr>
          <p:cNvPr id="75" name="Graphic 46">
            <a:extLst>
              <a:ext uri="{FF2B5EF4-FFF2-40B4-BE49-F238E27FC236}">
                <a16:creationId xmlns:a16="http://schemas.microsoft.com/office/drawing/2014/main" id="{9D675CD0-D74F-87FA-CBF8-FF6F3F8A1363}"/>
              </a:ext>
            </a:extLst>
          </p:cNvPr>
          <p:cNvGrpSpPr/>
          <p:nvPr/>
        </p:nvGrpSpPr>
        <p:grpSpPr>
          <a:xfrm>
            <a:off x="2304417" y="1783786"/>
            <a:ext cx="7344952" cy="1178997"/>
            <a:chOff x="2530284" y="2050550"/>
            <a:chExt cx="4746550" cy="1067218"/>
          </a:xfrm>
          <a:noFill/>
        </p:grpSpPr>
        <p:sp>
          <p:nvSpPr>
            <p:cNvPr id="81" name="Freeform: Shape 80">
              <a:extLst>
                <a:ext uri="{FF2B5EF4-FFF2-40B4-BE49-F238E27FC236}">
                  <a16:creationId xmlns:a16="http://schemas.microsoft.com/office/drawing/2014/main" id="{F29D9917-3F87-1342-8E5F-698BD8D91294}"/>
                </a:ext>
              </a:extLst>
            </p:cNvPr>
            <p:cNvSpPr/>
            <p:nvPr/>
          </p:nvSpPr>
          <p:spPr>
            <a:xfrm>
              <a:off x="2530284" y="2075906"/>
              <a:ext cx="4746550" cy="1017017"/>
            </a:xfrm>
            <a:custGeom>
              <a:avLst/>
              <a:gdLst>
                <a:gd name="connsiteX0" fmla="*/ 4746550 w 4746550"/>
                <a:gd name="connsiteY0" fmla="*/ 1017018 h 1017017"/>
                <a:gd name="connsiteX1" fmla="*/ 4021565 w 4746550"/>
                <a:gd name="connsiteY1" fmla="*/ 1017018 h 1017017"/>
                <a:gd name="connsiteX2" fmla="*/ 4021565 w 4746550"/>
                <a:gd name="connsiteY2" fmla="*/ 959554 h 1017017"/>
                <a:gd name="connsiteX3" fmla="*/ 3946009 w 4746550"/>
                <a:gd name="connsiteY3" fmla="*/ 959554 h 1017017"/>
                <a:gd name="connsiteX4" fmla="*/ 3946009 w 4746550"/>
                <a:gd name="connsiteY4" fmla="*/ 904384 h 1017017"/>
                <a:gd name="connsiteX5" fmla="*/ 3662895 w 4746550"/>
                <a:gd name="connsiteY5" fmla="*/ 904384 h 1017017"/>
                <a:gd name="connsiteX6" fmla="*/ 3662895 w 4746550"/>
                <a:gd name="connsiteY6" fmla="*/ 879411 h 1017017"/>
                <a:gd name="connsiteX7" fmla="*/ 3461836 w 4746550"/>
                <a:gd name="connsiteY7" fmla="*/ 879411 h 1017017"/>
                <a:gd name="connsiteX8" fmla="*/ 3461836 w 4746550"/>
                <a:gd name="connsiteY8" fmla="*/ 866415 h 1017017"/>
                <a:gd name="connsiteX9" fmla="*/ 3340028 w 4746550"/>
                <a:gd name="connsiteY9" fmla="*/ 866415 h 1017017"/>
                <a:gd name="connsiteX10" fmla="*/ 3340028 w 4746550"/>
                <a:gd name="connsiteY10" fmla="*/ 851125 h 1017017"/>
                <a:gd name="connsiteX11" fmla="*/ 3132471 w 4746550"/>
                <a:gd name="connsiteY11" fmla="*/ 851125 h 1017017"/>
                <a:gd name="connsiteX12" fmla="*/ 3132471 w 4746550"/>
                <a:gd name="connsiteY12" fmla="*/ 845136 h 1017017"/>
                <a:gd name="connsiteX13" fmla="*/ 3082907 w 4746550"/>
                <a:gd name="connsiteY13" fmla="*/ 845136 h 1017017"/>
                <a:gd name="connsiteX14" fmla="*/ 3082907 w 4746550"/>
                <a:gd name="connsiteY14" fmla="*/ 831248 h 1017017"/>
                <a:gd name="connsiteX15" fmla="*/ 2938292 w 4746550"/>
                <a:gd name="connsiteY15" fmla="*/ 831248 h 1017017"/>
                <a:gd name="connsiteX16" fmla="*/ 2938292 w 4746550"/>
                <a:gd name="connsiteY16" fmla="*/ 826661 h 1017017"/>
                <a:gd name="connsiteX17" fmla="*/ 2926188 w 4746550"/>
                <a:gd name="connsiteY17" fmla="*/ 826661 h 1017017"/>
                <a:gd name="connsiteX18" fmla="*/ 2926188 w 4746550"/>
                <a:gd name="connsiteY18" fmla="*/ 821565 h 1017017"/>
                <a:gd name="connsiteX19" fmla="*/ 2793677 w 4746550"/>
                <a:gd name="connsiteY19" fmla="*/ 821565 h 1017017"/>
                <a:gd name="connsiteX20" fmla="*/ 2793677 w 4746550"/>
                <a:gd name="connsiteY20" fmla="*/ 817360 h 1017017"/>
                <a:gd name="connsiteX21" fmla="*/ 2675565 w 4746550"/>
                <a:gd name="connsiteY21" fmla="*/ 817360 h 1017017"/>
                <a:gd name="connsiteX22" fmla="*/ 2675565 w 4746550"/>
                <a:gd name="connsiteY22" fmla="*/ 810352 h 1017017"/>
                <a:gd name="connsiteX23" fmla="*/ 2598607 w 4746550"/>
                <a:gd name="connsiteY23" fmla="*/ 810352 h 1017017"/>
                <a:gd name="connsiteX24" fmla="*/ 2598607 w 4746550"/>
                <a:gd name="connsiteY24" fmla="*/ 800159 h 1017017"/>
                <a:gd name="connsiteX25" fmla="*/ 2575035 w 4746550"/>
                <a:gd name="connsiteY25" fmla="*/ 800159 h 1017017"/>
                <a:gd name="connsiteX26" fmla="*/ 2575035 w 4746550"/>
                <a:gd name="connsiteY26" fmla="*/ 795063 h 1017017"/>
                <a:gd name="connsiteX27" fmla="*/ 2563440 w 4746550"/>
                <a:gd name="connsiteY27" fmla="*/ 795063 h 1017017"/>
                <a:gd name="connsiteX28" fmla="*/ 2563440 w 4746550"/>
                <a:gd name="connsiteY28" fmla="*/ 785379 h 1017017"/>
                <a:gd name="connsiteX29" fmla="*/ 2451316 w 4746550"/>
                <a:gd name="connsiteY29" fmla="*/ 785379 h 1017017"/>
                <a:gd name="connsiteX30" fmla="*/ 2451316 w 4746550"/>
                <a:gd name="connsiteY30" fmla="*/ 778881 h 1017017"/>
                <a:gd name="connsiteX31" fmla="*/ 2405447 w 4746550"/>
                <a:gd name="connsiteY31" fmla="*/ 778881 h 1017017"/>
                <a:gd name="connsiteX32" fmla="*/ 2405447 w 4746550"/>
                <a:gd name="connsiteY32" fmla="*/ 772893 h 1017017"/>
                <a:gd name="connsiteX33" fmla="*/ 2396146 w 4746550"/>
                <a:gd name="connsiteY33" fmla="*/ 772893 h 1017017"/>
                <a:gd name="connsiteX34" fmla="*/ 2396146 w 4746550"/>
                <a:gd name="connsiteY34" fmla="*/ 765503 h 1017017"/>
                <a:gd name="connsiteX35" fmla="*/ 2380856 w 4746550"/>
                <a:gd name="connsiteY35" fmla="*/ 765503 h 1017017"/>
                <a:gd name="connsiteX36" fmla="*/ 2380856 w 4746550"/>
                <a:gd name="connsiteY36" fmla="*/ 753908 h 1017017"/>
                <a:gd name="connsiteX37" fmla="*/ 2334095 w 4746550"/>
                <a:gd name="connsiteY37" fmla="*/ 753908 h 1017017"/>
                <a:gd name="connsiteX38" fmla="*/ 2334095 w 4746550"/>
                <a:gd name="connsiteY38" fmla="*/ 747410 h 1017017"/>
                <a:gd name="connsiteX39" fmla="*/ 2315620 w 4746550"/>
                <a:gd name="connsiteY39" fmla="*/ 747410 h 1017017"/>
                <a:gd name="connsiteX40" fmla="*/ 2315620 w 4746550"/>
                <a:gd name="connsiteY40" fmla="*/ 742313 h 1017017"/>
                <a:gd name="connsiteX41" fmla="*/ 2301732 w 4746550"/>
                <a:gd name="connsiteY41" fmla="*/ 742313 h 1017017"/>
                <a:gd name="connsiteX42" fmla="*/ 2301732 w 4746550"/>
                <a:gd name="connsiteY42" fmla="*/ 736325 h 1017017"/>
                <a:gd name="connsiteX43" fmla="*/ 2285551 w 4746550"/>
                <a:gd name="connsiteY43" fmla="*/ 736325 h 1017017"/>
                <a:gd name="connsiteX44" fmla="*/ 2285551 w 4746550"/>
                <a:gd name="connsiteY44" fmla="*/ 728935 h 1017017"/>
                <a:gd name="connsiteX45" fmla="*/ 2276250 w 4746550"/>
                <a:gd name="connsiteY45" fmla="*/ 728935 h 1017017"/>
                <a:gd name="connsiteX46" fmla="*/ 2276250 w 4746550"/>
                <a:gd name="connsiteY46" fmla="*/ 724348 h 1017017"/>
                <a:gd name="connsiteX47" fmla="*/ 2254971 w 4746550"/>
                <a:gd name="connsiteY47" fmla="*/ 724348 h 1017017"/>
                <a:gd name="connsiteX48" fmla="*/ 2254971 w 4746550"/>
                <a:gd name="connsiteY48" fmla="*/ 715557 h 1017017"/>
                <a:gd name="connsiteX49" fmla="*/ 2247072 w 4746550"/>
                <a:gd name="connsiteY49" fmla="*/ 715557 h 1017017"/>
                <a:gd name="connsiteX50" fmla="*/ 2247072 w 4746550"/>
                <a:gd name="connsiteY50" fmla="*/ 705873 h 1017017"/>
                <a:gd name="connsiteX51" fmla="*/ 2183620 w 4746550"/>
                <a:gd name="connsiteY51" fmla="*/ 705873 h 1017017"/>
                <a:gd name="connsiteX52" fmla="*/ 2183620 w 4746550"/>
                <a:gd name="connsiteY52" fmla="*/ 700267 h 1017017"/>
                <a:gd name="connsiteX53" fmla="*/ 2158647 w 4746550"/>
                <a:gd name="connsiteY53" fmla="*/ 700267 h 1017017"/>
                <a:gd name="connsiteX54" fmla="*/ 2158647 w 4746550"/>
                <a:gd name="connsiteY54" fmla="*/ 695680 h 1017017"/>
                <a:gd name="connsiteX55" fmla="*/ 2150747 w 4746550"/>
                <a:gd name="connsiteY55" fmla="*/ 695680 h 1017017"/>
                <a:gd name="connsiteX56" fmla="*/ 2150747 w 4746550"/>
                <a:gd name="connsiteY56" fmla="*/ 685487 h 1017017"/>
                <a:gd name="connsiteX57" fmla="*/ 2114561 w 4746550"/>
                <a:gd name="connsiteY57" fmla="*/ 685487 h 1017017"/>
                <a:gd name="connsiteX58" fmla="*/ 2114561 w 4746550"/>
                <a:gd name="connsiteY58" fmla="*/ 679498 h 1017017"/>
                <a:gd name="connsiteX59" fmla="*/ 2079395 w 4746550"/>
                <a:gd name="connsiteY59" fmla="*/ 679498 h 1017017"/>
                <a:gd name="connsiteX60" fmla="*/ 2079395 w 4746550"/>
                <a:gd name="connsiteY60" fmla="*/ 673892 h 1017017"/>
                <a:gd name="connsiteX61" fmla="*/ 2043719 w 4746550"/>
                <a:gd name="connsiteY61" fmla="*/ 673892 h 1017017"/>
                <a:gd name="connsiteX62" fmla="*/ 2043719 w 4746550"/>
                <a:gd name="connsiteY62" fmla="*/ 669687 h 1017017"/>
                <a:gd name="connsiteX63" fmla="*/ 2016325 w 4746550"/>
                <a:gd name="connsiteY63" fmla="*/ 669687 h 1017017"/>
                <a:gd name="connsiteX64" fmla="*/ 2016325 w 4746550"/>
                <a:gd name="connsiteY64" fmla="*/ 663699 h 1017017"/>
                <a:gd name="connsiteX65" fmla="*/ 1980140 w 4746550"/>
                <a:gd name="connsiteY65" fmla="*/ 663699 h 1017017"/>
                <a:gd name="connsiteX66" fmla="*/ 1980140 w 4746550"/>
                <a:gd name="connsiteY66" fmla="*/ 658602 h 1017017"/>
                <a:gd name="connsiteX67" fmla="*/ 1969055 w 4746550"/>
                <a:gd name="connsiteY67" fmla="*/ 658602 h 1017017"/>
                <a:gd name="connsiteX68" fmla="*/ 1969055 w 4746550"/>
                <a:gd name="connsiteY68" fmla="*/ 650321 h 1017017"/>
                <a:gd name="connsiteX69" fmla="*/ 1938985 w 4746550"/>
                <a:gd name="connsiteY69" fmla="*/ 650321 h 1017017"/>
                <a:gd name="connsiteX70" fmla="*/ 1938985 w 4746550"/>
                <a:gd name="connsiteY70" fmla="*/ 643822 h 1017017"/>
                <a:gd name="connsiteX71" fmla="*/ 1896301 w 4746550"/>
                <a:gd name="connsiteY71" fmla="*/ 643822 h 1017017"/>
                <a:gd name="connsiteX72" fmla="*/ 1896301 w 4746550"/>
                <a:gd name="connsiteY72" fmla="*/ 632737 h 1017017"/>
                <a:gd name="connsiteX73" fmla="*/ 1856930 w 4746550"/>
                <a:gd name="connsiteY73" fmla="*/ 632737 h 1017017"/>
                <a:gd name="connsiteX74" fmla="*/ 1856930 w 4746550"/>
                <a:gd name="connsiteY74" fmla="*/ 626749 h 1017017"/>
                <a:gd name="connsiteX75" fmla="*/ 1812463 w 4746550"/>
                <a:gd name="connsiteY75" fmla="*/ 626749 h 1017017"/>
                <a:gd name="connsiteX76" fmla="*/ 1812463 w 4746550"/>
                <a:gd name="connsiteY76" fmla="*/ 619741 h 1017017"/>
                <a:gd name="connsiteX77" fmla="*/ 1736524 w 4746550"/>
                <a:gd name="connsiteY77" fmla="*/ 619741 h 1017017"/>
                <a:gd name="connsiteX78" fmla="*/ 1736524 w 4746550"/>
                <a:gd name="connsiteY78" fmla="*/ 611842 h 1017017"/>
                <a:gd name="connsiteX79" fmla="*/ 1696261 w 4746550"/>
                <a:gd name="connsiteY79" fmla="*/ 611842 h 1017017"/>
                <a:gd name="connsiteX80" fmla="*/ 1696261 w 4746550"/>
                <a:gd name="connsiteY80" fmla="*/ 603560 h 1017017"/>
                <a:gd name="connsiteX81" fmla="*/ 1666574 w 4746550"/>
                <a:gd name="connsiteY81" fmla="*/ 603560 h 1017017"/>
                <a:gd name="connsiteX82" fmla="*/ 1666574 w 4746550"/>
                <a:gd name="connsiteY82" fmla="*/ 591455 h 1017017"/>
                <a:gd name="connsiteX83" fmla="*/ 1583627 w 4746550"/>
                <a:gd name="connsiteY83" fmla="*/ 591455 h 1017017"/>
                <a:gd name="connsiteX84" fmla="*/ 1583627 w 4746550"/>
                <a:gd name="connsiteY84" fmla="*/ 584448 h 1017017"/>
                <a:gd name="connsiteX85" fmla="*/ 1539160 w 4746550"/>
                <a:gd name="connsiteY85" fmla="*/ 584448 h 1017017"/>
                <a:gd name="connsiteX86" fmla="*/ 1539160 w 4746550"/>
                <a:gd name="connsiteY86" fmla="*/ 577058 h 1017017"/>
                <a:gd name="connsiteX87" fmla="*/ 1523361 w 4746550"/>
                <a:gd name="connsiteY87" fmla="*/ 577058 h 1017017"/>
                <a:gd name="connsiteX88" fmla="*/ 1523361 w 4746550"/>
                <a:gd name="connsiteY88" fmla="*/ 572471 h 1017017"/>
                <a:gd name="connsiteX89" fmla="*/ 1496986 w 4746550"/>
                <a:gd name="connsiteY89" fmla="*/ 572471 h 1017017"/>
                <a:gd name="connsiteX90" fmla="*/ 1496986 w 4746550"/>
                <a:gd name="connsiteY90" fmla="*/ 569285 h 1017017"/>
                <a:gd name="connsiteX91" fmla="*/ 1473797 w 4746550"/>
                <a:gd name="connsiteY91" fmla="*/ 569285 h 1017017"/>
                <a:gd name="connsiteX92" fmla="*/ 1473797 w 4746550"/>
                <a:gd name="connsiteY92" fmla="*/ 563679 h 1017017"/>
                <a:gd name="connsiteX93" fmla="*/ 1432515 w 4746550"/>
                <a:gd name="connsiteY93" fmla="*/ 563679 h 1017017"/>
                <a:gd name="connsiteX94" fmla="*/ 1432515 w 4746550"/>
                <a:gd name="connsiteY94" fmla="*/ 560494 h 1017017"/>
                <a:gd name="connsiteX95" fmla="*/ 1364858 w 4746550"/>
                <a:gd name="connsiteY95" fmla="*/ 560494 h 1017017"/>
                <a:gd name="connsiteX96" fmla="*/ 1364858 w 4746550"/>
                <a:gd name="connsiteY96" fmla="*/ 549409 h 1017017"/>
                <a:gd name="connsiteX97" fmla="*/ 1348167 w 4746550"/>
                <a:gd name="connsiteY97" fmla="*/ 549409 h 1017017"/>
                <a:gd name="connsiteX98" fmla="*/ 1348167 w 4746550"/>
                <a:gd name="connsiteY98" fmla="*/ 542911 h 1017017"/>
                <a:gd name="connsiteX99" fmla="*/ 1313000 w 4746550"/>
                <a:gd name="connsiteY99" fmla="*/ 542911 h 1017017"/>
                <a:gd name="connsiteX100" fmla="*/ 1313000 w 4746550"/>
                <a:gd name="connsiteY100" fmla="*/ 537304 h 1017017"/>
                <a:gd name="connsiteX101" fmla="*/ 1304718 w 4746550"/>
                <a:gd name="connsiteY101" fmla="*/ 537304 h 1017017"/>
                <a:gd name="connsiteX102" fmla="*/ 1304718 w 4746550"/>
                <a:gd name="connsiteY102" fmla="*/ 530806 h 1017017"/>
                <a:gd name="connsiteX103" fmla="*/ 1249166 w 4746550"/>
                <a:gd name="connsiteY103" fmla="*/ 530806 h 1017017"/>
                <a:gd name="connsiteX104" fmla="*/ 1249166 w 4746550"/>
                <a:gd name="connsiteY104" fmla="*/ 527111 h 1017017"/>
                <a:gd name="connsiteX105" fmla="*/ 1212980 w 4746550"/>
                <a:gd name="connsiteY105" fmla="*/ 527111 h 1017017"/>
                <a:gd name="connsiteX106" fmla="*/ 1212980 w 4746550"/>
                <a:gd name="connsiteY106" fmla="*/ 520104 h 1017017"/>
                <a:gd name="connsiteX107" fmla="*/ 1186988 w 4746550"/>
                <a:gd name="connsiteY107" fmla="*/ 520104 h 1017017"/>
                <a:gd name="connsiteX108" fmla="*/ 1186988 w 4746550"/>
                <a:gd name="connsiteY108" fmla="*/ 507107 h 1017017"/>
                <a:gd name="connsiteX109" fmla="*/ 1168003 w 4746550"/>
                <a:gd name="connsiteY109" fmla="*/ 507107 h 1017017"/>
                <a:gd name="connsiteX110" fmla="*/ 1168003 w 4746550"/>
                <a:gd name="connsiteY110" fmla="*/ 497806 h 1017017"/>
                <a:gd name="connsiteX111" fmla="*/ 1142011 w 4746550"/>
                <a:gd name="connsiteY111" fmla="*/ 497806 h 1017017"/>
                <a:gd name="connsiteX112" fmla="*/ 1142011 w 4746550"/>
                <a:gd name="connsiteY112" fmla="*/ 486721 h 1017017"/>
                <a:gd name="connsiteX113" fmla="*/ 1125829 w 4746550"/>
                <a:gd name="connsiteY113" fmla="*/ 486721 h 1017017"/>
                <a:gd name="connsiteX114" fmla="*/ 1125829 w 4746550"/>
                <a:gd name="connsiteY114" fmla="*/ 481115 h 1017017"/>
                <a:gd name="connsiteX115" fmla="*/ 1117547 w 4746550"/>
                <a:gd name="connsiteY115" fmla="*/ 481115 h 1017017"/>
                <a:gd name="connsiteX116" fmla="*/ 1117547 w 4746550"/>
                <a:gd name="connsiteY116" fmla="*/ 472833 h 1017017"/>
                <a:gd name="connsiteX117" fmla="*/ 1109265 w 4746550"/>
                <a:gd name="connsiteY117" fmla="*/ 472833 h 1017017"/>
                <a:gd name="connsiteX118" fmla="*/ 1109265 w 4746550"/>
                <a:gd name="connsiteY118" fmla="*/ 466845 h 1017017"/>
                <a:gd name="connsiteX119" fmla="*/ 1094868 w 4746550"/>
                <a:gd name="connsiteY119" fmla="*/ 466845 h 1017017"/>
                <a:gd name="connsiteX120" fmla="*/ 1094868 w 4746550"/>
                <a:gd name="connsiteY120" fmla="*/ 459455 h 1017017"/>
                <a:gd name="connsiteX121" fmla="*/ 1077667 w 4746550"/>
                <a:gd name="connsiteY121" fmla="*/ 459455 h 1017017"/>
                <a:gd name="connsiteX122" fmla="*/ 1077667 w 4746550"/>
                <a:gd name="connsiteY122" fmla="*/ 439068 h 1017017"/>
                <a:gd name="connsiteX123" fmla="*/ 1045686 w 4746550"/>
                <a:gd name="connsiteY123" fmla="*/ 439068 h 1017017"/>
                <a:gd name="connsiteX124" fmla="*/ 1045686 w 4746550"/>
                <a:gd name="connsiteY124" fmla="*/ 433462 h 1017017"/>
                <a:gd name="connsiteX125" fmla="*/ 1024790 w 4746550"/>
                <a:gd name="connsiteY125" fmla="*/ 433462 h 1017017"/>
                <a:gd name="connsiteX126" fmla="*/ 1024790 w 4746550"/>
                <a:gd name="connsiteY126" fmla="*/ 424161 h 1017017"/>
                <a:gd name="connsiteX127" fmla="*/ 1015998 w 4746550"/>
                <a:gd name="connsiteY127" fmla="*/ 424161 h 1017017"/>
                <a:gd name="connsiteX128" fmla="*/ 1015998 w 4746550"/>
                <a:gd name="connsiteY128" fmla="*/ 418555 h 1017017"/>
                <a:gd name="connsiteX129" fmla="*/ 1003512 w 4746550"/>
                <a:gd name="connsiteY129" fmla="*/ 418555 h 1017017"/>
                <a:gd name="connsiteX130" fmla="*/ 1003512 w 4746550"/>
                <a:gd name="connsiteY130" fmla="*/ 408871 h 1017017"/>
                <a:gd name="connsiteX131" fmla="*/ 989114 w 4746550"/>
                <a:gd name="connsiteY131" fmla="*/ 408871 h 1017017"/>
                <a:gd name="connsiteX132" fmla="*/ 989114 w 4746550"/>
                <a:gd name="connsiteY132" fmla="*/ 403775 h 1017017"/>
                <a:gd name="connsiteX133" fmla="*/ 964141 w 4746550"/>
                <a:gd name="connsiteY133" fmla="*/ 403775 h 1017017"/>
                <a:gd name="connsiteX134" fmla="*/ 964141 w 4746550"/>
                <a:gd name="connsiteY134" fmla="*/ 397277 h 1017017"/>
                <a:gd name="connsiteX135" fmla="*/ 949361 w 4746550"/>
                <a:gd name="connsiteY135" fmla="*/ 397277 h 1017017"/>
                <a:gd name="connsiteX136" fmla="*/ 949361 w 4746550"/>
                <a:gd name="connsiteY136" fmla="*/ 384280 h 1017017"/>
                <a:gd name="connsiteX137" fmla="*/ 911392 w 4746550"/>
                <a:gd name="connsiteY137" fmla="*/ 384280 h 1017017"/>
                <a:gd name="connsiteX138" fmla="*/ 911392 w 4746550"/>
                <a:gd name="connsiteY138" fmla="*/ 375998 h 1017017"/>
                <a:gd name="connsiteX139" fmla="*/ 903492 w 4746550"/>
                <a:gd name="connsiteY139" fmla="*/ 375998 h 1017017"/>
                <a:gd name="connsiteX140" fmla="*/ 903492 w 4746550"/>
                <a:gd name="connsiteY140" fmla="*/ 369500 h 1017017"/>
                <a:gd name="connsiteX141" fmla="*/ 881704 w 4746550"/>
                <a:gd name="connsiteY141" fmla="*/ 369500 h 1017017"/>
                <a:gd name="connsiteX142" fmla="*/ 881704 w 4746550"/>
                <a:gd name="connsiteY142" fmla="*/ 360709 h 1017017"/>
                <a:gd name="connsiteX143" fmla="*/ 869218 w 4746550"/>
                <a:gd name="connsiteY143" fmla="*/ 360709 h 1017017"/>
                <a:gd name="connsiteX144" fmla="*/ 869218 w 4746550"/>
                <a:gd name="connsiteY144" fmla="*/ 354211 h 1017017"/>
                <a:gd name="connsiteX145" fmla="*/ 853036 w 4746550"/>
                <a:gd name="connsiteY145" fmla="*/ 354211 h 1017017"/>
                <a:gd name="connsiteX146" fmla="*/ 853036 w 4746550"/>
                <a:gd name="connsiteY146" fmla="*/ 346821 h 1017017"/>
                <a:gd name="connsiteX147" fmla="*/ 834943 w 4746550"/>
                <a:gd name="connsiteY147" fmla="*/ 346821 h 1017017"/>
                <a:gd name="connsiteX148" fmla="*/ 834943 w 4746550"/>
                <a:gd name="connsiteY148" fmla="*/ 341214 h 1017017"/>
                <a:gd name="connsiteX149" fmla="*/ 805256 w 4746550"/>
                <a:gd name="connsiteY149" fmla="*/ 341214 h 1017017"/>
                <a:gd name="connsiteX150" fmla="*/ 805256 w 4746550"/>
                <a:gd name="connsiteY150" fmla="*/ 324014 h 1017017"/>
                <a:gd name="connsiteX151" fmla="*/ 784870 w 4746550"/>
                <a:gd name="connsiteY151" fmla="*/ 324014 h 1017017"/>
                <a:gd name="connsiteX152" fmla="*/ 784870 w 4746550"/>
                <a:gd name="connsiteY152" fmla="*/ 318025 h 1017017"/>
                <a:gd name="connsiteX153" fmla="*/ 749703 w 4746550"/>
                <a:gd name="connsiteY153" fmla="*/ 318025 h 1017017"/>
                <a:gd name="connsiteX154" fmla="*/ 749703 w 4746550"/>
                <a:gd name="connsiteY154" fmla="*/ 306940 h 1017017"/>
                <a:gd name="connsiteX155" fmla="*/ 716831 w 4746550"/>
                <a:gd name="connsiteY155" fmla="*/ 306940 h 1017017"/>
                <a:gd name="connsiteX156" fmla="*/ 716831 w 4746550"/>
                <a:gd name="connsiteY156" fmla="*/ 300952 h 1017017"/>
                <a:gd name="connsiteX157" fmla="*/ 707147 w 4746550"/>
                <a:gd name="connsiteY157" fmla="*/ 300952 h 1017017"/>
                <a:gd name="connsiteX158" fmla="*/ 707147 w 4746550"/>
                <a:gd name="connsiteY158" fmla="*/ 295855 h 1017017"/>
                <a:gd name="connsiteX159" fmla="*/ 694661 w 4746550"/>
                <a:gd name="connsiteY159" fmla="*/ 295855 h 1017017"/>
                <a:gd name="connsiteX160" fmla="*/ 694661 w 4746550"/>
                <a:gd name="connsiteY160" fmla="*/ 284260 h 1017017"/>
                <a:gd name="connsiteX161" fmla="*/ 678861 w 4746550"/>
                <a:gd name="connsiteY161" fmla="*/ 284260 h 1017017"/>
                <a:gd name="connsiteX162" fmla="*/ 678861 w 4746550"/>
                <a:gd name="connsiteY162" fmla="*/ 271774 h 1017017"/>
                <a:gd name="connsiteX163" fmla="*/ 625985 w 4746550"/>
                <a:gd name="connsiteY163" fmla="*/ 271774 h 1017017"/>
                <a:gd name="connsiteX164" fmla="*/ 625985 w 4746550"/>
                <a:gd name="connsiteY164" fmla="*/ 265785 h 1017017"/>
                <a:gd name="connsiteX165" fmla="*/ 608784 w 4746550"/>
                <a:gd name="connsiteY165" fmla="*/ 265785 h 1017017"/>
                <a:gd name="connsiteX166" fmla="*/ 608784 w 4746550"/>
                <a:gd name="connsiteY166" fmla="*/ 261581 h 1017017"/>
                <a:gd name="connsiteX167" fmla="*/ 569413 w 4746550"/>
                <a:gd name="connsiteY167" fmla="*/ 261581 h 1017017"/>
                <a:gd name="connsiteX168" fmla="*/ 569413 w 4746550"/>
                <a:gd name="connsiteY168" fmla="*/ 257376 h 1017017"/>
                <a:gd name="connsiteX169" fmla="*/ 562915 w 4746550"/>
                <a:gd name="connsiteY169" fmla="*/ 257376 h 1017017"/>
                <a:gd name="connsiteX170" fmla="*/ 562915 w 4746550"/>
                <a:gd name="connsiteY170" fmla="*/ 251770 h 1017017"/>
                <a:gd name="connsiteX171" fmla="*/ 537942 w 4746550"/>
                <a:gd name="connsiteY171" fmla="*/ 251770 h 1017017"/>
                <a:gd name="connsiteX172" fmla="*/ 537942 w 4746550"/>
                <a:gd name="connsiteY172" fmla="*/ 247565 h 1017017"/>
                <a:gd name="connsiteX173" fmla="*/ 529150 w 4746550"/>
                <a:gd name="connsiteY173" fmla="*/ 247565 h 1017017"/>
                <a:gd name="connsiteX174" fmla="*/ 529150 w 4746550"/>
                <a:gd name="connsiteY174" fmla="*/ 241959 h 1017017"/>
                <a:gd name="connsiteX175" fmla="*/ 505069 w 4746550"/>
                <a:gd name="connsiteY175" fmla="*/ 241959 h 1017017"/>
                <a:gd name="connsiteX176" fmla="*/ 505069 w 4746550"/>
                <a:gd name="connsiteY176" fmla="*/ 235971 h 1017017"/>
                <a:gd name="connsiteX177" fmla="*/ 493984 w 4746550"/>
                <a:gd name="connsiteY177" fmla="*/ 235971 h 1017017"/>
                <a:gd name="connsiteX178" fmla="*/ 493984 w 4746550"/>
                <a:gd name="connsiteY178" fmla="*/ 230364 h 1017017"/>
                <a:gd name="connsiteX179" fmla="*/ 487995 w 4746550"/>
                <a:gd name="connsiteY179" fmla="*/ 230364 h 1017017"/>
                <a:gd name="connsiteX180" fmla="*/ 487995 w 4746550"/>
                <a:gd name="connsiteY180" fmla="*/ 216986 h 1017017"/>
                <a:gd name="connsiteX181" fmla="*/ 459709 w 4746550"/>
                <a:gd name="connsiteY181" fmla="*/ 216986 h 1017017"/>
                <a:gd name="connsiteX182" fmla="*/ 459709 w 4746550"/>
                <a:gd name="connsiteY182" fmla="*/ 211380 h 1017017"/>
                <a:gd name="connsiteX183" fmla="*/ 426327 w 4746550"/>
                <a:gd name="connsiteY183" fmla="*/ 211380 h 1017017"/>
                <a:gd name="connsiteX184" fmla="*/ 426327 w 4746550"/>
                <a:gd name="connsiteY184" fmla="*/ 205391 h 1017017"/>
                <a:gd name="connsiteX185" fmla="*/ 413331 w 4746550"/>
                <a:gd name="connsiteY185" fmla="*/ 205391 h 1017017"/>
                <a:gd name="connsiteX186" fmla="*/ 413331 w 4746550"/>
                <a:gd name="connsiteY186" fmla="*/ 198893 h 1017017"/>
                <a:gd name="connsiteX187" fmla="*/ 392053 w 4746550"/>
                <a:gd name="connsiteY187" fmla="*/ 198893 h 1017017"/>
                <a:gd name="connsiteX188" fmla="*/ 392053 w 4746550"/>
                <a:gd name="connsiteY188" fmla="*/ 191503 h 1017017"/>
                <a:gd name="connsiteX189" fmla="*/ 379566 w 4746550"/>
                <a:gd name="connsiteY189" fmla="*/ 191503 h 1017017"/>
                <a:gd name="connsiteX190" fmla="*/ 379566 w 4746550"/>
                <a:gd name="connsiteY190" fmla="*/ 180418 h 1017017"/>
                <a:gd name="connsiteX191" fmla="*/ 366570 w 4746550"/>
                <a:gd name="connsiteY191" fmla="*/ 180418 h 1017017"/>
                <a:gd name="connsiteX192" fmla="*/ 366570 w 4746550"/>
                <a:gd name="connsiteY192" fmla="*/ 171627 h 1017017"/>
                <a:gd name="connsiteX193" fmla="*/ 351790 w 4746550"/>
                <a:gd name="connsiteY193" fmla="*/ 171627 h 1017017"/>
                <a:gd name="connsiteX194" fmla="*/ 351790 w 4746550"/>
                <a:gd name="connsiteY194" fmla="*/ 166530 h 1017017"/>
                <a:gd name="connsiteX195" fmla="*/ 335099 w 4746550"/>
                <a:gd name="connsiteY195" fmla="*/ 166530 h 1017017"/>
                <a:gd name="connsiteX196" fmla="*/ 335099 w 4746550"/>
                <a:gd name="connsiteY196" fmla="*/ 160924 h 1017017"/>
                <a:gd name="connsiteX197" fmla="*/ 326817 w 4746550"/>
                <a:gd name="connsiteY197" fmla="*/ 160924 h 1017017"/>
                <a:gd name="connsiteX198" fmla="*/ 326817 w 4746550"/>
                <a:gd name="connsiteY198" fmla="*/ 146144 h 1017017"/>
                <a:gd name="connsiteX199" fmla="*/ 316624 w 4746550"/>
                <a:gd name="connsiteY199" fmla="*/ 146144 h 1017017"/>
                <a:gd name="connsiteX200" fmla="*/ 316624 w 4746550"/>
                <a:gd name="connsiteY200" fmla="*/ 137352 h 1017017"/>
                <a:gd name="connsiteX201" fmla="*/ 304137 w 4746550"/>
                <a:gd name="connsiteY201" fmla="*/ 137352 h 1017017"/>
                <a:gd name="connsiteX202" fmla="*/ 304137 w 4746550"/>
                <a:gd name="connsiteY202" fmla="*/ 131746 h 1017017"/>
                <a:gd name="connsiteX203" fmla="*/ 292542 w 4746550"/>
                <a:gd name="connsiteY203" fmla="*/ 131746 h 1017017"/>
                <a:gd name="connsiteX204" fmla="*/ 292542 w 4746550"/>
                <a:gd name="connsiteY204" fmla="*/ 122063 h 1017017"/>
                <a:gd name="connsiteX205" fmla="*/ 274450 w 4746550"/>
                <a:gd name="connsiteY205" fmla="*/ 122063 h 1017017"/>
                <a:gd name="connsiteX206" fmla="*/ 274450 w 4746550"/>
                <a:gd name="connsiteY206" fmla="*/ 114673 h 1017017"/>
                <a:gd name="connsiteX207" fmla="*/ 263747 w 4746550"/>
                <a:gd name="connsiteY207" fmla="*/ 114673 h 1017017"/>
                <a:gd name="connsiteX208" fmla="*/ 263747 w 4746550"/>
                <a:gd name="connsiteY208" fmla="*/ 103588 h 1017017"/>
                <a:gd name="connsiteX209" fmla="*/ 252662 w 4746550"/>
                <a:gd name="connsiteY209" fmla="*/ 103588 h 1017017"/>
                <a:gd name="connsiteX210" fmla="*/ 252662 w 4746550"/>
                <a:gd name="connsiteY210" fmla="*/ 89699 h 1017017"/>
                <a:gd name="connsiteX211" fmla="*/ 239666 w 4746550"/>
                <a:gd name="connsiteY211" fmla="*/ 89699 h 1017017"/>
                <a:gd name="connsiteX212" fmla="*/ 239666 w 4746550"/>
                <a:gd name="connsiteY212" fmla="*/ 80908 h 1017017"/>
                <a:gd name="connsiteX213" fmla="*/ 228581 w 4746550"/>
                <a:gd name="connsiteY213" fmla="*/ 80908 h 1017017"/>
                <a:gd name="connsiteX214" fmla="*/ 228581 w 4746550"/>
                <a:gd name="connsiteY214" fmla="*/ 67020 h 1017017"/>
                <a:gd name="connsiteX215" fmla="*/ 214692 w 4746550"/>
                <a:gd name="connsiteY215" fmla="*/ 67020 h 1017017"/>
                <a:gd name="connsiteX216" fmla="*/ 214692 w 4746550"/>
                <a:gd name="connsiteY216" fmla="*/ 56827 h 1017017"/>
                <a:gd name="connsiteX217" fmla="*/ 205391 w 4746550"/>
                <a:gd name="connsiteY217" fmla="*/ 56827 h 1017017"/>
                <a:gd name="connsiteX218" fmla="*/ 205391 w 4746550"/>
                <a:gd name="connsiteY218" fmla="*/ 48035 h 1017017"/>
                <a:gd name="connsiteX219" fmla="*/ 192905 w 4746550"/>
                <a:gd name="connsiteY219" fmla="*/ 48035 h 1017017"/>
                <a:gd name="connsiteX220" fmla="*/ 192905 w 4746550"/>
                <a:gd name="connsiteY220" fmla="*/ 41027 h 1017017"/>
                <a:gd name="connsiteX221" fmla="*/ 177615 w 4746550"/>
                <a:gd name="connsiteY221" fmla="*/ 41027 h 1017017"/>
                <a:gd name="connsiteX222" fmla="*/ 177615 w 4746550"/>
                <a:gd name="connsiteY222" fmla="*/ 35039 h 1017017"/>
                <a:gd name="connsiteX223" fmla="*/ 161816 w 4746550"/>
                <a:gd name="connsiteY223" fmla="*/ 35039 h 1017017"/>
                <a:gd name="connsiteX224" fmla="*/ 161816 w 4746550"/>
                <a:gd name="connsiteY224" fmla="*/ 30452 h 1017017"/>
                <a:gd name="connsiteX225" fmla="*/ 147418 w 4746550"/>
                <a:gd name="connsiteY225" fmla="*/ 30452 h 1017017"/>
                <a:gd name="connsiteX226" fmla="*/ 147418 w 4746550"/>
                <a:gd name="connsiteY226" fmla="*/ 24846 h 1017017"/>
                <a:gd name="connsiteX227" fmla="*/ 131236 w 4746550"/>
                <a:gd name="connsiteY227" fmla="*/ 24846 h 1017017"/>
                <a:gd name="connsiteX228" fmla="*/ 131236 w 4746550"/>
                <a:gd name="connsiteY228" fmla="*/ 20259 h 1017017"/>
                <a:gd name="connsiteX229" fmla="*/ 114035 w 4746550"/>
                <a:gd name="connsiteY229" fmla="*/ 20259 h 1017017"/>
                <a:gd name="connsiteX230" fmla="*/ 114035 w 4746550"/>
                <a:gd name="connsiteY230" fmla="*/ 16564 h 1017017"/>
                <a:gd name="connsiteX231" fmla="*/ 102950 w 4746550"/>
                <a:gd name="connsiteY231" fmla="*/ 16564 h 1017017"/>
                <a:gd name="connsiteX232" fmla="*/ 102950 w 4746550"/>
                <a:gd name="connsiteY232" fmla="*/ 11977 h 1017017"/>
                <a:gd name="connsiteX233" fmla="*/ 89954 w 4746550"/>
                <a:gd name="connsiteY233" fmla="*/ 11977 h 1017017"/>
                <a:gd name="connsiteX234" fmla="*/ 89954 w 4746550"/>
                <a:gd name="connsiteY234" fmla="*/ 7390 h 1017017"/>
                <a:gd name="connsiteX235" fmla="*/ 72371 w 4746550"/>
                <a:gd name="connsiteY235" fmla="*/ 7390 h 1017017"/>
                <a:gd name="connsiteX236" fmla="*/ 72371 w 4746550"/>
                <a:gd name="connsiteY236" fmla="*/ 0 h 1017017"/>
                <a:gd name="connsiteX237" fmla="*/ 0 w 4746550"/>
                <a:gd name="connsiteY237" fmla="*/ 0 h 101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4746550" h="1017017">
                  <a:moveTo>
                    <a:pt x="4746550" y="1017018"/>
                  </a:moveTo>
                  <a:lnTo>
                    <a:pt x="4021565" y="1017018"/>
                  </a:lnTo>
                  <a:lnTo>
                    <a:pt x="4021565" y="959554"/>
                  </a:lnTo>
                  <a:lnTo>
                    <a:pt x="3946009" y="959554"/>
                  </a:lnTo>
                  <a:lnTo>
                    <a:pt x="3946009" y="904384"/>
                  </a:lnTo>
                  <a:lnTo>
                    <a:pt x="3662895" y="904384"/>
                  </a:lnTo>
                  <a:lnTo>
                    <a:pt x="3662895" y="879411"/>
                  </a:lnTo>
                  <a:lnTo>
                    <a:pt x="3461836" y="879411"/>
                  </a:lnTo>
                  <a:lnTo>
                    <a:pt x="3461836" y="866415"/>
                  </a:lnTo>
                  <a:lnTo>
                    <a:pt x="3340028" y="866415"/>
                  </a:lnTo>
                  <a:lnTo>
                    <a:pt x="3340028" y="851125"/>
                  </a:lnTo>
                  <a:lnTo>
                    <a:pt x="3132471" y="851125"/>
                  </a:lnTo>
                  <a:lnTo>
                    <a:pt x="3132471" y="845136"/>
                  </a:lnTo>
                  <a:lnTo>
                    <a:pt x="3082907" y="845136"/>
                  </a:lnTo>
                  <a:lnTo>
                    <a:pt x="3082907" y="831248"/>
                  </a:lnTo>
                  <a:lnTo>
                    <a:pt x="2938292" y="831248"/>
                  </a:lnTo>
                  <a:lnTo>
                    <a:pt x="2938292" y="826661"/>
                  </a:lnTo>
                  <a:lnTo>
                    <a:pt x="2926188" y="826661"/>
                  </a:lnTo>
                  <a:lnTo>
                    <a:pt x="2926188" y="821565"/>
                  </a:lnTo>
                  <a:lnTo>
                    <a:pt x="2793677" y="821565"/>
                  </a:lnTo>
                  <a:lnTo>
                    <a:pt x="2793677" y="817360"/>
                  </a:lnTo>
                  <a:lnTo>
                    <a:pt x="2675565" y="817360"/>
                  </a:lnTo>
                  <a:lnTo>
                    <a:pt x="2675565" y="810352"/>
                  </a:lnTo>
                  <a:lnTo>
                    <a:pt x="2598607" y="810352"/>
                  </a:lnTo>
                  <a:lnTo>
                    <a:pt x="2598607" y="800159"/>
                  </a:lnTo>
                  <a:lnTo>
                    <a:pt x="2575035" y="800159"/>
                  </a:lnTo>
                  <a:lnTo>
                    <a:pt x="2575035" y="795063"/>
                  </a:lnTo>
                  <a:lnTo>
                    <a:pt x="2563440" y="795063"/>
                  </a:lnTo>
                  <a:lnTo>
                    <a:pt x="2563440" y="785379"/>
                  </a:lnTo>
                  <a:lnTo>
                    <a:pt x="2451316" y="785379"/>
                  </a:lnTo>
                  <a:lnTo>
                    <a:pt x="2451316" y="778881"/>
                  </a:lnTo>
                  <a:lnTo>
                    <a:pt x="2405447" y="778881"/>
                  </a:lnTo>
                  <a:lnTo>
                    <a:pt x="2405447" y="772893"/>
                  </a:lnTo>
                  <a:lnTo>
                    <a:pt x="2396146" y="772893"/>
                  </a:lnTo>
                  <a:lnTo>
                    <a:pt x="2396146" y="765503"/>
                  </a:lnTo>
                  <a:lnTo>
                    <a:pt x="2380856" y="765503"/>
                  </a:lnTo>
                  <a:lnTo>
                    <a:pt x="2380856" y="753908"/>
                  </a:lnTo>
                  <a:lnTo>
                    <a:pt x="2334095" y="753908"/>
                  </a:lnTo>
                  <a:lnTo>
                    <a:pt x="2334095" y="747410"/>
                  </a:lnTo>
                  <a:lnTo>
                    <a:pt x="2315620" y="747410"/>
                  </a:lnTo>
                  <a:lnTo>
                    <a:pt x="2315620" y="742313"/>
                  </a:lnTo>
                  <a:lnTo>
                    <a:pt x="2301732" y="742313"/>
                  </a:lnTo>
                  <a:lnTo>
                    <a:pt x="2301732" y="736325"/>
                  </a:lnTo>
                  <a:lnTo>
                    <a:pt x="2285551" y="736325"/>
                  </a:lnTo>
                  <a:lnTo>
                    <a:pt x="2285551" y="728935"/>
                  </a:lnTo>
                  <a:lnTo>
                    <a:pt x="2276250" y="728935"/>
                  </a:lnTo>
                  <a:lnTo>
                    <a:pt x="2276250" y="724348"/>
                  </a:lnTo>
                  <a:lnTo>
                    <a:pt x="2254971" y="724348"/>
                  </a:lnTo>
                  <a:lnTo>
                    <a:pt x="2254971" y="715557"/>
                  </a:lnTo>
                  <a:lnTo>
                    <a:pt x="2247072" y="715557"/>
                  </a:lnTo>
                  <a:lnTo>
                    <a:pt x="2247072" y="705873"/>
                  </a:lnTo>
                  <a:lnTo>
                    <a:pt x="2183620" y="705873"/>
                  </a:lnTo>
                  <a:lnTo>
                    <a:pt x="2183620" y="700267"/>
                  </a:lnTo>
                  <a:lnTo>
                    <a:pt x="2158647" y="700267"/>
                  </a:lnTo>
                  <a:lnTo>
                    <a:pt x="2158647" y="695680"/>
                  </a:lnTo>
                  <a:lnTo>
                    <a:pt x="2150747" y="695680"/>
                  </a:lnTo>
                  <a:lnTo>
                    <a:pt x="2150747" y="685487"/>
                  </a:lnTo>
                  <a:lnTo>
                    <a:pt x="2114561" y="685487"/>
                  </a:lnTo>
                  <a:lnTo>
                    <a:pt x="2114561" y="679498"/>
                  </a:lnTo>
                  <a:lnTo>
                    <a:pt x="2079395" y="679498"/>
                  </a:lnTo>
                  <a:lnTo>
                    <a:pt x="2079395" y="673892"/>
                  </a:lnTo>
                  <a:lnTo>
                    <a:pt x="2043719" y="673892"/>
                  </a:lnTo>
                  <a:lnTo>
                    <a:pt x="2043719" y="669687"/>
                  </a:lnTo>
                  <a:lnTo>
                    <a:pt x="2016325" y="669687"/>
                  </a:lnTo>
                  <a:lnTo>
                    <a:pt x="2016325" y="663699"/>
                  </a:lnTo>
                  <a:lnTo>
                    <a:pt x="1980140" y="663699"/>
                  </a:lnTo>
                  <a:lnTo>
                    <a:pt x="1980140" y="658602"/>
                  </a:lnTo>
                  <a:lnTo>
                    <a:pt x="1969055" y="658602"/>
                  </a:lnTo>
                  <a:lnTo>
                    <a:pt x="1969055" y="650321"/>
                  </a:lnTo>
                  <a:lnTo>
                    <a:pt x="1938985" y="650321"/>
                  </a:lnTo>
                  <a:cubicBezTo>
                    <a:pt x="1938985" y="650321"/>
                    <a:pt x="1943190" y="643822"/>
                    <a:pt x="1938985" y="643822"/>
                  </a:cubicBezTo>
                  <a:lnTo>
                    <a:pt x="1896301" y="643822"/>
                  </a:lnTo>
                  <a:lnTo>
                    <a:pt x="1896301" y="632737"/>
                  </a:lnTo>
                  <a:lnTo>
                    <a:pt x="1856930" y="632737"/>
                  </a:lnTo>
                  <a:lnTo>
                    <a:pt x="1856930" y="626749"/>
                  </a:lnTo>
                  <a:lnTo>
                    <a:pt x="1812463" y="626749"/>
                  </a:lnTo>
                  <a:lnTo>
                    <a:pt x="1812463" y="619741"/>
                  </a:lnTo>
                  <a:lnTo>
                    <a:pt x="1736524" y="619741"/>
                  </a:lnTo>
                  <a:lnTo>
                    <a:pt x="1736524" y="611842"/>
                  </a:lnTo>
                  <a:lnTo>
                    <a:pt x="1696261" y="611842"/>
                  </a:lnTo>
                  <a:lnTo>
                    <a:pt x="1696261" y="603560"/>
                  </a:lnTo>
                  <a:lnTo>
                    <a:pt x="1666574" y="603560"/>
                  </a:lnTo>
                  <a:lnTo>
                    <a:pt x="1666574" y="591455"/>
                  </a:lnTo>
                  <a:lnTo>
                    <a:pt x="1583627" y="591455"/>
                  </a:lnTo>
                  <a:lnTo>
                    <a:pt x="1583627" y="584448"/>
                  </a:lnTo>
                  <a:lnTo>
                    <a:pt x="1539160" y="584448"/>
                  </a:lnTo>
                  <a:lnTo>
                    <a:pt x="1539160" y="577058"/>
                  </a:lnTo>
                  <a:lnTo>
                    <a:pt x="1523361" y="577058"/>
                  </a:lnTo>
                  <a:lnTo>
                    <a:pt x="1523361" y="572471"/>
                  </a:lnTo>
                  <a:lnTo>
                    <a:pt x="1496986" y="572471"/>
                  </a:lnTo>
                  <a:lnTo>
                    <a:pt x="1496986" y="569285"/>
                  </a:lnTo>
                  <a:lnTo>
                    <a:pt x="1473797" y="569285"/>
                  </a:lnTo>
                  <a:lnTo>
                    <a:pt x="1473797" y="563679"/>
                  </a:lnTo>
                  <a:lnTo>
                    <a:pt x="1432515" y="563679"/>
                  </a:lnTo>
                  <a:lnTo>
                    <a:pt x="1432515" y="560494"/>
                  </a:lnTo>
                  <a:lnTo>
                    <a:pt x="1364858" y="560494"/>
                  </a:lnTo>
                  <a:lnTo>
                    <a:pt x="1364858" y="549409"/>
                  </a:lnTo>
                  <a:lnTo>
                    <a:pt x="1348167" y="549409"/>
                  </a:lnTo>
                  <a:lnTo>
                    <a:pt x="1348167" y="542911"/>
                  </a:lnTo>
                  <a:lnTo>
                    <a:pt x="1313000" y="542911"/>
                  </a:lnTo>
                  <a:lnTo>
                    <a:pt x="1313000" y="537304"/>
                  </a:lnTo>
                  <a:lnTo>
                    <a:pt x="1304718" y="537304"/>
                  </a:lnTo>
                  <a:lnTo>
                    <a:pt x="1304718" y="530806"/>
                  </a:lnTo>
                  <a:lnTo>
                    <a:pt x="1249166" y="530806"/>
                  </a:lnTo>
                  <a:lnTo>
                    <a:pt x="1249166" y="527111"/>
                  </a:lnTo>
                  <a:lnTo>
                    <a:pt x="1212980" y="527111"/>
                  </a:lnTo>
                  <a:lnTo>
                    <a:pt x="1212980" y="520104"/>
                  </a:lnTo>
                  <a:lnTo>
                    <a:pt x="1186988" y="520104"/>
                  </a:lnTo>
                  <a:lnTo>
                    <a:pt x="1186988" y="507107"/>
                  </a:lnTo>
                  <a:lnTo>
                    <a:pt x="1168003" y="507107"/>
                  </a:lnTo>
                  <a:lnTo>
                    <a:pt x="1168003" y="497806"/>
                  </a:lnTo>
                  <a:lnTo>
                    <a:pt x="1142011" y="497806"/>
                  </a:lnTo>
                  <a:lnTo>
                    <a:pt x="1142011" y="486721"/>
                  </a:lnTo>
                  <a:lnTo>
                    <a:pt x="1125829" y="486721"/>
                  </a:lnTo>
                  <a:lnTo>
                    <a:pt x="1125829" y="481115"/>
                  </a:lnTo>
                  <a:lnTo>
                    <a:pt x="1117547" y="481115"/>
                  </a:lnTo>
                  <a:lnTo>
                    <a:pt x="1117547" y="472833"/>
                  </a:lnTo>
                  <a:lnTo>
                    <a:pt x="1109265" y="472833"/>
                  </a:lnTo>
                  <a:lnTo>
                    <a:pt x="1109265" y="466845"/>
                  </a:lnTo>
                  <a:lnTo>
                    <a:pt x="1094868" y="466845"/>
                  </a:lnTo>
                  <a:lnTo>
                    <a:pt x="1094868" y="459455"/>
                  </a:lnTo>
                  <a:lnTo>
                    <a:pt x="1077667" y="459455"/>
                  </a:lnTo>
                  <a:lnTo>
                    <a:pt x="1077667" y="439068"/>
                  </a:lnTo>
                  <a:lnTo>
                    <a:pt x="1045686" y="439068"/>
                  </a:lnTo>
                  <a:lnTo>
                    <a:pt x="1045686" y="433462"/>
                  </a:lnTo>
                  <a:lnTo>
                    <a:pt x="1024790" y="433462"/>
                  </a:lnTo>
                  <a:lnTo>
                    <a:pt x="1024790" y="424161"/>
                  </a:lnTo>
                  <a:lnTo>
                    <a:pt x="1015998" y="424161"/>
                  </a:lnTo>
                  <a:lnTo>
                    <a:pt x="1015998" y="418555"/>
                  </a:lnTo>
                  <a:lnTo>
                    <a:pt x="1003512" y="418555"/>
                  </a:lnTo>
                  <a:lnTo>
                    <a:pt x="1003512" y="408871"/>
                  </a:lnTo>
                  <a:lnTo>
                    <a:pt x="989114" y="408871"/>
                  </a:lnTo>
                  <a:lnTo>
                    <a:pt x="989114" y="403775"/>
                  </a:lnTo>
                  <a:lnTo>
                    <a:pt x="964141" y="403775"/>
                  </a:lnTo>
                  <a:lnTo>
                    <a:pt x="964141" y="397277"/>
                  </a:lnTo>
                  <a:lnTo>
                    <a:pt x="949361" y="397277"/>
                  </a:lnTo>
                  <a:lnTo>
                    <a:pt x="949361" y="384280"/>
                  </a:lnTo>
                  <a:lnTo>
                    <a:pt x="911392" y="384280"/>
                  </a:lnTo>
                  <a:lnTo>
                    <a:pt x="911392" y="375998"/>
                  </a:lnTo>
                  <a:lnTo>
                    <a:pt x="903492" y="375998"/>
                  </a:lnTo>
                  <a:lnTo>
                    <a:pt x="903492" y="369500"/>
                  </a:lnTo>
                  <a:lnTo>
                    <a:pt x="881704" y="369500"/>
                  </a:lnTo>
                  <a:lnTo>
                    <a:pt x="881704" y="360709"/>
                  </a:lnTo>
                  <a:lnTo>
                    <a:pt x="869218" y="360709"/>
                  </a:lnTo>
                  <a:lnTo>
                    <a:pt x="869218" y="354211"/>
                  </a:lnTo>
                  <a:lnTo>
                    <a:pt x="853036" y="354211"/>
                  </a:lnTo>
                  <a:lnTo>
                    <a:pt x="853036" y="346821"/>
                  </a:lnTo>
                  <a:lnTo>
                    <a:pt x="834943" y="346821"/>
                  </a:lnTo>
                  <a:lnTo>
                    <a:pt x="834943" y="341214"/>
                  </a:lnTo>
                  <a:lnTo>
                    <a:pt x="805256" y="341214"/>
                  </a:lnTo>
                  <a:lnTo>
                    <a:pt x="805256" y="324014"/>
                  </a:lnTo>
                  <a:lnTo>
                    <a:pt x="784870" y="324014"/>
                  </a:lnTo>
                  <a:lnTo>
                    <a:pt x="784870" y="318025"/>
                  </a:lnTo>
                  <a:lnTo>
                    <a:pt x="749703" y="318025"/>
                  </a:lnTo>
                  <a:lnTo>
                    <a:pt x="749703" y="306940"/>
                  </a:lnTo>
                  <a:lnTo>
                    <a:pt x="716831" y="306940"/>
                  </a:lnTo>
                  <a:lnTo>
                    <a:pt x="716831" y="300952"/>
                  </a:lnTo>
                  <a:lnTo>
                    <a:pt x="707147" y="300952"/>
                  </a:lnTo>
                  <a:lnTo>
                    <a:pt x="707147" y="295855"/>
                  </a:lnTo>
                  <a:lnTo>
                    <a:pt x="694661" y="295855"/>
                  </a:lnTo>
                  <a:lnTo>
                    <a:pt x="694661" y="284260"/>
                  </a:lnTo>
                  <a:lnTo>
                    <a:pt x="678861" y="284260"/>
                  </a:lnTo>
                  <a:lnTo>
                    <a:pt x="678861" y="271774"/>
                  </a:lnTo>
                  <a:lnTo>
                    <a:pt x="625985" y="271774"/>
                  </a:lnTo>
                  <a:lnTo>
                    <a:pt x="625985" y="265785"/>
                  </a:lnTo>
                  <a:lnTo>
                    <a:pt x="608784" y="265785"/>
                  </a:lnTo>
                  <a:lnTo>
                    <a:pt x="608784" y="261581"/>
                  </a:lnTo>
                  <a:lnTo>
                    <a:pt x="569413" y="261581"/>
                  </a:lnTo>
                  <a:lnTo>
                    <a:pt x="569413" y="257376"/>
                  </a:lnTo>
                  <a:lnTo>
                    <a:pt x="562915" y="257376"/>
                  </a:lnTo>
                  <a:lnTo>
                    <a:pt x="562915" y="251770"/>
                  </a:lnTo>
                  <a:lnTo>
                    <a:pt x="537942" y="251770"/>
                  </a:lnTo>
                  <a:lnTo>
                    <a:pt x="537942" y="247565"/>
                  </a:lnTo>
                  <a:lnTo>
                    <a:pt x="529150" y="247565"/>
                  </a:lnTo>
                  <a:lnTo>
                    <a:pt x="529150" y="241959"/>
                  </a:lnTo>
                  <a:lnTo>
                    <a:pt x="505069" y="241959"/>
                  </a:lnTo>
                  <a:lnTo>
                    <a:pt x="505069" y="235971"/>
                  </a:lnTo>
                  <a:lnTo>
                    <a:pt x="493984" y="235971"/>
                  </a:lnTo>
                  <a:lnTo>
                    <a:pt x="493984" y="230364"/>
                  </a:lnTo>
                  <a:lnTo>
                    <a:pt x="487995" y="230364"/>
                  </a:lnTo>
                  <a:lnTo>
                    <a:pt x="487995" y="216986"/>
                  </a:lnTo>
                  <a:lnTo>
                    <a:pt x="459709" y="216986"/>
                  </a:lnTo>
                  <a:lnTo>
                    <a:pt x="459709" y="211380"/>
                  </a:lnTo>
                  <a:lnTo>
                    <a:pt x="426327" y="211380"/>
                  </a:lnTo>
                  <a:lnTo>
                    <a:pt x="426327" y="205391"/>
                  </a:lnTo>
                  <a:lnTo>
                    <a:pt x="413331" y="205391"/>
                  </a:lnTo>
                  <a:lnTo>
                    <a:pt x="413331" y="198893"/>
                  </a:lnTo>
                  <a:lnTo>
                    <a:pt x="392053" y="198893"/>
                  </a:lnTo>
                  <a:lnTo>
                    <a:pt x="392053" y="191503"/>
                  </a:lnTo>
                  <a:lnTo>
                    <a:pt x="379566" y="191503"/>
                  </a:lnTo>
                  <a:lnTo>
                    <a:pt x="379566" y="180418"/>
                  </a:lnTo>
                  <a:lnTo>
                    <a:pt x="366570" y="180418"/>
                  </a:lnTo>
                  <a:lnTo>
                    <a:pt x="366570" y="171627"/>
                  </a:lnTo>
                  <a:lnTo>
                    <a:pt x="351790" y="171627"/>
                  </a:lnTo>
                  <a:lnTo>
                    <a:pt x="351790" y="166530"/>
                  </a:lnTo>
                  <a:lnTo>
                    <a:pt x="335099" y="166530"/>
                  </a:lnTo>
                  <a:lnTo>
                    <a:pt x="335099" y="160924"/>
                  </a:lnTo>
                  <a:lnTo>
                    <a:pt x="326817" y="160924"/>
                  </a:lnTo>
                  <a:lnTo>
                    <a:pt x="326817" y="146144"/>
                  </a:lnTo>
                  <a:lnTo>
                    <a:pt x="316624" y="146144"/>
                  </a:lnTo>
                  <a:lnTo>
                    <a:pt x="316624" y="137352"/>
                  </a:lnTo>
                  <a:lnTo>
                    <a:pt x="304137" y="137352"/>
                  </a:lnTo>
                  <a:lnTo>
                    <a:pt x="304137" y="131746"/>
                  </a:lnTo>
                  <a:lnTo>
                    <a:pt x="292542" y="131746"/>
                  </a:lnTo>
                  <a:lnTo>
                    <a:pt x="292542" y="122063"/>
                  </a:lnTo>
                  <a:lnTo>
                    <a:pt x="274450" y="122063"/>
                  </a:lnTo>
                  <a:lnTo>
                    <a:pt x="274450" y="114673"/>
                  </a:lnTo>
                  <a:lnTo>
                    <a:pt x="263747" y="114673"/>
                  </a:lnTo>
                  <a:lnTo>
                    <a:pt x="263747" y="103588"/>
                  </a:lnTo>
                  <a:lnTo>
                    <a:pt x="252662" y="103588"/>
                  </a:lnTo>
                  <a:lnTo>
                    <a:pt x="252662" y="89699"/>
                  </a:lnTo>
                  <a:lnTo>
                    <a:pt x="239666" y="89699"/>
                  </a:lnTo>
                  <a:lnTo>
                    <a:pt x="239666" y="80908"/>
                  </a:lnTo>
                  <a:lnTo>
                    <a:pt x="228581" y="80908"/>
                  </a:lnTo>
                  <a:lnTo>
                    <a:pt x="228581" y="67020"/>
                  </a:lnTo>
                  <a:lnTo>
                    <a:pt x="214692" y="67020"/>
                  </a:lnTo>
                  <a:lnTo>
                    <a:pt x="214692" y="56827"/>
                  </a:lnTo>
                  <a:lnTo>
                    <a:pt x="205391" y="56827"/>
                  </a:lnTo>
                  <a:lnTo>
                    <a:pt x="205391" y="48035"/>
                  </a:lnTo>
                  <a:lnTo>
                    <a:pt x="192905" y="48035"/>
                  </a:lnTo>
                  <a:lnTo>
                    <a:pt x="192905" y="41027"/>
                  </a:lnTo>
                  <a:lnTo>
                    <a:pt x="177615" y="41027"/>
                  </a:lnTo>
                  <a:lnTo>
                    <a:pt x="177615" y="35039"/>
                  </a:lnTo>
                  <a:lnTo>
                    <a:pt x="161816" y="35039"/>
                  </a:lnTo>
                  <a:lnTo>
                    <a:pt x="161816" y="30452"/>
                  </a:lnTo>
                  <a:lnTo>
                    <a:pt x="147418" y="30452"/>
                  </a:lnTo>
                  <a:lnTo>
                    <a:pt x="147418" y="24846"/>
                  </a:lnTo>
                  <a:lnTo>
                    <a:pt x="131236" y="24846"/>
                  </a:lnTo>
                  <a:lnTo>
                    <a:pt x="131236" y="20259"/>
                  </a:lnTo>
                  <a:lnTo>
                    <a:pt x="114035" y="20259"/>
                  </a:lnTo>
                  <a:lnTo>
                    <a:pt x="114035" y="16564"/>
                  </a:lnTo>
                  <a:lnTo>
                    <a:pt x="102950" y="16564"/>
                  </a:lnTo>
                  <a:lnTo>
                    <a:pt x="102950" y="11977"/>
                  </a:lnTo>
                  <a:lnTo>
                    <a:pt x="89954" y="11977"/>
                  </a:lnTo>
                  <a:lnTo>
                    <a:pt x="89954" y="7390"/>
                  </a:lnTo>
                  <a:lnTo>
                    <a:pt x="72371" y="7390"/>
                  </a:lnTo>
                  <a:lnTo>
                    <a:pt x="72371" y="0"/>
                  </a:lnTo>
                  <a:lnTo>
                    <a:pt x="0" y="0"/>
                  </a:lnTo>
                </a:path>
              </a:pathLst>
            </a:custGeom>
            <a:noFill/>
            <a:ln w="19050"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2" name="Freeform: Shape 81">
              <a:extLst>
                <a:ext uri="{FF2B5EF4-FFF2-40B4-BE49-F238E27FC236}">
                  <a16:creationId xmlns:a16="http://schemas.microsoft.com/office/drawing/2014/main" id="{CA8E464D-4060-5433-3073-9A708265A765}"/>
                </a:ext>
              </a:extLst>
            </p:cNvPr>
            <p:cNvSpPr/>
            <p:nvPr/>
          </p:nvSpPr>
          <p:spPr>
            <a:xfrm>
              <a:off x="7276834"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3" name="Freeform: Shape 82">
              <a:extLst>
                <a:ext uri="{FF2B5EF4-FFF2-40B4-BE49-F238E27FC236}">
                  <a16:creationId xmlns:a16="http://schemas.microsoft.com/office/drawing/2014/main" id="{E2B4E2E8-229C-90E3-DA2F-AB86787DB676}"/>
                </a:ext>
              </a:extLst>
            </p:cNvPr>
            <p:cNvSpPr/>
            <p:nvPr/>
          </p:nvSpPr>
          <p:spPr>
            <a:xfrm>
              <a:off x="7231602"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4" name="Freeform: Shape 83">
              <a:extLst>
                <a:ext uri="{FF2B5EF4-FFF2-40B4-BE49-F238E27FC236}">
                  <a16:creationId xmlns:a16="http://schemas.microsoft.com/office/drawing/2014/main" id="{C84F3D9E-D64D-77C2-F69A-BF923D9ECA2F}"/>
                </a:ext>
              </a:extLst>
            </p:cNvPr>
            <p:cNvSpPr/>
            <p:nvPr/>
          </p:nvSpPr>
          <p:spPr>
            <a:xfrm>
              <a:off x="6849360"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5" name="Freeform: Shape 84">
              <a:extLst>
                <a:ext uri="{FF2B5EF4-FFF2-40B4-BE49-F238E27FC236}">
                  <a16:creationId xmlns:a16="http://schemas.microsoft.com/office/drawing/2014/main" id="{32E87409-F5EB-1A62-DEFE-6316EFED72E9}"/>
                </a:ext>
              </a:extLst>
            </p:cNvPr>
            <p:cNvSpPr/>
            <p:nvPr/>
          </p:nvSpPr>
          <p:spPr>
            <a:xfrm>
              <a:off x="6834071"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6" name="Freeform: Shape 85">
              <a:extLst>
                <a:ext uri="{FF2B5EF4-FFF2-40B4-BE49-F238E27FC236}">
                  <a16:creationId xmlns:a16="http://schemas.microsoft.com/office/drawing/2014/main" id="{DD70C82E-20D8-1484-B0B3-E99B21824B36}"/>
                </a:ext>
              </a:extLst>
            </p:cNvPr>
            <p:cNvSpPr/>
            <p:nvPr/>
          </p:nvSpPr>
          <p:spPr>
            <a:xfrm>
              <a:off x="6818781"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7" name="Freeform: Shape 86">
              <a:extLst>
                <a:ext uri="{FF2B5EF4-FFF2-40B4-BE49-F238E27FC236}">
                  <a16:creationId xmlns:a16="http://schemas.microsoft.com/office/drawing/2014/main" id="{5D1F5758-5DC9-0EF8-0A30-EBC9CFCC10BA}"/>
                </a:ext>
              </a:extLst>
            </p:cNvPr>
            <p:cNvSpPr/>
            <p:nvPr/>
          </p:nvSpPr>
          <p:spPr>
            <a:xfrm>
              <a:off x="6803491"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8" name="Freeform: Shape 87">
              <a:extLst>
                <a:ext uri="{FF2B5EF4-FFF2-40B4-BE49-F238E27FC236}">
                  <a16:creationId xmlns:a16="http://schemas.microsoft.com/office/drawing/2014/main" id="{FC6F4188-EE52-04EF-8581-E129385B7717}"/>
                </a:ext>
              </a:extLst>
            </p:cNvPr>
            <p:cNvSpPr/>
            <p:nvPr/>
          </p:nvSpPr>
          <p:spPr>
            <a:xfrm>
              <a:off x="6788202"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9" name="Freeform: Shape 88">
              <a:extLst>
                <a:ext uri="{FF2B5EF4-FFF2-40B4-BE49-F238E27FC236}">
                  <a16:creationId xmlns:a16="http://schemas.microsoft.com/office/drawing/2014/main" id="{0012DA22-6C37-057E-4F6A-3422DC821B29}"/>
                </a:ext>
              </a:extLst>
            </p:cNvPr>
            <p:cNvSpPr/>
            <p:nvPr/>
          </p:nvSpPr>
          <p:spPr>
            <a:xfrm>
              <a:off x="6772912"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0" name="Freeform: Shape 89">
              <a:extLst>
                <a:ext uri="{FF2B5EF4-FFF2-40B4-BE49-F238E27FC236}">
                  <a16:creationId xmlns:a16="http://schemas.microsoft.com/office/drawing/2014/main" id="{92744BE7-96FA-DEEB-E910-8C210BEAE332}"/>
                </a:ext>
              </a:extLst>
            </p:cNvPr>
            <p:cNvSpPr/>
            <p:nvPr/>
          </p:nvSpPr>
          <p:spPr>
            <a:xfrm>
              <a:off x="6756221"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1" name="Freeform: Shape 90">
              <a:extLst>
                <a:ext uri="{FF2B5EF4-FFF2-40B4-BE49-F238E27FC236}">
                  <a16:creationId xmlns:a16="http://schemas.microsoft.com/office/drawing/2014/main" id="{E6317819-9826-1D41-5B11-AC706C409FA8}"/>
                </a:ext>
              </a:extLst>
            </p:cNvPr>
            <p:cNvSpPr/>
            <p:nvPr/>
          </p:nvSpPr>
          <p:spPr>
            <a:xfrm>
              <a:off x="6734688"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2" name="Freeform: Shape 91">
              <a:extLst>
                <a:ext uri="{FF2B5EF4-FFF2-40B4-BE49-F238E27FC236}">
                  <a16:creationId xmlns:a16="http://schemas.microsoft.com/office/drawing/2014/main" id="{DA359C1B-5661-5335-0651-36F9E25E5B6A}"/>
                </a:ext>
              </a:extLst>
            </p:cNvPr>
            <p:cNvSpPr/>
            <p:nvPr/>
          </p:nvSpPr>
          <p:spPr>
            <a:xfrm>
              <a:off x="6720800"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3" name="Freeform: Shape 92">
              <a:extLst>
                <a:ext uri="{FF2B5EF4-FFF2-40B4-BE49-F238E27FC236}">
                  <a16:creationId xmlns:a16="http://schemas.microsoft.com/office/drawing/2014/main" id="{7D3C82A3-6A0B-880B-B6B9-8CE7060F971E}"/>
                </a:ext>
              </a:extLst>
            </p:cNvPr>
            <p:cNvSpPr/>
            <p:nvPr/>
          </p:nvSpPr>
          <p:spPr>
            <a:xfrm>
              <a:off x="6688819"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4" name="Freeform: Shape 93">
              <a:extLst>
                <a:ext uri="{FF2B5EF4-FFF2-40B4-BE49-F238E27FC236}">
                  <a16:creationId xmlns:a16="http://schemas.microsoft.com/office/drawing/2014/main" id="{F6765FF7-9D14-05E5-72AD-3FD9F74BCFFD}"/>
                </a:ext>
              </a:extLst>
            </p:cNvPr>
            <p:cNvSpPr/>
            <p:nvPr/>
          </p:nvSpPr>
          <p:spPr>
            <a:xfrm>
              <a:off x="6614409"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5" name="Freeform: Shape 94">
              <a:extLst>
                <a:ext uri="{FF2B5EF4-FFF2-40B4-BE49-F238E27FC236}">
                  <a16:creationId xmlns:a16="http://schemas.microsoft.com/office/drawing/2014/main" id="{E2237258-AC02-0BE6-684C-1E73020FFAFA}"/>
                </a:ext>
              </a:extLst>
            </p:cNvPr>
            <p:cNvSpPr/>
            <p:nvPr/>
          </p:nvSpPr>
          <p:spPr>
            <a:xfrm>
              <a:off x="6588672"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6" name="Freeform: Shape 95">
              <a:extLst>
                <a:ext uri="{FF2B5EF4-FFF2-40B4-BE49-F238E27FC236}">
                  <a16:creationId xmlns:a16="http://schemas.microsoft.com/office/drawing/2014/main" id="{61680EC8-46F7-6EF3-7262-FD590CC18F9B}"/>
                </a:ext>
              </a:extLst>
            </p:cNvPr>
            <p:cNvSpPr/>
            <p:nvPr/>
          </p:nvSpPr>
          <p:spPr>
            <a:xfrm>
              <a:off x="6509547" y="301112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7" name="Freeform: Shape 96">
              <a:extLst>
                <a:ext uri="{FF2B5EF4-FFF2-40B4-BE49-F238E27FC236}">
                  <a16:creationId xmlns:a16="http://schemas.microsoft.com/office/drawing/2014/main" id="{404FE6EC-A751-ECC9-BCA0-EA21B839D030}"/>
                </a:ext>
              </a:extLst>
            </p:cNvPr>
            <p:cNvSpPr/>
            <p:nvPr/>
          </p:nvSpPr>
          <p:spPr>
            <a:xfrm>
              <a:off x="6462914"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8" name="Freeform: Shape 97">
              <a:extLst>
                <a:ext uri="{FF2B5EF4-FFF2-40B4-BE49-F238E27FC236}">
                  <a16:creationId xmlns:a16="http://schemas.microsoft.com/office/drawing/2014/main" id="{862B7163-EE42-6515-9C3C-17390AAD2B67}"/>
                </a:ext>
              </a:extLst>
            </p:cNvPr>
            <p:cNvSpPr/>
            <p:nvPr/>
          </p:nvSpPr>
          <p:spPr>
            <a:xfrm>
              <a:off x="6442018"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9" name="Freeform: Shape 98">
              <a:extLst>
                <a:ext uri="{FF2B5EF4-FFF2-40B4-BE49-F238E27FC236}">
                  <a16:creationId xmlns:a16="http://schemas.microsoft.com/office/drawing/2014/main" id="{219A3ADD-F6F5-0337-C17E-12C3EA0BA493}"/>
                </a:ext>
              </a:extLst>
            </p:cNvPr>
            <p:cNvSpPr/>
            <p:nvPr/>
          </p:nvSpPr>
          <p:spPr>
            <a:xfrm>
              <a:off x="6421250"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0" name="Freeform: Shape 99">
              <a:extLst>
                <a:ext uri="{FF2B5EF4-FFF2-40B4-BE49-F238E27FC236}">
                  <a16:creationId xmlns:a16="http://schemas.microsoft.com/office/drawing/2014/main" id="{1D43C898-BA9B-B312-A956-70FCC75B9BA2}"/>
                </a:ext>
              </a:extLst>
            </p:cNvPr>
            <p:cNvSpPr/>
            <p:nvPr/>
          </p:nvSpPr>
          <p:spPr>
            <a:xfrm>
              <a:off x="6400354"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1" name="Freeform: Shape 100">
              <a:extLst>
                <a:ext uri="{FF2B5EF4-FFF2-40B4-BE49-F238E27FC236}">
                  <a16:creationId xmlns:a16="http://schemas.microsoft.com/office/drawing/2014/main" id="{9470D140-7AF1-2D57-ED98-A1EE1ED92F12}"/>
                </a:ext>
              </a:extLst>
            </p:cNvPr>
            <p:cNvSpPr/>
            <p:nvPr/>
          </p:nvSpPr>
          <p:spPr>
            <a:xfrm>
              <a:off x="6379585"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2" name="Freeform: Shape 101">
              <a:extLst>
                <a:ext uri="{FF2B5EF4-FFF2-40B4-BE49-F238E27FC236}">
                  <a16:creationId xmlns:a16="http://schemas.microsoft.com/office/drawing/2014/main" id="{B37B3675-8647-C6EE-A65E-201AEC8AD061}"/>
                </a:ext>
              </a:extLst>
            </p:cNvPr>
            <p:cNvSpPr/>
            <p:nvPr/>
          </p:nvSpPr>
          <p:spPr>
            <a:xfrm>
              <a:off x="6191905"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3" name="Freeform: Shape 102">
              <a:extLst>
                <a:ext uri="{FF2B5EF4-FFF2-40B4-BE49-F238E27FC236}">
                  <a16:creationId xmlns:a16="http://schemas.microsoft.com/office/drawing/2014/main" id="{4926F5A8-B4CF-6162-E1DC-78AAC00C29C3}"/>
                </a:ext>
              </a:extLst>
            </p:cNvPr>
            <p:cNvSpPr/>
            <p:nvPr/>
          </p:nvSpPr>
          <p:spPr>
            <a:xfrm>
              <a:off x="6013270"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4" name="Freeform: Shape 103">
              <a:extLst>
                <a:ext uri="{FF2B5EF4-FFF2-40B4-BE49-F238E27FC236}">
                  <a16:creationId xmlns:a16="http://schemas.microsoft.com/office/drawing/2014/main" id="{4A4B0AAC-E84E-FA77-6CF5-7CAD9BF6388B}"/>
                </a:ext>
              </a:extLst>
            </p:cNvPr>
            <p:cNvSpPr/>
            <p:nvPr/>
          </p:nvSpPr>
          <p:spPr>
            <a:xfrm>
              <a:off x="5983710" y="29170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5" name="Freeform: Shape 104">
              <a:extLst>
                <a:ext uri="{FF2B5EF4-FFF2-40B4-BE49-F238E27FC236}">
                  <a16:creationId xmlns:a16="http://schemas.microsoft.com/office/drawing/2014/main" id="{26E10D55-1392-99FC-1173-932408012E5F}"/>
                </a:ext>
              </a:extLst>
            </p:cNvPr>
            <p:cNvSpPr/>
            <p:nvPr/>
          </p:nvSpPr>
          <p:spPr>
            <a:xfrm>
              <a:off x="5957718" y="29170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6" name="Freeform: Shape 105">
              <a:extLst>
                <a:ext uri="{FF2B5EF4-FFF2-40B4-BE49-F238E27FC236}">
                  <a16:creationId xmlns:a16="http://schemas.microsoft.com/office/drawing/2014/main" id="{51BA0A36-7D13-4974-114D-321683ACA4AE}"/>
                </a:ext>
              </a:extLst>
            </p:cNvPr>
            <p:cNvSpPr/>
            <p:nvPr/>
          </p:nvSpPr>
          <p:spPr>
            <a:xfrm>
              <a:off x="5926374" y="29170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7" name="Freeform: Shape 106">
              <a:extLst>
                <a:ext uri="{FF2B5EF4-FFF2-40B4-BE49-F238E27FC236}">
                  <a16:creationId xmlns:a16="http://schemas.microsoft.com/office/drawing/2014/main" id="{E8DC76CC-CC2A-9B43-DEA7-AB2F4F5BCCBD}"/>
                </a:ext>
              </a:extLst>
            </p:cNvPr>
            <p:cNvSpPr/>
            <p:nvPr/>
          </p:nvSpPr>
          <p:spPr>
            <a:xfrm>
              <a:off x="5867636" y="29170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8" name="Freeform: Shape 107">
              <a:extLst>
                <a:ext uri="{FF2B5EF4-FFF2-40B4-BE49-F238E27FC236}">
                  <a16:creationId xmlns:a16="http://schemas.microsoft.com/office/drawing/2014/main" id="{2AE2297B-6FCD-1C4F-CBFA-B217BC70634D}"/>
                </a:ext>
              </a:extLst>
            </p:cNvPr>
            <p:cNvSpPr/>
            <p:nvPr/>
          </p:nvSpPr>
          <p:spPr>
            <a:xfrm>
              <a:off x="5848524"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9" name="Freeform: Shape 108">
              <a:extLst>
                <a:ext uri="{FF2B5EF4-FFF2-40B4-BE49-F238E27FC236}">
                  <a16:creationId xmlns:a16="http://schemas.microsoft.com/office/drawing/2014/main" id="{20082ABF-7E25-799F-945D-0F3FA52C5389}"/>
                </a:ext>
              </a:extLst>
            </p:cNvPr>
            <p:cNvSpPr/>
            <p:nvPr/>
          </p:nvSpPr>
          <p:spPr>
            <a:xfrm>
              <a:off x="5837949"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0" name="Freeform: Shape 109">
              <a:extLst>
                <a:ext uri="{FF2B5EF4-FFF2-40B4-BE49-F238E27FC236}">
                  <a16:creationId xmlns:a16="http://schemas.microsoft.com/office/drawing/2014/main" id="{FC7E2610-DB6D-EB4E-65D1-C66CD577F8DF}"/>
                </a:ext>
              </a:extLst>
            </p:cNvPr>
            <p:cNvSpPr/>
            <p:nvPr/>
          </p:nvSpPr>
          <p:spPr>
            <a:xfrm>
              <a:off x="5827246"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1" name="Freeform: Shape 110">
              <a:extLst>
                <a:ext uri="{FF2B5EF4-FFF2-40B4-BE49-F238E27FC236}">
                  <a16:creationId xmlns:a16="http://schemas.microsoft.com/office/drawing/2014/main" id="{F75096B7-4F08-8A2F-830A-C52B6AFC4BD7}"/>
                </a:ext>
              </a:extLst>
            </p:cNvPr>
            <p:cNvSpPr/>
            <p:nvPr/>
          </p:nvSpPr>
          <p:spPr>
            <a:xfrm>
              <a:off x="5816543"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2" name="Freeform: Shape 111">
              <a:extLst>
                <a:ext uri="{FF2B5EF4-FFF2-40B4-BE49-F238E27FC236}">
                  <a16:creationId xmlns:a16="http://schemas.microsoft.com/office/drawing/2014/main" id="{D2C61C4C-4B29-281E-3EA9-37D02C02B825}"/>
                </a:ext>
              </a:extLst>
            </p:cNvPr>
            <p:cNvSpPr/>
            <p:nvPr/>
          </p:nvSpPr>
          <p:spPr>
            <a:xfrm>
              <a:off x="5805968"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3" name="Freeform: Shape 112">
              <a:extLst>
                <a:ext uri="{FF2B5EF4-FFF2-40B4-BE49-F238E27FC236}">
                  <a16:creationId xmlns:a16="http://schemas.microsoft.com/office/drawing/2014/main" id="{FC94F717-711F-F094-AB4D-1FED844C6842}"/>
                </a:ext>
              </a:extLst>
            </p:cNvPr>
            <p:cNvSpPr/>
            <p:nvPr/>
          </p:nvSpPr>
          <p:spPr>
            <a:xfrm>
              <a:off x="5795265"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4" name="Freeform: Shape 113">
              <a:extLst>
                <a:ext uri="{FF2B5EF4-FFF2-40B4-BE49-F238E27FC236}">
                  <a16:creationId xmlns:a16="http://schemas.microsoft.com/office/drawing/2014/main" id="{4FAE77E7-33B8-E279-81C6-926D82F30821}"/>
                </a:ext>
              </a:extLst>
            </p:cNvPr>
            <p:cNvSpPr/>
            <p:nvPr/>
          </p:nvSpPr>
          <p:spPr>
            <a:xfrm>
              <a:off x="5784562"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5" name="Freeform: Shape 114">
              <a:extLst>
                <a:ext uri="{FF2B5EF4-FFF2-40B4-BE49-F238E27FC236}">
                  <a16:creationId xmlns:a16="http://schemas.microsoft.com/office/drawing/2014/main" id="{E8C55D50-90AC-DB54-DA75-E188A072B8EB}"/>
                </a:ext>
              </a:extLst>
            </p:cNvPr>
            <p:cNvSpPr/>
            <p:nvPr/>
          </p:nvSpPr>
          <p:spPr>
            <a:xfrm>
              <a:off x="5773987"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6" name="Freeform: Shape 115">
              <a:extLst>
                <a:ext uri="{FF2B5EF4-FFF2-40B4-BE49-F238E27FC236}">
                  <a16:creationId xmlns:a16="http://schemas.microsoft.com/office/drawing/2014/main" id="{198B3A51-D11B-9071-46DD-FD7AAA1EB716}"/>
                </a:ext>
              </a:extLst>
            </p:cNvPr>
            <p:cNvSpPr/>
            <p:nvPr/>
          </p:nvSpPr>
          <p:spPr>
            <a:xfrm>
              <a:off x="5763284"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7" name="Freeform: Shape 116">
              <a:extLst>
                <a:ext uri="{FF2B5EF4-FFF2-40B4-BE49-F238E27FC236}">
                  <a16:creationId xmlns:a16="http://schemas.microsoft.com/office/drawing/2014/main" id="{E6B9F4C7-0B9C-C03C-BB09-D9570A842D74}"/>
                </a:ext>
              </a:extLst>
            </p:cNvPr>
            <p:cNvSpPr/>
            <p:nvPr/>
          </p:nvSpPr>
          <p:spPr>
            <a:xfrm>
              <a:off x="5752709"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8" name="Freeform: Shape 117">
              <a:extLst>
                <a:ext uri="{FF2B5EF4-FFF2-40B4-BE49-F238E27FC236}">
                  <a16:creationId xmlns:a16="http://schemas.microsoft.com/office/drawing/2014/main" id="{DD3CC505-6663-30BC-6CB6-852C39B18EF1}"/>
                </a:ext>
              </a:extLst>
            </p:cNvPr>
            <p:cNvSpPr/>
            <p:nvPr/>
          </p:nvSpPr>
          <p:spPr>
            <a:xfrm>
              <a:off x="5742006"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9" name="Freeform: Shape 118">
              <a:extLst>
                <a:ext uri="{FF2B5EF4-FFF2-40B4-BE49-F238E27FC236}">
                  <a16:creationId xmlns:a16="http://schemas.microsoft.com/office/drawing/2014/main" id="{9DD56A26-83EC-C5A3-1FFA-C5C0D0E3F8AD}"/>
                </a:ext>
              </a:extLst>
            </p:cNvPr>
            <p:cNvSpPr/>
            <p:nvPr/>
          </p:nvSpPr>
          <p:spPr>
            <a:xfrm>
              <a:off x="5731303"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0" name="Freeform: Shape 119">
              <a:extLst>
                <a:ext uri="{FF2B5EF4-FFF2-40B4-BE49-F238E27FC236}">
                  <a16:creationId xmlns:a16="http://schemas.microsoft.com/office/drawing/2014/main" id="{29C304AD-F411-14D9-C693-E532C2BC6597}"/>
                </a:ext>
              </a:extLst>
            </p:cNvPr>
            <p:cNvSpPr/>
            <p:nvPr/>
          </p:nvSpPr>
          <p:spPr>
            <a:xfrm>
              <a:off x="5720728"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1" name="Freeform: Shape 120">
              <a:extLst>
                <a:ext uri="{FF2B5EF4-FFF2-40B4-BE49-F238E27FC236}">
                  <a16:creationId xmlns:a16="http://schemas.microsoft.com/office/drawing/2014/main" id="{92E0F3DD-7CEE-9004-9F09-73955CF800AD}"/>
                </a:ext>
              </a:extLst>
            </p:cNvPr>
            <p:cNvSpPr/>
            <p:nvPr/>
          </p:nvSpPr>
          <p:spPr>
            <a:xfrm>
              <a:off x="5710025"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2" name="Freeform: Shape 121">
              <a:extLst>
                <a:ext uri="{FF2B5EF4-FFF2-40B4-BE49-F238E27FC236}">
                  <a16:creationId xmlns:a16="http://schemas.microsoft.com/office/drawing/2014/main" id="{B75150A2-6E54-0860-DD7F-B0E98DBE9DA9}"/>
                </a:ext>
              </a:extLst>
            </p:cNvPr>
            <p:cNvSpPr/>
            <p:nvPr/>
          </p:nvSpPr>
          <p:spPr>
            <a:xfrm>
              <a:off x="5699322"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3" name="Freeform: Shape 122">
              <a:extLst>
                <a:ext uri="{FF2B5EF4-FFF2-40B4-BE49-F238E27FC236}">
                  <a16:creationId xmlns:a16="http://schemas.microsoft.com/office/drawing/2014/main" id="{15C4FA0E-7B71-43C1-C4A7-34F1D3C0FEA5}"/>
                </a:ext>
              </a:extLst>
            </p:cNvPr>
            <p:cNvSpPr/>
            <p:nvPr/>
          </p:nvSpPr>
          <p:spPr>
            <a:xfrm>
              <a:off x="5688747"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4" name="Freeform: Shape 123">
              <a:extLst>
                <a:ext uri="{FF2B5EF4-FFF2-40B4-BE49-F238E27FC236}">
                  <a16:creationId xmlns:a16="http://schemas.microsoft.com/office/drawing/2014/main" id="{6383569E-9B91-452A-7F50-3771083256E0}"/>
                </a:ext>
              </a:extLst>
            </p:cNvPr>
            <p:cNvSpPr/>
            <p:nvPr/>
          </p:nvSpPr>
          <p:spPr>
            <a:xfrm>
              <a:off x="5678044"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5" name="Freeform: Shape 124">
              <a:extLst>
                <a:ext uri="{FF2B5EF4-FFF2-40B4-BE49-F238E27FC236}">
                  <a16:creationId xmlns:a16="http://schemas.microsoft.com/office/drawing/2014/main" id="{419DC019-49C2-B4FE-E282-626A6CB88024}"/>
                </a:ext>
              </a:extLst>
            </p:cNvPr>
            <p:cNvSpPr/>
            <p:nvPr/>
          </p:nvSpPr>
          <p:spPr>
            <a:xfrm>
              <a:off x="5667342" y="29020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6" name="Freeform: Shape 125">
              <a:extLst>
                <a:ext uri="{FF2B5EF4-FFF2-40B4-BE49-F238E27FC236}">
                  <a16:creationId xmlns:a16="http://schemas.microsoft.com/office/drawing/2014/main" id="{4C446797-DC05-3ABC-6357-BF640DD1DC0A}"/>
                </a:ext>
              </a:extLst>
            </p:cNvPr>
            <p:cNvSpPr/>
            <p:nvPr/>
          </p:nvSpPr>
          <p:spPr>
            <a:xfrm>
              <a:off x="5658168"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7" name="Freeform: Shape 126">
              <a:extLst>
                <a:ext uri="{FF2B5EF4-FFF2-40B4-BE49-F238E27FC236}">
                  <a16:creationId xmlns:a16="http://schemas.microsoft.com/office/drawing/2014/main" id="{E7E5558F-15FE-63BC-8F2B-93C363837111}"/>
                </a:ext>
              </a:extLst>
            </p:cNvPr>
            <p:cNvSpPr/>
            <p:nvPr/>
          </p:nvSpPr>
          <p:spPr>
            <a:xfrm>
              <a:off x="5652052"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8" name="Freeform: Shape 127">
              <a:extLst>
                <a:ext uri="{FF2B5EF4-FFF2-40B4-BE49-F238E27FC236}">
                  <a16:creationId xmlns:a16="http://schemas.microsoft.com/office/drawing/2014/main" id="{DB5A5462-2451-E91B-405A-3086B79EA228}"/>
                </a:ext>
              </a:extLst>
            </p:cNvPr>
            <p:cNvSpPr/>
            <p:nvPr/>
          </p:nvSpPr>
          <p:spPr>
            <a:xfrm>
              <a:off x="5646063"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29" name="Freeform: Shape 128">
              <a:extLst>
                <a:ext uri="{FF2B5EF4-FFF2-40B4-BE49-F238E27FC236}">
                  <a16:creationId xmlns:a16="http://schemas.microsoft.com/office/drawing/2014/main" id="{622F06BC-A52D-223E-A3C4-0548D02723F8}"/>
                </a:ext>
              </a:extLst>
            </p:cNvPr>
            <p:cNvSpPr/>
            <p:nvPr/>
          </p:nvSpPr>
          <p:spPr>
            <a:xfrm>
              <a:off x="5640075"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0" name="Freeform: Shape 129">
              <a:extLst>
                <a:ext uri="{FF2B5EF4-FFF2-40B4-BE49-F238E27FC236}">
                  <a16:creationId xmlns:a16="http://schemas.microsoft.com/office/drawing/2014/main" id="{AE3DCD2A-C545-A73C-E92A-F08EB10653E8}"/>
                </a:ext>
              </a:extLst>
            </p:cNvPr>
            <p:cNvSpPr/>
            <p:nvPr/>
          </p:nvSpPr>
          <p:spPr>
            <a:xfrm>
              <a:off x="5634087"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1" name="Freeform: Shape 130">
              <a:extLst>
                <a:ext uri="{FF2B5EF4-FFF2-40B4-BE49-F238E27FC236}">
                  <a16:creationId xmlns:a16="http://schemas.microsoft.com/office/drawing/2014/main" id="{44C71903-F2D1-203E-EBEA-8D12A988378D}"/>
                </a:ext>
              </a:extLst>
            </p:cNvPr>
            <p:cNvSpPr/>
            <p:nvPr/>
          </p:nvSpPr>
          <p:spPr>
            <a:xfrm>
              <a:off x="5627971"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2" name="Freeform: Shape 131">
              <a:extLst>
                <a:ext uri="{FF2B5EF4-FFF2-40B4-BE49-F238E27FC236}">
                  <a16:creationId xmlns:a16="http://schemas.microsoft.com/office/drawing/2014/main" id="{2B8B5927-37E0-D987-46A6-FFF12D0A3BA1}"/>
                </a:ext>
              </a:extLst>
            </p:cNvPr>
            <p:cNvSpPr/>
            <p:nvPr/>
          </p:nvSpPr>
          <p:spPr>
            <a:xfrm>
              <a:off x="5621982"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3" name="Freeform: Shape 132">
              <a:extLst>
                <a:ext uri="{FF2B5EF4-FFF2-40B4-BE49-F238E27FC236}">
                  <a16:creationId xmlns:a16="http://schemas.microsoft.com/office/drawing/2014/main" id="{CA486E87-80EF-9C56-4ED0-1962602A428F}"/>
                </a:ext>
              </a:extLst>
            </p:cNvPr>
            <p:cNvSpPr/>
            <p:nvPr/>
          </p:nvSpPr>
          <p:spPr>
            <a:xfrm>
              <a:off x="5615994"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4" name="Freeform: Shape 133">
              <a:extLst>
                <a:ext uri="{FF2B5EF4-FFF2-40B4-BE49-F238E27FC236}">
                  <a16:creationId xmlns:a16="http://schemas.microsoft.com/office/drawing/2014/main" id="{0DC47490-DFC6-FBC1-54F9-5193ACD16CBF}"/>
                </a:ext>
              </a:extLst>
            </p:cNvPr>
            <p:cNvSpPr/>
            <p:nvPr/>
          </p:nvSpPr>
          <p:spPr>
            <a:xfrm>
              <a:off x="5610005" y="289224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5" name="Freeform: Shape 134">
              <a:extLst>
                <a:ext uri="{FF2B5EF4-FFF2-40B4-BE49-F238E27FC236}">
                  <a16:creationId xmlns:a16="http://schemas.microsoft.com/office/drawing/2014/main" id="{7FAC0378-9CC4-63B5-58C6-AA0F36FDA7C9}"/>
                </a:ext>
              </a:extLst>
            </p:cNvPr>
            <p:cNvSpPr/>
            <p:nvPr/>
          </p:nvSpPr>
          <p:spPr>
            <a:xfrm>
              <a:off x="5601596"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6" name="Freeform: Shape 135">
              <a:extLst>
                <a:ext uri="{FF2B5EF4-FFF2-40B4-BE49-F238E27FC236}">
                  <a16:creationId xmlns:a16="http://schemas.microsoft.com/office/drawing/2014/main" id="{2C2DF5C0-B3D2-B0CC-0EB8-CA0F5CA8BC6D}"/>
                </a:ext>
              </a:extLst>
            </p:cNvPr>
            <p:cNvSpPr/>
            <p:nvPr/>
          </p:nvSpPr>
          <p:spPr>
            <a:xfrm>
              <a:off x="5592804"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7" name="Freeform: Shape 136">
              <a:extLst>
                <a:ext uri="{FF2B5EF4-FFF2-40B4-BE49-F238E27FC236}">
                  <a16:creationId xmlns:a16="http://schemas.microsoft.com/office/drawing/2014/main" id="{2907F926-3352-F1FE-E5DD-616442949D36}"/>
                </a:ext>
              </a:extLst>
            </p:cNvPr>
            <p:cNvSpPr/>
            <p:nvPr/>
          </p:nvSpPr>
          <p:spPr>
            <a:xfrm>
              <a:off x="5573310"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8" name="Freeform: Shape 137">
              <a:extLst>
                <a:ext uri="{FF2B5EF4-FFF2-40B4-BE49-F238E27FC236}">
                  <a16:creationId xmlns:a16="http://schemas.microsoft.com/office/drawing/2014/main" id="{0B17E963-650B-155F-AAF0-E65805832286}"/>
                </a:ext>
              </a:extLst>
            </p:cNvPr>
            <p:cNvSpPr/>
            <p:nvPr/>
          </p:nvSpPr>
          <p:spPr>
            <a:xfrm>
              <a:off x="5566430"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9" name="Freeform: Shape 138">
              <a:extLst>
                <a:ext uri="{FF2B5EF4-FFF2-40B4-BE49-F238E27FC236}">
                  <a16:creationId xmlns:a16="http://schemas.microsoft.com/office/drawing/2014/main" id="{F7F46378-3D41-4234-9063-1231FDB40A0B}"/>
                </a:ext>
              </a:extLst>
            </p:cNvPr>
            <p:cNvSpPr/>
            <p:nvPr/>
          </p:nvSpPr>
          <p:spPr>
            <a:xfrm>
              <a:off x="5544642"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0" name="Freeform: Shape 139">
              <a:extLst>
                <a:ext uri="{FF2B5EF4-FFF2-40B4-BE49-F238E27FC236}">
                  <a16:creationId xmlns:a16="http://schemas.microsoft.com/office/drawing/2014/main" id="{5FB96EEB-BE33-3B43-70B5-58E3AAF2376A}"/>
                </a:ext>
              </a:extLst>
            </p:cNvPr>
            <p:cNvSpPr/>
            <p:nvPr/>
          </p:nvSpPr>
          <p:spPr>
            <a:xfrm>
              <a:off x="5516356"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1" name="Freeform: Shape 140">
              <a:extLst>
                <a:ext uri="{FF2B5EF4-FFF2-40B4-BE49-F238E27FC236}">
                  <a16:creationId xmlns:a16="http://schemas.microsoft.com/office/drawing/2014/main" id="{B29EFE5D-6E28-F58D-40F1-105EE9DB4803}"/>
                </a:ext>
              </a:extLst>
            </p:cNvPr>
            <p:cNvSpPr/>
            <p:nvPr/>
          </p:nvSpPr>
          <p:spPr>
            <a:xfrm>
              <a:off x="5479788" y="288281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2" name="Freeform: Shape 141">
              <a:extLst>
                <a:ext uri="{FF2B5EF4-FFF2-40B4-BE49-F238E27FC236}">
                  <a16:creationId xmlns:a16="http://schemas.microsoft.com/office/drawing/2014/main" id="{487391EF-217D-0D5E-3676-E6C74CD05689}"/>
                </a:ext>
              </a:extLst>
            </p:cNvPr>
            <p:cNvSpPr/>
            <p:nvPr/>
          </p:nvSpPr>
          <p:spPr>
            <a:xfrm>
              <a:off x="5462587" y="287721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3" name="Freeform: Shape 142">
              <a:extLst>
                <a:ext uri="{FF2B5EF4-FFF2-40B4-BE49-F238E27FC236}">
                  <a16:creationId xmlns:a16="http://schemas.microsoft.com/office/drawing/2014/main" id="{0E14065F-DE8C-EE4C-9E7F-C0AE7936956F}"/>
                </a:ext>
              </a:extLst>
            </p:cNvPr>
            <p:cNvSpPr/>
            <p:nvPr/>
          </p:nvSpPr>
          <p:spPr>
            <a:xfrm>
              <a:off x="5445896"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4" name="Freeform: Shape 143">
              <a:extLst>
                <a:ext uri="{FF2B5EF4-FFF2-40B4-BE49-F238E27FC236}">
                  <a16:creationId xmlns:a16="http://schemas.microsoft.com/office/drawing/2014/main" id="{CA50A39D-424B-89FB-B6C3-32AC27A5E470}"/>
                </a:ext>
              </a:extLst>
            </p:cNvPr>
            <p:cNvSpPr/>
            <p:nvPr/>
          </p:nvSpPr>
          <p:spPr>
            <a:xfrm>
              <a:off x="5342564"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5" name="Freeform: Shape 144">
              <a:extLst>
                <a:ext uri="{FF2B5EF4-FFF2-40B4-BE49-F238E27FC236}">
                  <a16:creationId xmlns:a16="http://schemas.microsoft.com/office/drawing/2014/main" id="{8075FB19-7A39-3187-84F6-25D298D8A0A1}"/>
                </a:ext>
              </a:extLst>
            </p:cNvPr>
            <p:cNvSpPr/>
            <p:nvPr/>
          </p:nvSpPr>
          <p:spPr>
            <a:xfrm>
              <a:off x="5325872"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6" name="Freeform: Shape 145">
              <a:extLst>
                <a:ext uri="{FF2B5EF4-FFF2-40B4-BE49-F238E27FC236}">
                  <a16:creationId xmlns:a16="http://schemas.microsoft.com/office/drawing/2014/main" id="{BE637A90-9590-BBCA-64C6-79CFB76D168A}"/>
                </a:ext>
              </a:extLst>
            </p:cNvPr>
            <p:cNvSpPr/>
            <p:nvPr/>
          </p:nvSpPr>
          <p:spPr>
            <a:xfrm>
              <a:off x="5308799"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7" name="Freeform: Shape 146">
              <a:extLst>
                <a:ext uri="{FF2B5EF4-FFF2-40B4-BE49-F238E27FC236}">
                  <a16:creationId xmlns:a16="http://schemas.microsoft.com/office/drawing/2014/main" id="{32D8FFAE-CDCB-6D5F-B674-B8EE81383CE8}"/>
                </a:ext>
              </a:extLst>
            </p:cNvPr>
            <p:cNvSpPr/>
            <p:nvPr/>
          </p:nvSpPr>
          <p:spPr>
            <a:xfrm>
              <a:off x="5295803"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8" name="Freeform: Shape 147">
              <a:extLst>
                <a:ext uri="{FF2B5EF4-FFF2-40B4-BE49-F238E27FC236}">
                  <a16:creationId xmlns:a16="http://schemas.microsoft.com/office/drawing/2014/main" id="{0BDEAE7B-687C-3E0A-9B42-03F2378AA831}"/>
                </a:ext>
              </a:extLst>
            </p:cNvPr>
            <p:cNvSpPr/>
            <p:nvPr/>
          </p:nvSpPr>
          <p:spPr>
            <a:xfrm>
              <a:off x="5284718"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9" name="Freeform: Shape 148">
              <a:extLst>
                <a:ext uri="{FF2B5EF4-FFF2-40B4-BE49-F238E27FC236}">
                  <a16:creationId xmlns:a16="http://schemas.microsoft.com/office/drawing/2014/main" id="{82A20369-5777-8581-C384-B545A462FA6C}"/>
                </a:ext>
              </a:extLst>
            </p:cNvPr>
            <p:cNvSpPr/>
            <p:nvPr/>
          </p:nvSpPr>
          <p:spPr>
            <a:xfrm>
              <a:off x="5261528"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0" name="Freeform: Shape 149">
              <a:extLst>
                <a:ext uri="{FF2B5EF4-FFF2-40B4-BE49-F238E27FC236}">
                  <a16:creationId xmlns:a16="http://schemas.microsoft.com/office/drawing/2014/main" id="{EDC00530-5349-E2F7-9822-1DF4A0FC0194}"/>
                </a:ext>
              </a:extLst>
            </p:cNvPr>
            <p:cNvSpPr/>
            <p:nvPr/>
          </p:nvSpPr>
          <p:spPr>
            <a:xfrm>
              <a:off x="5244837"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1" name="Freeform: Shape 150">
              <a:extLst>
                <a:ext uri="{FF2B5EF4-FFF2-40B4-BE49-F238E27FC236}">
                  <a16:creationId xmlns:a16="http://schemas.microsoft.com/office/drawing/2014/main" id="{634708FD-B1F0-BDF7-FD80-489BFADDAF1A}"/>
                </a:ext>
              </a:extLst>
            </p:cNvPr>
            <p:cNvSpPr/>
            <p:nvPr/>
          </p:nvSpPr>
          <p:spPr>
            <a:xfrm>
              <a:off x="5234644"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2" name="Freeform: Shape 151">
              <a:extLst>
                <a:ext uri="{FF2B5EF4-FFF2-40B4-BE49-F238E27FC236}">
                  <a16:creationId xmlns:a16="http://schemas.microsoft.com/office/drawing/2014/main" id="{CC9E74C3-24E7-A8B1-82F9-E9CDA2EF401F}"/>
                </a:ext>
              </a:extLst>
            </p:cNvPr>
            <p:cNvSpPr/>
            <p:nvPr/>
          </p:nvSpPr>
          <p:spPr>
            <a:xfrm>
              <a:off x="5224451"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3" name="Freeform: Shape 152">
              <a:extLst>
                <a:ext uri="{FF2B5EF4-FFF2-40B4-BE49-F238E27FC236}">
                  <a16:creationId xmlns:a16="http://schemas.microsoft.com/office/drawing/2014/main" id="{DDDCF347-1399-54FC-9423-4A1016D52A62}"/>
                </a:ext>
              </a:extLst>
            </p:cNvPr>
            <p:cNvSpPr/>
            <p:nvPr/>
          </p:nvSpPr>
          <p:spPr>
            <a:xfrm>
              <a:off x="5214258" y="286740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4" name="Freeform: Shape 153">
              <a:extLst>
                <a:ext uri="{FF2B5EF4-FFF2-40B4-BE49-F238E27FC236}">
                  <a16:creationId xmlns:a16="http://schemas.microsoft.com/office/drawing/2014/main" id="{62D0DBF9-2F76-B033-C0C2-84A833E261A7}"/>
                </a:ext>
              </a:extLst>
            </p:cNvPr>
            <p:cNvSpPr/>
            <p:nvPr/>
          </p:nvSpPr>
          <p:spPr>
            <a:xfrm>
              <a:off x="5202663"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5" name="Freeform: Shape 154">
              <a:extLst>
                <a:ext uri="{FF2B5EF4-FFF2-40B4-BE49-F238E27FC236}">
                  <a16:creationId xmlns:a16="http://schemas.microsoft.com/office/drawing/2014/main" id="{C8DCD56E-CF9F-1A4E-548A-B62822A5D7CA}"/>
                </a:ext>
              </a:extLst>
            </p:cNvPr>
            <p:cNvSpPr/>
            <p:nvPr/>
          </p:nvSpPr>
          <p:spPr>
            <a:xfrm>
              <a:off x="5197184"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6" name="Freeform: Shape 155">
              <a:extLst>
                <a:ext uri="{FF2B5EF4-FFF2-40B4-BE49-F238E27FC236}">
                  <a16:creationId xmlns:a16="http://schemas.microsoft.com/office/drawing/2014/main" id="{8190D036-4D07-1BFF-A637-D773D62A7156}"/>
                </a:ext>
              </a:extLst>
            </p:cNvPr>
            <p:cNvSpPr/>
            <p:nvPr/>
          </p:nvSpPr>
          <p:spPr>
            <a:xfrm>
              <a:off x="5191578"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7" name="Freeform: Shape 156">
              <a:extLst>
                <a:ext uri="{FF2B5EF4-FFF2-40B4-BE49-F238E27FC236}">
                  <a16:creationId xmlns:a16="http://schemas.microsoft.com/office/drawing/2014/main" id="{17AAA3E1-8957-F93A-3046-B5DEB3541BFC}"/>
                </a:ext>
              </a:extLst>
            </p:cNvPr>
            <p:cNvSpPr/>
            <p:nvPr/>
          </p:nvSpPr>
          <p:spPr>
            <a:xfrm>
              <a:off x="5185972"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8" name="Freeform: Shape 157">
              <a:extLst>
                <a:ext uri="{FF2B5EF4-FFF2-40B4-BE49-F238E27FC236}">
                  <a16:creationId xmlns:a16="http://schemas.microsoft.com/office/drawing/2014/main" id="{95108653-C925-B991-ECB9-F8B2E4ADF240}"/>
                </a:ext>
              </a:extLst>
            </p:cNvPr>
            <p:cNvSpPr/>
            <p:nvPr/>
          </p:nvSpPr>
          <p:spPr>
            <a:xfrm>
              <a:off x="5180493"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9" name="Freeform: Shape 158">
              <a:extLst>
                <a:ext uri="{FF2B5EF4-FFF2-40B4-BE49-F238E27FC236}">
                  <a16:creationId xmlns:a16="http://schemas.microsoft.com/office/drawing/2014/main" id="{916C4110-A4A1-57BC-DE25-4F7A3861A4BA}"/>
                </a:ext>
              </a:extLst>
            </p:cNvPr>
            <p:cNvSpPr/>
            <p:nvPr/>
          </p:nvSpPr>
          <p:spPr>
            <a:xfrm>
              <a:off x="5174887"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0" name="Freeform: Shape 159">
              <a:extLst>
                <a:ext uri="{FF2B5EF4-FFF2-40B4-BE49-F238E27FC236}">
                  <a16:creationId xmlns:a16="http://schemas.microsoft.com/office/drawing/2014/main" id="{7CD6AD94-4CB5-BC83-81AB-E499F31837F8}"/>
                </a:ext>
              </a:extLst>
            </p:cNvPr>
            <p:cNvSpPr/>
            <p:nvPr/>
          </p:nvSpPr>
          <p:spPr>
            <a:xfrm>
              <a:off x="5169281"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1" name="Freeform: Shape 160">
              <a:extLst>
                <a:ext uri="{FF2B5EF4-FFF2-40B4-BE49-F238E27FC236}">
                  <a16:creationId xmlns:a16="http://schemas.microsoft.com/office/drawing/2014/main" id="{301C3FAD-635E-D093-8C49-A7A128B3EA40}"/>
                </a:ext>
              </a:extLst>
            </p:cNvPr>
            <p:cNvSpPr/>
            <p:nvPr/>
          </p:nvSpPr>
          <p:spPr>
            <a:xfrm>
              <a:off x="5163802"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2" name="Freeform: Shape 161">
              <a:extLst>
                <a:ext uri="{FF2B5EF4-FFF2-40B4-BE49-F238E27FC236}">
                  <a16:creationId xmlns:a16="http://schemas.microsoft.com/office/drawing/2014/main" id="{D2807CDA-1ECE-1079-17CA-5AC4ECDB6DDD}"/>
                </a:ext>
              </a:extLst>
            </p:cNvPr>
            <p:cNvSpPr/>
            <p:nvPr/>
          </p:nvSpPr>
          <p:spPr>
            <a:xfrm>
              <a:off x="5158196"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3" name="Freeform: Shape 162">
              <a:extLst>
                <a:ext uri="{FF2B5EF4-FFF2-40B4-BE49-F238E27FC236}">
                  <a16:creationId xmlns:a16="http://schemas.microsoft.com/office/drawing/2014/main" id="{7207F111-F46C-6226-95CF-0FBBCC487883}"/>
                </a:ext>
              </a:extLst>
            </p:cNvPr>
            <p:cNvSpPr/>
            <p:nvPr/>
          </p:nvSpPr>
          <p:spPr>
            <a:xfrm>
              <a:off x="5152589"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4" name="Freeform: Shape 163">
              <a:extLst>
                <a:ext uri="{FF2B5EF4-FFF2-40B4-BE49-F238E27FC236}">
                  <a16:creationId xmlns:a16="http://schemas.microsoft.com/office/drawing/2014/main" id="{B5E79B13-4205-FA43-98F0-F6B71E7F8096}"/>
                </a:ext>
              </a:extLst>
            </p:cNvPr>
            <p:cNvSpPr/>
            <p:nvPr/>
          </p:nvSpPr>
          <p:spPr>
            <a:xfrm>
              <a:off x="5147111"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5" name="Freeform: Shape 164">
              <a:extLst>
                <a:ext uri="{FF2B5EF4-FFF2-40B4-BE49-F238E27FC236}">
                  <a16:creationId xmlns:a16="http://schemas.microsoft.com/office/drawing/2014/main" id="{249862A5-9EC4-6D64-D55F-A2580A2BC864}"/>
                </a:ext>
              </a:extLst>
            </p:cNvPr>
            <p:cNvSpPr/>
            <p:nvPr/>
          </p:nvSpPr>
          <p:spPr>
            <a:xfrm>
              <a:off x="5141504" y="28600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6" name="Freeform: Shape 165">
              <a:extLst>
                <a:ext uri="{FF2B5EF4-FFF2-40B4-BE49-F238E27FC236}">
                  <a16:creationId xmlns:a16="http://schemas.microsoft.com/office/drawing/2014/main" id="{FBAAF7FF-68B9-C8F1-DE90-477F35E2F3F9}"/>
                </a:ext>
              </a:extLst>
            </p:cNvPr>
            <p:cNvSpPr/>
            <p:nvPr/>
          </p:nvSpPr>
          <p:spPr>
            <a:xfrm>
              <a:off x="5133222" y="285351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7" name="Freeform: Shape 166">
              <a:extLst>
                <a:ext uri="{FF2B5EF4-FFF2-40B4-BE49-F238E27FC236}">
                  <a16:creationId xmlns:a16="http://schemas.microsoft.com/office/drawing/2014/main" id="{43E33C6D-8225-DAC5-77DF-3F9A4409CC26}"/>
                </a:ext>
              </a:extLst>
            </p:cNvPr>
            <p:cNvSpPr/>
            <p:nvPr/>
          </p:nvSpPr>
          <p:spPr>
            <a:xfrm>
              <a:off x="5123029" y="285351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8" name="Freeform: Shape 167">
              <a:extLst>
                <a:ext uri="{FF2B5EF4-FFF2-40B4-BE49-F238E27FC236}">
                  <a16:creationId xmlns:a16="http://schemas.microsoft.com/office/drawing/2014/main" id="{0C8106B2-B4F4-6FD2-C7C0-AF518E92BA4A}"/>
                </a:ext>
              </a:extLst>
            </p:cNvPr>
            <p:cNvSpPr/>
            <p:nvPr/>
          </p:nvSpPr>
          <p:spPr>
            <a:xfrm>
              <a:off x="5116914" y="284816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9" name="Freeform: Shape 168">
              <a:extLst>
                <a:ext uri="{FF2B5EF4-FFF2-40B4-BE49-F238E27FC236}">
                  <a16:creationId xmlns:a16="http://schemas.microsoft.com/office/drawing/2014/main" id="{B7BE2B12-0B8F-E6FB-3A4C-C6881402A608}"/>
                </a:ext>
              </a:extLst>
            </p:cNvPr>
            <p:cNvSpPr/>
            <p:nvPr/>
          </p:nvSpPr>
          <p:spPr>
            <a:xfrm>
              <a:off x="5111435" y="284816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0" name="Freeform: Shape 169">
              <a:extLst>
                <a:ext uri="{FF2B5EF4-FFF2-40B4-BE49-F238E27FC236}">
                  <a16:creationId xmlns:a16="http://schemas.microsoft.com/office/drawing/2014/main" id="{432F92FB-5FA3-E48B-72B7-AD6A395F2217}"/>
                </a:ext>
              </a:extLst>
            </p:cNvPr>
            <p:cNvSpPr/>
            <p:nvPr/>
          </p:nvSpPr>
          <p:spPr>
            <a:xfrm>
              <a:off x="5105829" y="284816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1" name="Freeform: Shape 170">
              <a:extLst>
                <a:ext uri="{FF2B5EF4-FFF2-40B4-BE49-F238E27FC236}">
                  <a16:creationId xmlns:a16="http://schemas.microsoft.com/office/drawing/2014/main" id="{3F8DFE8C-F53E-8294-09E0-1BD307ED7481}"/>
                </a:ext>
              </a:extLst>
            </p:cNvPr>
            <p:cNvSpPr/>
            <p:nvPr/>
          </p:nvSpPr>
          <p:spPr>
            <a:xfrm>
              <a:off x="5100350" y="284816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2" name="Freeform: Shape 171">
              <a:extLst>
                <a:ext uri="{FF2B5EF4-FFF2-40B4-BE49-F238E27FC236}">
                  <a16:creationId xmlns:a16="http://schemas.microsoft.com/office/drawing/2014/main" id="{579C3515-BE53-C13E-2935-D0DF3B7BD632}"/>
                </a:ext>
              </a:extLst>
            </p:cNvPr>
            <p:cNvSpPr/>
            <p:nvPr/>
          </p:nvSpPr>
          <p:spPr>
            <a:xfrm>
              <a:off x="5094743" y="284816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3" name="Freeform: Shape 172">
              <a:extLst>
                <a:ext uri="{FF2B5EF4-FFF2-40B4-BE49-F238E27FC236}">
                  <a16:creationId xmlns:a16="http://schemas.microsoft.com/office/drawing/2014/main" id="{CACF4A44-DF25-C2D5-17FE-3E669F1B0D7B}"/>
                </a:ext>
              </a:extLst>
            </p:cNvPr>
            <p:cNvSpPr/>
            <p:nvPr/>
          </p:nvSpPr>
          <p:spPr>
            <a:xfrm>
              <a:off x="5088245" y="28366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4" name="Freeform: Shape 173">
              <a:extLst>
                <a:ext uri="{FF2B5EF4-FFF2-40B4-BE49-F238E27FC236}">
                  <a16:creationId xmlns:a16="http://schemas.microsoft.com/office/drawing/2014/main" id="{03210B50-5C79-6FAA-6CEE-FB67C319F3BF}"/>
                </a:ext>
              </a:extLst>
            </p:cNvPr>
            <p:cNvSpPr/>
            <p:nvPr/>
          </p:nvSpPr>
          <p:spPr>
            <a:xfrm>
              <a:off x="5016384" y="28366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5" name="Freeform: Shape 174">
              <a:extLst>
                <a:ext uri="{FF2B5EF4-FFF2-40B4-BE49-F238E27FC236}">
                  <a16:creationId xmlns:a16="http://schemas.microsoft.com/office/drawing/2014/main" id="{A8227490-95BF-1CDD-6DA0-5E2426BAB9BF}"/>
                </a:ext>
              </a:extLst>
            </p:cNvPr>
            <p:cNvSpPr/>
            <p:nvPr/>
          </p:nvSpPr>
          <p:spPr>
            <a:xfrm>
              <a:off x="5009886" y="28366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6" name="Freeform: Shape 175">
              <a:extLst>
                <a:ext uri="{FF2B5EF4-FFF2-40B4-BE49-F238E27FC236}">
                  <a16:creationId xmlns:a16="http://schemas.microsoft.com/office/drawing/2014/main" id="{A4205D99-EA81-20B2-0724-9E09A60A01A1}"/>
                </a:ext>
              </a:extLst>
            </p:cNvPr>
            <p:cNvSpPr/>
            <p:nvPr/>
          </p:nvSpPr>
          <p:spPr>
            <a:xfrm>
              <a:off x="5048874" y="28366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7" name="Freeform: Shape 176">
              <a:extLst>
                <a:ext uri="{FF2B5EF4-FFF2-40B4-BE49-F238E27FC236}">
                  <a16:creationId xmlns:a16="http://schemas.microsoft.com/office/drawing/2014/main" id="{63A35969-03AD-E8F7-4810-38C87D3C1B3D}"/>
                </a:ext>
              </a:extLst>
            </p:cNvPr>
            <p:cNvSpPr/>
            <p:nvPr/>
          </p:nvSpPr>
          <p:spPr>
            <a:xfrm>
              <a:off x="5039573" y="28366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8" name="Freeform: Shape 177">
              <a:extLst>
                <a:ext uri="{FF2B5EF4-FFF2-40B4-BE49-F238E27FC236}">
                  <a16:creationId xmlns:a16="http://schemas.microsoft.com/office/drawing/2014/main" id="{67435268-1EC5-16A8-A90D-2B0AD3258637}"/>
                </a:ext>
              </a:extLst>
            </p:cNvPr>
            <p:cNvSpPr/>
            <p:nvPr/>
          </p:nvSpPr>
          <p:spPr>
            <a:xfrm>
              <a:off x="5066458" y="28366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9" name="Freeform: Shape 178">
              <a:extLst>
                <a:ext uri="{FF2B5EF4-FFF2-40B4-BE49-F238E27FC236}">
                  <a16:creationId xmlns:a16="http://schemas.microsoft.com/office/drawing/2014/main" id="{AEA5A4A1-FB18-12B7-C9E9-62DB790D021C}"/>
                </a:ext>
              </a:extLst>
            </p:cNvPr>
            <p:cNvSpPr/>
            <p:nvPr/>
          </p:nvSpPr>
          <p:spPr>
            <a:xfrm>
              <a:off x="4816726" y="278381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0" name="Freeform: Shape 179">
              <a:extLst>
                <a:ext uri="{FF2B5EF4-FFF2-40B4-BE49-F238E27FC236}">
                  <a16:creationId xmlns:a16="http://schemas.microsoft.com/office/drawing/2014/main" id="{54D06555-64C6-EF9D-27CB-76A5D617BCD5}"/>
                </a:ext>
              </a:extLst>
            </p:cNvPr>
            <p:cNvSpPr/>
            <p:nvPr/>
          </p:nvSpPr>
          <p:spPr>
            <a:xfrm>
              <a:off x="4591968" y="272533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1" name="Freeform: Shape 180">
              <a:extLst>
                <a:ext uri="{FF2B5EF4-FFF2-40B4-BE49-F238E27FC236}">
                  <a16:creationId xmlns:a16="http://schemas.microsoft.com/office/drawing/2014/main" id="{958C846F-4FCE-F6F9-9BD9-8AEEF99CCBDE}"/>
                </a:ext>
              </a:extLst>
            </p:cNvPr>
            <p:cNvSpPr/>
            <p:nvPr/>
          </p:nvSpPr>
          <p:spPr>
            <a:xfrm>
              <a:off x="4441492" y="269475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2" name="Freeform: Shape 181">
              <a:extLst>
                <a:ext uri="{FF2B5EF4-FFF2-40B4-BE49-F238E27FC236}">
                  <a16:creationId xmlns:a16="http://schemas.microsoft.com/office/drawing/2014/main" id="{EC1874C2-9BCD-A705-06C1-A1176E761EF5}"/>
                </a:ext>
              </a:extLst>
            </p:cNvPr>
            <p:cNvSpPr/>
            <p:nvPr/>
          </p:nvSpPr>
          <p:spPr>
            <a:xfrm>
              <a:off x="4417411" y="268443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3" name="Freeform: Shape 182">
              <a:extLst>
                <a:ext uri="{FF2B5EF4-FFF2-40B4-BE49-F238E27FC236}">
                  <a16:creationId xmlns:a16="http://schemas.microsoft.com/office/drawing/2014/main" id="{C2AEC18C-9820-087E-9732-E1FE7F361347}"/>
                </a:ext>
              </a:extLst>
            </p:cNvPr>
            <p:cNvSpPr/>
            <p:nvPr/>
          </p:nvSpPr>
          <p:spPr>
            <a:xfrm>
              <a:off x="4286685" y="2669909"/>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4" name="Freeform: Shape 183">
              <a:extLst>
                <a:ext uri="{FF2B5EF4-FFF2-40B4-BE49-F238E27FC236}">
                  <a16:creationId xmlns:a16="http://schemas.microsoft.com/office/drawing/2014/main" id="{9B37E685-987E-CD56-0A7C-331863AE898A}"/>
                </a:ext>
              </a:extLst>
            </p:cNvPr>
            <p:cNvSpPr/>
            <p:nvPr/>
          </p:nvSpPr>
          <p:spPr>
            <a:xfrm>
              <a:off x="4188448" y="264506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5" name="Freeform: Shape 184">
              <a:extLst>
                <a:ext uri="{FF2B5EF4-FFF2-40B4-BE49-F238E27FC236}">
                  <a16:creationId xmlns:a16="http://schemas.microsoft.com/office/drawing/2014/main" id="{BC0FE3B8-773C-D6E4-1B62-1753557AF975}"/>
                </a:ext>
              </a:extLst>
            </p:cNvPr>
            <p:cNvSpPr/>
            <p:nvPr/>
          </p:nvSpPr>
          <p:spPr>
            <a:xfrm>
              <a:off x="4063328" y="262837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6" name="Freeform: Shape 185">
              <a:extLst>
                <a:ext uri="{FF2B5EF4-FFF2-40B4-BE49-F238E27FC236}">
                  <a16:creationId xmlns:a16="http://schemas.microsoft.com/office/drawing/2014/main" id="{816E2431-919D-CF6F-CAAC-1C5D0DC40124}"/>
                </a:ext>
              </a:extLst>
            </p:cNvPr>
            <p:cNvSpPr/>
            <p:nvPr/>
          </p:nvSpPr>
          <p:spPr>
            <a:xfrm>
              <a:off x="3970188" y="26135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7" name="Freeform: Shape 186">
              <a:extLst>
                <a:ext uri="{FF2B5EF4-FFF2-40B4-BE49-F238E27FC236}">
                  <a16:creationId xmlns:a16="http://schemas.microsoft.com/office/drawing/2014/main" id="{3B8076EF-1A16-0385-BD2C-00ED5023CFFF}"/>
                </a:ext>
              </a:extLst>
            </p:cNvPr>
            <p:cNvSpPr/>
            <p:nvPr/>
          </p:nvSpPr>
          <p:spPr>
            <a:xfrm>
              <a:off x="3943814" y="261091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8" name="Freeform: Shape 187">
              <a:extLst>
                <a:ext uri="{FF2B5EF4-FFF2-40B4-BE49-F238E27FC236}">
                  <a16:creationId xmlns:a16="http://schemas.microsoft.com/office/drawing/2014/main" id="{05C9DB50-CEAF-319B-75CE-551FECA1A0C2}"/>
                </a:ext>
              </a:extLst>
            </p:cNvPr>
            <p:cNvSpPr/>
            <p:nvPr/>
          </p:nvSpPr>
          <p:spPr>
            <a:xfrm>
              <a:off x="3844686" y="259193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9" name="Freeform: Shape 188">
              <a:extLst>
                <a:ext uri="{FF2B5EF4-FFF2-40B4-BE49-F238E27FC236}">
                  <a16:creationId xmlns:a16="http://schemas.microsoft.com/office/drawing/2014/main" id="{201B33D1-04AF-D7FD-6706-BED5C95DC167}"/>
                </a:ext>
              </a:extLst>
            </p:cNvPr>
            <p:cNvSpPr/>
            <p:nvPr/>
          </p:nvSpPr>
          <p:spPr>
            <a:xfrm>
              <a:off x="3799709" y="258212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0" name="Freeform: Shape 189">
              <a:extLst>
                <a:ext uri="{FF2B5EF4-FFF2-40B4-BE49-F238E27FC236}">
                  <a16:creationId xmlns:a16="http://schemas.microsoft.com/office/drawing/2014/main" id="{8380100E-72AC-079F-2034-52E45E8470E6}"/>
                </a:ext>
              </a:extLst>
            </p:cNvPr>
            <p:cNvSpPr/>
            <p:nvPr/>
          </p:nvSpPr>
          <p:spPr>
            <a:xfrm>
              <a:off x="3743264" y="25734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1" name="Freeform: Shape 190">
              <a:extLst>
                <a:ext uri="{FF2B5EF4-FFF2-40B4-BE49-F238E27FC236}">
                  <a16:creationId xmlns:a16="http://schemas.microsoft.com/office/drawing/2014/main" id="{D7A5C480-81BF-09C0-98EE-499676734BB1}"/>
                </a:ext>
              </a:extLst>
            </p:cNvPr>
            <p:cNvSpPr/>
            <p:nvPr/>
          </p:nvSpPr>
          <p:spPr>
            <a:xfrm>
              <a:off x="3733071" y="256708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2" name="Freeform: Shape 191">
              <a:extLst>
                <a:ext uri="{FF2B5EF4-FFF2-40B4-BE49-F238E27FC236}">
                  <a16:creationId xmlns:a16="http://schemas.microsoft.com/office/drawing/2014/main" id="{B6330185-CA71-9B75-1D29-A3AE7AA224CD}"/>
                </a:ext>
              </a:extLst>
            </p:cNvPr>
            <p:cNvSpPr/>
            <p:nvPr/>
          </p:nvSpPr>
          <p:spPr>
            <a:xfrm>
              <a:off x="3726063" y="2567086"/>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3" name="Freeform: Shape 192">
              <a:extLst>
                <a:ext uri="{FF2B5EF4-FFF2-40B4-BE49-F238E27FC236}">
                  <a16:creationId xmlns:a16="http://schemas.microsoft.com/office/drawing/2014/main" id="{6CE57785-3785-841E-4CA7-4D5D4E9D930F}"/>
                </a:ext>
              </a:extLst>
            </p:cNvPr>
            <p:cNvSpPr/>
            <p:nvPr/>
          </p:nvSpPr>
          <p:spPr>
            <a:xfrm>
              <a:off x="3675607" y="254861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4" name="Freeform: Shape 193">
              <a:extLst>
                <a:ext uri="{FF2B5EF4-FFF2-40B4-BE49-F238E27FC236}">
                  <a16:creationId xmlns:a16="http://schemas.microsoft.com/office/drawing/2014/main" id="{F84C8AFA-C824-4B53-3899-F73F496CBC3A}"/>
                </a:ext>
              </a:extLst>
            </p:cNvPr>
            <p:cNvSpPr/>
            <p:nvPr/>
          </p:nvSpPr>
          <p:spPr>
            <a:xfrm>
              <a:off x="3565777" y="248375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5" name="Freeform: Shape 194">
              <a:extLst>
                <a:ext uri="{FF2B5EF4-FFF2-40B4-BE49-F238E27FC236}">
                  <a16:creationId xmlns:a16="http://schemas.microsoft.com/office/drawing/2014/main" id="{B79A9B39-40BB-06F3-998A-31F561C2105B}"/>
                </a:ext>
              </a:extLst>
            </p:cNvPr>
            <p:cNvSpPr/>
            <p:nvPr/>
          </p:nvSpPr>
          <p:spPr>
            <a:xfrm>
              <a:off x="3496209" y="245126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6" name="Freeform: Shape 195">
              <a:extLst>
                <a:ext uri="{FF2B5EF4-FFF2-40B4-BE49-F238E27FC236}">
                  <a16:creationId xmlns:a16="http://schemas.microsoft.com/office/drawing/2014/main" id="{746864A5-F0FB-8766-661A-0536C052CD61}"/>
                </a:ext>
              </a:extLst>
            </p:cNvPr>
            <p:cNvSpPr/>
            <p:nvPr/>
          </p:nvSpPr>
          <p:spPr>
            <a:xfrm>
              <a:off x="3294258" y="236934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7" name="Freeform: Shape 196">
              <a:extLst>
                <a:ext uri="{FF2B5EF4-FFF2-40B4-BE49-F238E27FC236}">
                  <a16:creationId xmlns:a16="http://schemas.microsoft.com/office/drawing/2014/main" id="{DD0B4BA3-BC13-9803-36F7-85613A669AAE}"/>
                </a:ext>
              </a:extLst>
            </p:cNvPr>
            <p:cNvSpPr/>
            <p:nvPr/>
          </p:nvSpPr>
          <p:spPr>
            <a:xfrm>
              <a:off x="3210419" y="232296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8" name="Freeform: Shape 197">
              <a:extLst>
                <a:ext uri="{FF2B5EF4-FFF2-40B4-BE49-F238E27FC236}">
                  <a16:creationId xmlns:a16="http://schemas.microsoft.com/office/drawing/2014/main" id="{77149A4B-D5CF-279E-2674-051052118157}"/>
                </a:ext>
              </a:extLst>
            </p:cNvPr>
            <p:cNvSpPr/>
            <p:nvPr/>
          </p:nvSpPr>
          <p:spPr>
            <a:xfrm>
              <a:off x="3178948" y="231964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99" name="Freeform: Shape 198">
              <a:extLst>
                <a:ext uri="{FF2B5EF4-FFF2-40B4-BE49-F238E27FC236}">
                  <a16:creationId xmlns:a16="http://schemas.microsoft.com/office/drawing/2014/main" id="{39B04CFD-A0C0-DF32-FE2B-3FC013958420}"/>
                </a:ext>
              </a:extLst>
            </p:cNvPr>
            <p:cNvSpPr/>
            <p:nvPr/>
          </p:nvSpPr>
          <p:spPr>
            <a:xfrm>
              <a:off x="3040831" y="229047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0" name="Freeform: Shape 199">
              <a:extLst>
                <a:ext uri="{FF2B5EF4-FFF2-40B4-BE49-F238E27FC236}">
                  <a16:creationId xmlns:a16="http://schemas.microsoft.com/office/drawing/2014/main" id="{C1B3D8F5-B813-3422-8D5B-0289024EF37F}"/>
                </a:ext>
              </a:extLst>
            </p:cNvPr>
            <p:cNvSpPr/>
            <p:nvPr/>
          </p:nvSpPr>
          <p:spPr>
            <a:xfrm>
              <a:off x="2987955" y="2261293"/>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1" name="Freeform: Shape 200">
              <a:extLst>
                <a:ext uri="{FF2B5EF4-FFF2-40B4-BE49-F238E27FC236}">
                  <a16:creationId xmlns:a16="http://schemas.microsoft.com/office/drawing/2014/main" id="{83D16834-39C5-9A40-6DAC-B1FD04DBE24A}"/>
                </a:ext>
              </a:extLst>
            </p:cNvPr>
            <p:cNvSpPr/>
            <p:nvPr/>
          </p:nvSpPr>
          <p:spPr>
            <a:xfrm>
              <a:off x="2784602" y="215464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2" name="Freeform: Shape 201">
              <a:extLst>
                <a:ext uri="{FF2B5EF4-FFF2-40B4-BE49-F238E27FC236}">
                  <a16:creationId xmlns:a16="http://schemas.microsoft.com/office/drawing/2014/main" id="{ACE59B53-2565-2EC0-0101-C590E6388004}"/>
                </a:ext>
              </a:extLst>
            </p:cNvPr>
            <p:cNvSpPr/>
            <p:nvPr/>
          </p:nvSpPr>
          <p:spPr>
            <a:xfrm>
              <a:off x="2774409" y="214674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3" name="Freeform: Shape 202">
              <a:extLst>
                <a:ext uri="{FF2B5EF4-FFF2-40B4-BE49-F238E27FC236}">
                  <a16:creationId xmlns:a16="http://schemas.microsoft.com/office/drawing/2014/main" id="{D2503D76-440F-3803-146E-005A62B10453}"/>
                </a:ext>
              </a:extLst>
            </p:cNvPr>
            <p:cNvSpPr/>
            <p:nvPr/>
          </p:nvSpPr>
          <p:spPr>
            <a:xfrm>
              <a:off x="2767019" y="2138975"/>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4" name="Freeform: Shape 203">
              <a:extLst>
                <a:ext uri="{FF2B5EF4-FFF2-40B4-BE49-F238E27FC236}">
                  <a16:creationId xmlns:a16="http://schemas.microsoft.com/office/drawing/2014/main" id="{4C451555-19F9-8D4A-71D1-5B9DB858D001}"/>
                </a:ext>
              </a:extLst>
            </p:cNvPr>
            <p:cNvSpPr/>
            <p:nvPr/>
          </p:nvSpPr>
          <p:spPr>
            <a:xfrm>
              <a:off x="2759629" y="212980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5" name="Freeform: Shape 204">
              <a:extLst>
                <a:ext uri="{FF2B5EF4-FFF2-40B4-BE49-F238E27FC236}">
                  <a16:creationId xmlns:a16="http://schemas.microsoft.com/office/drawing/2014/main" id="{78733FE7-1F6F-A347-D4CF-2AAD9717CE9A}"/>
                </a:ext>
              </a:extLst>
            </p:cNvPr>
            <p:cNvSpPr/>
            <p:nvPr/>
          </p:nvSpPr>
          <p:spPr>
            <a:xfrm>
              <a:off x="2752111" y="212190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6" name="Freeform: Shape 205">
              <a:extLst>
                <a:ext uri="{FF2B5EF4-FFF2-40B4-BE49-F238E27FC236}">
                  <a16:creationId xmlns:a16="http://schemas.microsoft.com/office/drawing/2014/main" id="{90FB1F25-51D7-BB5C-88ED-B79C7E2309D4}"/>
                </a:ext>
              </a:extLst>
            </p:cNvPr>
            <p:cNvSpPr/>
            <p:nvPr/>
          </p:nvSpPr>
          <p:spPr>
            <a:xfrm>
              <a:off x="2744721" y="211413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7" name="Freeform: Shape 206">
              <a:extLst>
                <a:ext uri="{FF2B5EF4-FFF2-40B4-BE49-F238E27FC236}">
                  <a16:creationId xmlns:a16="http://schemas.microsoft.com/office/drawing/2014/main" id="{A20941A9-7796-0E5D-57B4-DAEE22D3F265}"/>
                </a:ext>
              </a:extLst>
            </p:cNvPr>
            <p:cNvSpPr/>
            <p:nvPr/>
          </p:nvSpPr>
          <p:spPr>
            <a:xfrm>
              <a:off x="2700764" y="208928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8" name="Freeform: Shape 207">
              <a:extLst>
                <a:ext uri="{FF2B5EF4-FFF2-40B4-BE49-F238E27FC236}">
                  <a16:creationId xmlns:a16="http://schemas.microsoft.com/office/drawing/2014/main" id="{CD2EFD79-D544-C2F9-32D5-F85395F3BE91}"/>
                </a:ext>
              </a:extLst>
            </p:cNvPr>
            <p:cNvSpPr/>
            <p:nvPr/>
          </p:nvSpPr>
          <p:spPr>
            <a:xfrm>
              <a:off x="2530284" y="205055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9" name="Freeform: Shape 208">
              <a:extLst>
                <a:ext uri="{FF2B5EF4-FFF2-40B4-BE49-F238E27FC236}">
                  <a16:creationId xmlns:a16="http://schemas.microsoft.com/office/drawing/2014/main" id="{54B13A0B-FD3D-68D7-F3F6-2822D6B31B4A}"/>
                </a:ext>
              </a:extLst>
            </p:cNvPr>
            <p:cNvSpPr/>
            <p:nvPr/>
          </p:nvSpPr>
          <p:spPr>
            <a:xfrm>
              <a:off x="2938391" y="225110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0" name="Freeform: Shape 209">
              <a:extLst>
                <a:ext uri="{FF2B5EF4-FFF2-40B4-BE49-F238E27FC236}">
                  <a16:creationId xmlns:a16="http://schemas.microsoft.com/office/drawing/2014/main" id="{1288488B-A00A-2F2E-005C-7DDAB0A197EC}"/>
                </a:ext>
              </a:extLst>
            </p:cNvPr>
            <p:cNvSpPr/>
            <p:nvPr/>
          </p:nvSpPr>
          <p:spPr>
            <a:xfrm>
              <a:off x="2947692" y="2251100"/>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1" name="Freeform: Shape 210">
              <a:extLst>
                <a:ext uri="{FF2B5EF4-FFF2-40B4-BE49-F238E27FC236}">
                  <a16:creationId xmlns:a16="http://schemas.microsoft.com/office/drawing/2014/main" id="{C4F5568E-4F8A-2BC0-7A0C-974CDFEB95CC}"/>
                </a:ext>
              </a:extLst>
            </p:cNvPr>
            <p:cNvSpPr/>
            <p:nvPr/>
          </p:nvSpPr>
          <p:spPr>
            <a:xfrm>
              <a:off x="4831124" y="278891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2" name="Freeform: Shape 211">
              <a:extLst>
                <a:ext uri="{FF2B5EF4-FFF2-40B4-BE49-F238E27FC236}">
                  <a16:creationId xmlns:a16="http://schemas.microsoft.com/office/drawing/2014/main" id="{A9A97A44-DF49-FE67-7A73-8E00B381124D}"/>
                </a:ext>
              </a:extLst>
            </p:cNvPr>
            <p:cNvSpPr/>
            <p:nvPr/>
          </p:nvSpPr>
          <p:spPr>
            <a:xfrm>
              <a:off x="4847306" y="279579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3" name="Freeform: Shape 212">
              <a:extLst>
                <a:ext uri="{FF2B5EF4-FFF2-40B4-BE49-F238E27FC236}">
                  <a16:creationId xmlns:a16="http://schemas.microsoft.com/office/drawing/2014/main" id="{A0D1C0CE-36BA-928D-529D-0127F7B6AEAA}"/>
                </a:ext>
              </a:extLst>
            </p:cNvPr>
            <p:cNvSpPr/>
            <p:nvPr/>
          </p:nvSpPr>
          <p:spPr>
            <a:xfrm>
              <a:off x="4862086" y="2800891"/>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4" name="Freeform: Shape 213">
              <a:extLst>
                <a:ext uri="{FF2B5EF4-FFF2-40B4-BE49-F238E27FC236}">
                  <a16:creationId xmlns:a16="http://schemas.microsoft.com/office/drawing/2014/main" id="{7F95C934-2FCF-DF4E-EA5B-CF8519E3E3BB}"/>
                </a:ext>
              </a:extLst>
            </p:cNvPr>
            <p:cNvSpPr/>
            <p:nvPr/>
          </p:nvSpPr>
          <p:spPr>
            <a:xfrm>
              <a:off x="4874700" y="280496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5" name="Freeform: Shape 214">
              <a:extLst>
                <a:ext uri="{FF2B5EF4-FFF2-40B4-BE49-F238E27FC236}">
                  <a16:creationId xmlns:a16="http://schemas.microsoft.com/office/drawing/2014/main" id="{AB130336-AE24-C1E4-2387-1E50E1555C49}"/>
                </a:ext>
              </a:extLst>
            </p:cNvPr>
            <p:cNvSpPr/>
            <p:nvPr/>
          </p:nvSpPr>
          <p:spPr>
            <a:xfrm>
              <a:off x="4898271" y="280496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6" name="Freeform: Shape 215">
              <a:extLst>
                <a:ext uri="{FF2B5EF4-FFF2-40B4-BE49-F238E27FC236}">
                  <a16:creationId xmlns:a16="http://schemas.microsoft.com/office/drawing/2014/main" id="{3E7F53ED-69CD-D784-398C-29178300F2C3}"/>
                </a:ext>
              </a:extLst>
            </p:cNvPr>
            <p:cNvSpPr/>
            <p:nvPr/>
          </p:nvSpPr>
          <p:spPr>
            <a:xfrm>
              <a:off x="4946434" y="282866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7" name="Freeform: Shape 216">
              <a:extLst>
                <a:ext uri="{FF2B5EF4-FFF2-40B4-BE49-F238E27FC236}">
                  <a16:creationId xmlns:a16="http://schemas.microsoft.com/office/drawing/2014/main" id="{9E8F9C9A-8EC5-B1D6-AB67-C9DDDA7702C1}"/>
                </a:ext>
              </a:extLst>
            </p:cNvPr>
            <p:cNvSpPr/>
            <p:nvPr/>
          </p:nvSpPr>
          <p:spPr>
            <a:xfrm>
              <a:off x="4882472" y="280496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8" name="Freeform: Shape 217">
              <a:extLst>
                <a:ext uri="{FF2B5EF4-FFF2-40B4-BE49-F238E27FC236}">
                  <a16:creationId xmlns:a16="http://schemas.microsoft.com/office/drawing/2014/main" id="{54A6B496-71C0-1295-7DBD-B54FB450E0D4}"/>
                </a:ext>
              </a:extLst>
            </p:cNvPr>
            <p:cNvSpPr/>
            <p:nvPr/>
          </p:nvSpPr>
          <p:spPr>
            <a:xfrm>
              <a:off x="5373653"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9" name="Freeform: Shape 218">
              <a:extLst>
                <a:ext uri="{FF2B5EF4-FFF2-40B4-BE49-F238E27FC236}">
                  <a16:creationId xmlns:a16="http://schemas.microsoft.com/office/drawing/2014/main" id="{9EE89F60-7CA7-46B4-3D0B-93CF0EBE8758}"/>
                </a:ext>
              </a:extLst>
            </p:cNvPr>
            <p:cNvSpPr/>
            <p:nvPr/>
          </p:nvSpPr>
          <p:spPr>
            <a:xfrm>
              <a:off x="5409328"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0" name="Freeform: Shape 219">
              <a:extLst>
                <a:ext uri="{FF2B5EF4-FFF2-40B4-BE49-F238E27FC236}">
                  <a16:creationId xmlns:a16="http://schemas.microsoft.com/office/drawing/2014/main" id="{457FB474-6F5E-7DFF-CF29-2A2ED83EE50B}"/>
                </a:ext>
              </a:extLst>
            </p:cNvPr>
            <p:cNvSpPr/>
            <p:nvPr/>
          </p:nvSpPr>
          <p:spPr>
            <a:xfrm>
              <a:off x="5390853"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1" name="Freeform: Shape 220">
              <a:extLst>
                <a:ext uri="{FF2B5EF4-FFF2-40B4-BE49-F238E27FC236}">
                  <a16:creationId xmlns:a16="http://schemas.microsoft.com/office/drawing/2014/main" id="{5F03099A-02DE-EB63-5248-A6827DDEE94B}"/>
                </a:ext>
              </a:extLst>
            </p:cNvPr>
            <p:cNvSpPr/>
            <p:nvPr/>
          </p:nvSpPr>
          <p:spPr>
            <a:xfrm>
              <a:off x="5427421"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2" name="Freeform: Shape 221">
              <a:extLst>
                <a:ext uri="{FF2B5EF4-FFF2-40B4-BE49-F238E27FC236}">
                  <a16:creationId xmlns:a16="http://schemas.microsoft.com/office/drawing/2014/main" id="{9EB7A6A1-26C9-DA3F-2D17-8F45A5BC59CF}"/>
                </a:ext>
              </a:extLst>
            </p:cNvPr>
            <p:cNvSpPr/>
            <p:nvPr/>
          </p:nvSpPr>
          <p:spPr>
            <a:xfrm>
              <a:off x="5358363" y="2873007"/>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3" name="Freeform: Shape 222">
              <a:extLst>
                <a:ext uri="{FF2B5EF4-FFF2-40B4-BE49-F238E27FC236}">
                  <a16:creationId xmlns:a16="http://schemas.microsoft.com/office/drawing/2014/main" id="{266F723B-ADA5-AA5E-3A79-CA07163953B4}"/>
                </a:ext>
              </a:extLst>
            </p:cNvPr>
            <p:cNvSpPr/>
            <p:nvPr/>
          </p:nvSpPr>
          <p:spPr>
            <a:xfrm>
              <a:off x="5895412" y="2917092"/>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4" name="Freeform: Shape 223">
              <a:extLst>
                <a:ext uri="{FF2B5EF4-FFF2-40B4-BE49-F238E27FC236}">
                  <a16:creationId xmlns:a16="http://schemas.microsoft.com/office/drawing/2014/main" id="{66601F07-BF94-FB9B-4E21-0817045D3DEA}"/>
                </a:ext>
              </a:extLst>
            </p:cNvPr>
            <p:cNvSpPr/>
            <p:nvPr/>
          </p:nvSpPr>
          <p:spPr>
            <a:xfrm>
              <a:off x="6098765"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5" name="Freeform: Shape 224">
              <a:extLst>
                <a:ext uri="{FF2B5EF4-FFF2-40B4-BE49-F238E27FC236}">
                  <a16:creationId xmlns:a16="http://schemas.microsoft.com/office/drawing/2014/main" id="{0C4C5365-4614-6C78-AFC3-19DBC74051AA}"/>
                </a:ext>
              </a:extLst>
            </p:cNvPr>
            <p:cNvSpPr/>
            <p:nvPr/>
          </p:nvSpPr>
          <p:spPr>
            <a:xfrm>
              <a:off x="6117495"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6" name="Freeform: Shape 225">
              <a:extLst>
                <a:ext uri="{FF2B5EF4-FFF2-40B4-BE49-F238E27FC236}">
                  <a16:creationId xmlns:a16="http://schemas.microsoft.com/office/drawing/2014/main" id="{6F892841-1FD0-8607-6E0E-E46709EDA45B}"/>
                </a:ext>
              </a:extLst>
            </p:cNvPr>
            <p:cNvSpPr/>
            <p:nvPr/>
          </p:nvSpPr>
          <p:spPr>
            <a:xfrm>
              <a:off x="6126541"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7" name="Freeform: Shape 226">
              <a:extLst>
                <a:ext uri="{FF2B5EF4-FFF2-40B4-BE49-F238E27FC236}">
                  <a16:creationId xmlns:a16="http://schemas.microsoft.com/office/drawing/2014/main" id="{90A6DE12-3A11-14CF-497C-387C131330E7}"/>
                </a:ext>
              </a:extLst>
            </p:cNvPr>
            <p:cNvSpPr/>
            <p:nvPr/>
          </p:nvSpPr>
          <p:spPr>
            <a:xfrm>
              <a:off x="6135588"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8" name="Freeform: Shape 227">
              <a:extLst>
                <a:ext uri="{FF2B5EF4-FFF2-40B4-BE49-F238E27FC236}">
                  <a16:creationId xmlns:a16="http://schemas.microsoft.com/office/drawing/2014/main" id="{779AA0BF-C221-5270-DBA7-951CE5CE99E6}"/>
                </a:ext>
              </a:extLst>
            </p:cNvPr>
            <p:cNvSpPr/>
            <p:nvPr/>
          </p:nvSpPr>
          <p:spPr>
            <a:xfrm>
              <a:off x="6144634"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9" name="Freeform: Shape 228">
              <a:extLst>
                <a:ext uri="{FF2B5EF4-FFF2-40B4-BE49-F238E27FC236}">
                  <a16:creationId xmlns:a16="http://schemas.microsoft.com/office/drawing/2014/main" id="{CBB13BD2-1612-DB43-A293-4ACD4D336701}"/>
                </a:ext>
              </a:extLst>
            </p:cNvPr>
            <p:cNvSpPr/>
            <p:nvPr/>
          </p:nvSpPr>
          <p:spPr>
            <a:xfrm>
              <a:off x="6153680"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0" name="Freeform: Shape 229">
              <a:extLst>
                <a:ext uri="{FF2B5EF4-FFF2-40B4-BE49-F238E27FC236}">
                  <a16:creationId xmlns:a16="http://schemas.microsoft.com/office/drawing/2014/main" id="{ABBCF302-AB70-DF78-5FF2-F14BEAF7B057}"/>
                </a:ext>
              </a:extLst>
            </p:cNvPr>
            <p:cNvSpPr/>
            <p:nvPr/>
          </p:nvSpPr>
          <p:spPr>
            <a:xfrm>
              <a:off x="6162727"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1" name="Freeform: Shape 230">
              <a:extLst>
                <a:ext uri="{FF2B5EF4-FFF2-40B4-BE49-F238E27FC236}">
                  <a16:creationId xmlns:a16="http://schemas.microsoft.com/office/drawing/2014/main" id="{A58E26C0-E6A1-1AB7-F370-E03D6560EA5F}"/>
                </a:ext>
              </a:extLst>
            </p:cNvPr>
            <p:cNvSpPr/>
            <p:nvPr/>
          </p:nvSpPr>
          <p:spPr>
            <a:xfrm>
              <a:off x="6171773"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2" name="Freeform: Shape 231">
              <a:extLst>
                <a:ext uri="{FF2B5EF4-FFF2-40B4-BE49-F238E27FC236}">
                  <a16:creationId xmlns:a16="http://schemas.microsoft.com/office/drawing/2014/main" id="{A59B8EA2-9450-1861-8C08-A16FC2588B3F}"/>
                </a:ext>
              </a:extLst>
            </p:cNvPr>
            <p:cNvSpPr/>
            <p:nvPr/>
          </p:nvSpPr>
          <p:spPr>
            <a:xfrm>
              <a:off x="6180820"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3" name="Freeform: Shape 232">
              <a:extLst>
                <a:ext uri="{FF2B5EF4-FFF2-40B4-BE49-F238E27FC236}">
                  <a16:creationId xmlns:a16="http://schemas.microsoft.com/office/drawing/2014/main" id="{8AD1D20A-F4D7-0816-E8A8-1B57956C506F}"/>
                </a:ext>
              </a:extLst>
            </p:cNvPr>
            <p:cNvSpPr/>
            <p:nvPr/>
          </p:nvSpPr>
          <p:spPr>
            <a:xfrm>
              <a:off x="6197383" y="293059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4" name="Freeform: Shape 233">
              <a:extLst>
                <a:ext uri="{FF2B5EF4-FFF2-40B4-BE49-F238E27FC236}">
                  <a16:creationId xmlns:a16="http://schemas.microsoft.com/office/drawing/2014/main" id="{3E7B995F-B368-B2DA-BCB0-40306C15C578}"/>
                </a:ext>
              </a:extLst>
            </p:cNvPr>
            <p:cNvSpPr/>
            <p:nvPr/>
          </p:nvSpPr>
          <p:spPr>
            <a:xfrm>
              <a:off x="6204391"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5" name="Freeform: Shape 234">
              <a:extLst>
                <a:ext uri="{FF2B5EF4-FFF2-40B4-BE49-F238E27FC236}">
                  <a16:creationId xmlns:a16="http://schemas.microsoft.com/office/drawing/2014/main" id="{C746FC63-6813-9AF3-38BD-B723A2FEF971}"/>
                </a:ext>
              </a:extLst>
            </p:cNvPr>
            <p:cNvSpPr/>
            <p:nvPr/>
          </p:nvSpPr>
          <p:spPr>
            <a:xfrm>
              <a:off x="6216878"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6" name="Freeform: Shape 235">
              <a:extLst>
                <a:ext uri="{FF2B5EF4-FFF2-40B4-BE49-F238E27FC236}">
                  <a16:creationId xmlns:a16="http://schemas.microsoft.com/office/drawing/2014/main" id="{9B326B66-37AA-9373-CFDC-FDBE943D9B70}"/>
                </a:ext>
              </a:extLst>
            </p:cNvPr>
            <p:cNvSpPr/>
            <p:nvPr/>
          </p:nvSpPr>
          <p:spPr>
            <a:xfrm>
              <a:off x="6229364"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7" name="Freeform: Shape 236">
              <a:extLst>
                <a:ext uri="{FF2B5EF4-FFF2-40B4-BE49-F238E27FC236}">
                  <a16:creationId xmlns:a16="http://schemas.microsoft.com/office/drawing/2014/main" id="{4B7271DB-E9C8-CDFE-F325-FF238F581FFF}"/>
                </a:ext>
              </a:extLst>
            </p:cNvPr>
            <p:cNvSpPr/>
            <p:nvPr/>
          </p:nvSpPr>
          <p:spPr>
            <a:xfrm>
              <a:off x="6241978"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8" name="Freeform: Shape 237">
              <a:extLst>
                <a:ext uri="{FF2B5EF4-FFF2-40B4-BE49-F238E27FC236}">
                  <a16:creationId xmlns:a16="http://schemas.microsoft.com/office/drawing/2014/main" id="{B3D4D1D9-B354-BE69-FA68-E570FA8D8559}"/>
                </a:ext>
              </a:extLst>
            </p:cNvPr>
            <p:cNvSpPr/>
            <p:nvPr/>
          </p:nvSpPr>
          <p:spPr>
            <a:xfrm>
              <a:off x="6254465"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9" name="Freeform: Shape 238">
              <a:extLst>
                <a:ext uri="{FF2B5EF4-FFF2-40B4-BE49-F238E27FC236}">
                  <a16:creationId xmlns:a16="http://schemas.microsoft.com/office/drawing/2014/main" id="{0AA757FD-AF75-B8B6-EA99-1D4D70D99DEC}"/>
                </a:ext>
              </a:extLst>
            </p:cNvPr>
            <p:cNvSpPr/>
            <p:nvPr/>
          </p:nvSpPr>
          <p:spPr>
            <a:xfrm>
              <a:off x="6266951"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0" name="Freeform: Shape 239">
              <a:extLst>
                <a:ext uri="{FF2B5EF4-FFF2-40B4-BE49-F238E27FC236}">
                  <a16:creationId xmlns:a16="http://schemas.microsoft.com/office/drawing/2014/main" id="{CECD8C61-9B12-7433-D935-C171C642B623}"/>
                </a:ext>
              </a:extLst>
            </p:cNvPr>
            <p:cNvSpPr/>
            <p:nvPr/>
          </p:nvSpPr>
          <p:spPr>
            <a:xfrm>
              <a:off x="6282241"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1" name="Freeform: Shape 240">
              <a:extLst>
                <a:ext uri="{FF2B5EF4-FFF2-40B4-BE49-F238E27FC236}">
                  <a16:creationId xmlns:a16="http://schemas.microsoft.com/office/drawing/2014/main" id="{7360E186-67C5-4FB7-50F4-5DF06508DF72}"/>
                </a:ext>
              </a:extLst>
            </p:cNvPr>
            <p:cNvSpPr/>
            <p:nvPr/>
          </p:nvSpPr>
          <p:spPr>
            <a:xfrm>
              <a:off x="6296766"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2" name="Freeform: Shape 241">
              <a:extLst>
                <a:ext uri="{FF2B5EF4-FFF2-40B4-BE49-F238E27FC236}">
                  <a16:creationId xmlns:a16="http://schemas.microsoft.com/office/drawing/2014/main" id="{ED253C72-47B6-407A-F5D9-7C6DCFDAA8B6}"/>
                </a:ext>
              </a:extLst>
            </p:cNvPr>
            <p:cNvSpPr/>
            <p:nvPr/>
          </p:nvSpPr>
          <p:spPr>
            <a:xfrm>
              <a:off x="6334990"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3" name="Freeform: Shape 242">
              <a:extLst>
                <a:ext uri="{FF2B5EF4-FFF2-40B4-BE49-F238E27FC236}">
                  <a16:creationId xmlns:a16="http://schemas.microsoft.com/office/drawing/2014/main" id="{F6E49388-E983-3D0E-03C5-6D38DC04FE66}"/>
                </a:ext>
              </a:extLst>
            </p:cNvPr>
            <p:cNvSpPr/>
            <p:nvPr/>
          </p:nvSpPr>
          <p:spPr>
            <a:xfrm>
              <a:off x="6321102"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4" name="Freeform: Shape 243">
              <a:extLst>
                <a:ext uri="{FF2B5EF4-FFF2-40B4-BE49-F238E27FC236}">
                  <a16:creationId xmlns:a16="http://schemas.microsoft.com/office/drawing/2014/main" id="{7FCA54CC-FC80-AB78-0CAF-07CC6726628B}"/>
                </a:ext>
              </a:extLst>
            </p:cNvPr>
            <p:cNvSpPr/>
            <p:nvPr/>
          </p:nvSpPr>
          <p:spPr>
            <a:xfrm>
              <a:off x="6314222"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5" name="Freeform: Shape 244">
              <a:extLst>
                <a:ext uri="{FF2B5EF4-FFF2-40B4-BE49-F238E27FC236}">
                  <a16:creationId xmlns:a16="http://schemas.microsoft.com/office/drawing/2014/main" id="{3A05F960-B756-77BC-5FB4-F1E26B1789CD}"/>
                </a:ext>
              </a:extLst>
            </p:cNvPr>
            <p:cNvSpPr/>
            <p:nvPr/>
          </p:nvSpPr>
          <p:spPr>
            <a:xfrm>
              <a:off x="6357288" y="2955444"/>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46" name="Freeform: Shape 245">
              <a:extLst>
                <a:ext uri="{FF2B5EF4-FFF2-40B4-BE49-F238E27FC236}">
                  <a16:creationId xmlns:a16="http://schemas.microsoft.com/office/drawing/2014/main" id="{CEEE8B49-B49A-11F2-7439-6ECD41046A4B}"/>
                </a:ext>
              </a:extLst>
            </p:cNvPr>
            <p:cNvSpPr/>
            <p:nvPr/>
          </p:nvSpPr>
          <p:spPr>
            <a:xfrm>
              <a:off x="6694298" y="3068078"/>
              <a:ext cx="12741" cy="49691"/>
            </a:xfrm>
            <a:custGeom>
              <a:avLst/>
              <a:gdLst>
                <a:gd name="connsiteX0" fmla="*/ 0 w 12741"/>
                <a:gd name="connsiteY0" fmla="*/ 0 h 49691"/>
                <a:gd name="connsiteX1" fmla="*/ 0 w 12741"/>
                <a:gd name="connsiteY1" fmla="*/ 49691 h 49691"/>
              </a:gdLst>
              <a:ahLst/>
              <a:cxnLst>
                <a:cxn ang="0">
                  <a:pos x="connsiteX0" y="connsiteY0"/>
                </a:cxn>
                <a:cxn ang="0">
                  <a:pos x="connsiteX1" y="connsiteY1"/>
                </a:cxn>
              </a:cxnLst>
              <a:rect l="l" t="t" r="r" b="b"/>
              <a:pathLst>
                <a:path w="12741" h="49691">
                  <a:moveTo>
                    <a:pt x="0" y="0"/>
                  </a:moveTo>
                  <a:lnTo>
                    <a:pt x="0" y="49691"/>
                  </a:lnTo>
                </a:path>
              </a:pathLst>
            </a:custGeom>
            <a:ln w="12734"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sp>
        <p:nvSpPr>
          <p:cNvPr id="76" name="TextBox 75">
            <a:extLst>
              <a:ext uri="{FF2B5EF4-FFF2-40B4-BE49-F238E27FC236}">
                <a16:creationId xmlns:a16="http://schemas.microsoft.com/office/drawing/2014/main" id="{142211BE-D1D1-366B-3F11-95759DABB5B9}"/>
              </a:ext>
            </a:extLst>
          </p:cNvPr>
          <p:cNvSpPr txBox="1"/>
          <p:nvPr/>
        </p:nvSpPr>
        <p:spPr>
          <a:xfrm>
            <a:off x="7122231" y="3762457"/>
            <a:ext cx="367753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(range) duration of follow-up,</a:t>
            </a:r>
            <a:r>
              <a:rPr kumimoji="0" lang="en-GB" sz="1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months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Durvalumab + FLOT: 31.6 (0.0-48.1)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 FLOT: 31.4 (0.0-48.1)</a:t>
            </a:r>
          </a:p>
        </p:txBody>
      </p:sp>
      <p:sp>
        <p:nvSpPr>
          <p:cNvPr id="77" name="TextBox 76">
            <a:extLst>
              <a:ext uri="{FF2B5EF4-FFF2-40B4-BE49-F238E27FC236}">
                <a16:creationId xmlns:a16="http://schemas.microsoft.com/office/drawing/2014/main" id="{246B355F-6FC4-2C85-EF47-906940807C18}"/>
              </a:ext>
            </a:extLst>
          </p:cNvPr>
          <p:cNvSpPr txBox="1"/>
          <p:nvPr/>
        </p:nvSpPr>
        <p:spPr>
          <a:xfrm>
            <a:off x="5009676" y="2248101"/>
            <a:ext cx="53352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Bd"/>
                <a:rtl val="0"/>
              </a:rPr>
              <a:t>73%</a:t>
            </a:r>
          </a:p>
        </p:txBody>
      </p:sp>
      <p:sp>
        <p:nvSpPr>
          <p:cNvPr id="78" name="TextBox 77">
            <a:extLst>
              <a:ext uri="{FF2B5EF4-FFF2-40B4-BE49-F238E27FC236}">
                <a16:creationId xmlns:a16="http://schemas.microsoft.com/office/drawing/2014/main" id="{CFF55F19-5278-8FB1-EAC7-99B367E41773}"/>
              </a:ext>
            </a:extLst>
          </p:cNvPr>
          <p:cNvSpPr txBox="1"/>
          <p:nvPr/>
        </p:nvSpPr>
        <p:spPr>
          <a:xfrm>
            <a:off x="4998637" y="2803777"/>
            <a:ext cx="53352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64%</a:t>
            </a:r>
          </a:p>
        </p:txBody>
      </p:sp>
      <p:graphicFrame>
        <p:nvGraphicFramePr>
          <p:cNvPr id="457" name="Table 456">
            <a:extLst>
              <a:ext uri="{FF2B5EF4-FFF2-40B4-BE49-F238E27FC236}">
                <a16:creationId xmlns:a16="http://schemas.microsoft.com/office/drawing/2014/main" id="{A6A5CFBA-4475-D605-3D4E-63F4594BB28F}"/>
              </a:ext>
            </a:extLst>
          </p:cNvPr>
          <p:cNvGraphicFramePr>
            <a:graphicFrameLocks noGrp="1"/>
          </p:cNvGraphicFramePr>
          <p:nvPr>
            <p:extLst>
              <p:ext uri="{D42A27DB-BD31-4B8C-83A1-F6EECF244321}">
                <p14:modId xmlns:p14="http://schemas.microsoft.com/office/powerpoint/2010/main" val="1055141493"/>
              </p:ext>
            </p:extLst>
          </p:nvPr>
        </p:nvGraphicFramePr>
        <p:xfrm>
          <a:off x="7009496" y="1433949"/>
          <a:ext cx="4369621" cy="877800"/>
        </p:xfrm>
        <a:graphic>
          <a:graphicData uri="http://schemas.openxmlformats.org/drawingml/2006/table">
            <a:tbl>
              <a:tblPr firstRow="1" bandRow="1"/>
              <a:tblGrid>
                <a:gridCol w="1821231">
                  <a:extLst>
                    <a:ext uri="{9D8B030D-6E8A-4147-A177-3AD203B41FA5}">
                      <a16:colId xmlns:a16="http://schemas.microsoft.com/office/drawing/2014/main" val="1829181355"/>
                    </a:ext>
                  </a:extLst>
                </a:gridCol>
                <a:gridCol w="1274195">
                  <a:extLst>
                    <a:ext uri="{9D8B030D-6E8A-4147-A177-3AD203B41FA5}">
                      <a16:colId xmlns:a16="http://schemas.microsoft.com/office/drawing/2014/main" val="3158332161"/>
                    </a:ext>
                  </a:extLst>
                </a:gridCol>
                <a:gridCol w="1274195">
                  <a:extLst>
                    <a:ext uri="{9D8B030D-6E8A-4147-A177-3AD203B41FA5}">
                      <a16:colId xmlns:a16="http://schemas.microsoft.com/office/drawing/2014/main" val="3600675927"/>
                    </a:ext>
                  </a:extLst>
                </a:gridCol>
              </a:tblGrid>
              <a:tr h="16791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90000"/>
                        </a:lnSpc>
                      </a:pPr>
                      <a:endParaRPr lang="en-GB" sz="1000" b="1" noProof="0" dirty="0">
                        <a:solidFill>
                          <a:schemeClr val="bg1"/>
                        </a:solidFill>
                        <a:latin typeface="Arial" panose="020B0604020202020204" pitchFamily="34" charset="0"/>
                        <a:cs typeface="Arial" panose="020B0604020202020204" pitchFamily="34" charset="0"/>
                      </a:endParaRPr>
                    </a:p>
                  </a:txBody>
                  <a:tcPr marL="60960" marR="6096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solidFill>
                            <a:schemeClr val="bg1"/>
                          </a:solidFill>
                          <a:latin typeface="Arial" panose="020B0604020202020204" pitchFamily="34" charset="0"/>
                          <a:cs typeface="Arial" panose="020B0604020202020204" pitchFamily="34" charset="0"/>
                        </a:rPr>
                        <a:t>Durvalumab + FLOT </a:t>
                      </a:r>
                    </a:p>
                    <a:p>
                      <a:pPr marL="0" marR="0" lvl="0" indent="0" algn="ctr" defTabSz="914400" rtl="0" eaLnBrk="1" fontAlgn="auto" hangingPunct="1">
                        <a:lnSpc>
                          <a:spcPct val="90000"/>
                        </a:lnSpc>
                        <a:spcBef>
                          <a:spcPts val="0"/>
                        </a:spcBef>
                        <a:spcAft>
                          <a:spcPts val="0"/>
                        </a:spcAft>
                        <a:buFontTx/>
                        <a:buNone/>
                      </a:pPr>
                      <a:r>
                        <a:rPr lang="en-GB" sz="1000" b="1" noProof="0" dirty="0">
                          <a:solidFill>
                            <a:schemeClr val="bg1"/>
                          </a:solidFill>
                          <a:latin typeface="Arial" panose="020B0604020202020204" pitchFamily="34" charset="0"/>
                          <a:cs typeface="Arial" panose="020B0604020202020204" pitchFamily="34" charset="0"/>
                        </a:rPr>
                        <a:t>(N=474)</a:t>
                      </a:r>
                      <a:r>
                        <a:rPr lang="en-GB" sz="1000" b="1" baseline="30000" noProof="0" dirty="0">
                          <a:solidFill>
                            <a:schemeClr val="bg1"/>
                          </a:solidFill>
                          <a:latin typeface="Arial" panose="020B0604020202020204" pitchFamily="34" charset="0"/>
                          <a:cs typeface="Arial" panose="020B0604020202020204" pitchFamily="34" charset="0"/>
                        </a:rPr>
                        <a:t>a</a:t>
                      </a:r>
                    </a:p>
                  </a:txBody>
                  <a:tcPr marL="0" marR="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solidFill>
                            <a:schemeClr val="bg1"/>
                          </a:solidFill>
                          <a:latin typeface="Arial" panose="020B0604020202020204" pitchFamily="34" charset="0"/>
                          <a:cs typeface="Arial" panose="020B0604020202020204" pitchFamily="34" charset="0"/>
                        </a:rPr>
                        <a:t>Placebo + FLOT (N=474)</a:t>
                      </a:r>
                      <a:r>
                        <a:rPr lang="en-GB" sz="1000" b="1" baseline="30000" noProof="0" dirty="0">
                          <a:solidFill>
                            <a:schemeClr val="bg1"/>
                          </a:solidFill>
                          <a:latin typeface="Arial" panose="020B0604020202020204" pitchFamily="34" charset="0"/>
                          <a:cs typeface="Arial" panose="020B0604020202020204" pitchFamily="34" charset="0"/>
                        </a:rPr>
                        <a:t> a</a:t>
                      </a:r>
                      <a:endParaRPr lang="en-GB" sz="1000" b="1" noProof="0" dirty="0">
                        <a:solidFill>
                          <a:schemeClr val="bg1"/>
                        </a:solidFill>
                        <a:latin typeface="Arial" panose="020B0604020202020204" pitchFamily="34" charset="0"/>
                        <a:cs typeface="Arial" panose="020B0604020202020204" pitchFamily="34" charset="0"/>
                      </a:endParaRPr>
                    </a:p>
                  </a:txBody>
                  <a:tcPr marL="0" marR="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33857899"/>
                  </a:ext>
                </a:extLst>
              </a:tr>
              <a:tr h="1679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1000" noProof="0" dirty="0">
                          <a:latin typeface="Arial" panose="020B0604020202020204" pitchFamily="34" charset="0"/>
                          <a:cs typeface="Arial" panose="020B0604020202020204" pitchFamily="34" charset="0"/>
                        </a:rPr>
                        <a:t>Median EFS (95% CI), months</a:t>
                      </a:r>
                    </a:p>
                  </a:txBody>
                  <a:tcPr marL="60960" marR="0" marT="24000" marB="2400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NR (40.7-NR)</a:t>
                      </a:r>
                    </a:p>
                  </a:txBody>
                  <a:tcPr marL="0" marR="0" marT="24000" marB="2400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32.8 (27.9-NR)</a:t>
                      </a:r>
                    </a:p>
                  </a:txBody>
                  <a:tcPr marL="0" marR="0" marT="24000" marB="2400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53359994"/>
                  </a:ext>
                </a:extLst>
              </a:tr>
              <a:tr h="964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1000" noProof="0" dirty="0">
                          <a:latin typeface="Arial" panose="020B0604020202020204" pitchFamily="34" charset="0"/>
                          <a:cs typeface="Arial" panose="020B0604020202020204" pitchFamily="34" charset="0"/>
                        </a:rPr>
                        <a:t>HR (95% CI)</a:t>
                      </a:r>
                    </a:p>
                  </a:txBody>
                  <a:tcPr marL="60960" marR="6096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0.71 (0.58-0.86)</a:t>
                      </a:r>
                    </a:p>
                  </a:txBody>
                  <a:tcPr marL="0" marR="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915134389"/>
                  </a:ext>
                </a:extLst>
              </a:tr>
              <a:tr h="964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1000" noProof="0" dirty="0">
                          <a:latin typeface="Arial" panose="020B0604020202020204" pitchFamily="34" charset="0"/>
                          <a:cs typeface="Arial" panose="020B0604020202020204" pitchFamily="34" charset="0"/>
                        </a:rPr>
                        <a:t>Stratified log-rank p-value</a:t>
                      </a:r>
                      <a:r>
                        <a:rPr kumimoji="0" lang="en-GB"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b</a:t>
                      </a:r>
                      <a:endParaRPr lang="en-GB" sz="1000" noProof="0" dirty="0">
                        <a:latin typeface="Arial" panose="020B0604020202020204" pitchFamily="34" charset="0"/>
                        <a:cs typeface="Arial" panose="020B0604020202020204" pitchFamily="34" charset="0"/>
                      </a:endParaRPr>
                    </a:p>
                  </a:txBody>
                  <a:tcPr marL="60960" marR="6096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&lt;0.001</a:t>
                      </a:r>
                    </a:p>
                  </a:txBody>
                  <a:tcPr marL="0" marR="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100649353"/>
                  </a:ext>
                </a:extLst>
              </a:tr>
            </a:tbl>
          </a:graphicData>
        </a:graphic>
      </p:graphicFrame>
      <p:sp>
        <p:nvSpPr>
          <p:cNvPr id="465" name="TextBox 464">
            <a:extLst>
              <a:ext uri="{FF2B5EF4-FFF2-40B4-BE49-F238E27FC236}">
                <a16:creationId xmlns:a16="http://schemas.microsoft.com/office/drawing/2014/main" id="{45139504-EB63-F808-8A01-09B9980A6FEC}"/>
              </a:ext>
            </a:extLst>
          </p:cNvPr>
          <p:cNvSpPr txBox="1"/>
          <p:nvPr/>
        </p:nvSpPr>
        <p:spPr>
          <a:xfrm rot="16200000">
            <a:off x="1042140" y="2993001"/>
            <a:ext cx="132889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EFS</a:t>
            </a:r>
          </a:p>
        </p:txBody>
      </p:sp>
      <p:cxnSp>
        <p:nvCxnSpPr>
          <p:cNvPr id="495" name="Straight Connector 494">
            <a:extLst>
              <a:ext uri="{FF2B5EF4-FFF2-40B4-BE49-F238E27FC236}">
                <a16:creationId xmlns:a16="http://schemas.microsoft.com/office/drawing/2014/main" id="{685F1296-C772-149D-4E57-AC2EFFE66DA4}"/>
              </a:ext>
            </a:extLst>
          </p:cNvPr>
          <p:cNvCxnSpPr>
            <a:cxnSpLocks/>
          </p:cNvCxnSpPr>
          <p:nvPr/>
        </p:nvCxnSpPr>
        <p:spPr>
          <a:xfrm>
            <a:off x="2212084" y="4378542"/>
            <a:ext cx="788124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0" name="TextBox 499">
            <a:extLst>
              <a:ext uri="{FF2B5EF4-FFF2-40B4-BE49-F238E27FC236}">
                <a16:creationId xmlns:a16="http://schemas.microsoft.com/office/drawing/2014/main" id="{E62B4B94-98B7-6F95-912D-74D1D8EB9BDA}"/>
              </a:ext>
            </a:extLst>
          </p:cNvPr>
          <p:cNvSpPr txBox="1"/>
          <p:nvPr/>
        </p:nvSpPr>
        <p:spPr>
          <a:xfrm>
            <a:off x="2207617"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474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474</a:t>
            </a:r>
          </a:p>
        </p:txBody>
      </p:sp>
      <p:sp>
        <p:nvSpPr>
          <p:cNvPr id="506" name="TextBox 505">
            <a:extLst>
              <a:ext uri="{FF2B5EF4-FFF2-40B4-BE49-F238E27FC236}">
                <a16:creationId xmlns:a16="http://schemas.microsoft.com/office/drawing/2014/main" id="{20773282-E788-C566-2A7C-8B4C46E89EE8}"/>
              </a:ext>
            </a:extLst>
          </p:cNvPr>
          <p:cNvSpPr txBox="1"/>
          <p:nvPr/>
        </p:nvSpPr>
        <p:spPr>
          <a:xfrm>
            <a:off x="1944989" y="1655447"/>
            <a:ext cx="213199" cy="2893549"/>
          </a:xfrm>
          <a:prstGeom prst="rect">
            <a:avLst/>
          </a:prstGeom>
          <a:noFill/>
        </p:spPr>
        <p:txBody>
          <a:bodyPr wrap="none" lIns="0" tIns="0" rIns="0" bIns="0" rtlCol="0">
            <a:spAutoFit/>
          </a:bodyPr>
          <a:lstStyle/>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0.9</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0.8</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0.7</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0.6</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0.5</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0.4</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0.3</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0.2</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0.1</a:t>
            </a:r>
          </a:p>
          <a:p>
            <a:pPr marL="0" marR="0" lvl="0" indent="0" algn="r" defTabSz="457200" rtl="0" eaLnBrk="1" fontAlgn="auto" latinLnBrk="0" hangingPunct="1">
              <a:lnSpc>
                <a:spcPct val="141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cxnSp>
        <p:nvCxnSpPr>
          <p:cNvPr id="507" name="Straight Connector 506">
            <a:extLst>
              <a:ext uri="{FF2B5EF4-FFF2-40B4-BE49-F238E27FC236}">
                <a16:creationId xmlns:a16="http://schemas.microsoft.com/office/drawing/2014/main" id="{0322BC99-D038-65AA-0106-670C8A13BAAB}"/>
              </a:ext>
            </a:extLst>
          </p:cNvPr>
          <p:cNvCxnSpPr>
            <a:cxnSpLocks/>
          </p:cNvCxnSpPr>
          <p:nvPr/>
        </p:nvCxnSpPr>
        <p:spPr>
          <a:xfrm>
            <a:off x="2212084" y="335619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C275B3F2-857B-14FE-41CC-AEE4CF08FD4A}"/>
              </a:ext>
            </a:extLst>
          </p:cNvPr>
          <p:cNvCxnSpPr>
            <a:cxnSpLocks/>
          </p:cNvCxnSpPr>
          <p:nvPr/>
        </p:nvCxnSpPr>
        <p:spPr>
          <a:xfrm>
            <a:off x="2212084" y="309266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DCFBFBED-F7FC-CA1A-DD79-D3AF475CC3B3}"/>
              </a:ext>
            </a:extLst>
          </p:cNvPr>
          <p:cNvCxnSpPr>
            <a:cxnSpLocks/>
          </p:cNvCxnSpPr>
          <p:nvPr/>
        </p:nvCxnSpPr>
        <p:spPr>
          <a:xfrm>
            <a:off x="2212084" y="283549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FCA664F5-0AF6-D1C0-5875-5A0F0A6DEADD}"/>
              </a:ext>
            </a:extLst>
          </p:cNvPr>
          <p:cNvCxnSpPr>
            <a:cxnSpLocks/>
          </p:cNvCxnSpPr>
          <p:nvPr/>
        </p:nvCxnSpPr>
        <p:spPr>
          <a:xfrm>
            <a:off x="2212084" y="258149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35CEA2F4-3CA3-DDA0-6768-4B491837CB2F}"/>
              </a:ext>
            </a:extLst>
          </p:cNvPr>
          <p:cNvCxnSpPr>
            <a:cxnSpLocks/>
          </p:cNvCxnSpPr>
          <p:nvPr/>
        </p:nvCxnSpPr>
        <p:spPr>
          <a:xfrm>
            <a:off x="2212084" y="23243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D785D67E-4C7B-C020-71DC-2242D1EA6DD7}"/>
              </a:ext>
            </a:extLst>
          </p:cNvPr>
          <p:cNvCxnSpPr>
            <a:cxnSpLocks/>
          </p:cNvCxnSpPr>
          <p:nvPr/>
        </p:nvCxnSpPr>
        <p:spPr>
          <a:xfrm>
            <a:off x="2212084" y="206714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381E7E6B-86BA-8918-5C3D-188CEACF0782}"/>
              </a:ext>
            </a:extLst>
          </p:cNvPr>
          <p:cNvCxnSpPr>
            <a:cxnSpLocks/>
          </p:cNvCxnSpPr>
          <p:nvPr/>
        </p:nvCxnSpPr>
        <p:spPr>
          <a:xfrm>
            <a:off x="2212084" y="412454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a:extLst>
              <a:ext uri="{FF2B5EF4-FFF2-40B4-BE49-F238E27FC236}">
                <a16:creationId xmlns:a16="http://schemas.microsoft.com/office/drawing/2014/main" id="{74400FA2-0A8F-FF58-1D48-4EBE144BD308}"/>
              </a:ext>
            </a:extLst>
          </p:cNvPr>
          <p:cNvCxnSpPr>
            <a:cxnSpLocks/>
          </p:cNvCxnSpPr>
          <p:nvPr/>
        </p:nvCxnSpPr>
        <p:spPr>
          <a:xfrm>
            <a:off x="2212084" y="387054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239C1B5D-086D-FA1B-CE2E-3EDAA414BFAB}"/>
              </a:ext>
            </a:extLst>
          </p:cNvPr>
          <p:cNvCxnSpPr>
            <a:cxnSpLocks/>
          </p:cNvCxnSpPr>
          <p:nvPr/>
        </p:nvCxnSpPr>
        <p:spPr>
          <a:xfrm>
            <a:off x="2212084" y="361336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7136CAFD-DF19-559C-CBA1-CBDCA4C3E1FE}"/>
              </a:ext>
            </a:extLst>
          </p:cNvPr>
          <p:cNvCxnSpPr>
            <a:cxnSpLocks/>
          </p:cNvCxnSpPr>
          <p:nvPr/>
        </p:nvCxnSpPr>
        <p:spPr>
          <a:xfrm>
            <a:off x="2212084" y="1806792"/>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7F19C5A5-447F-CAF4-ECFF-25BB3FFE7E44}"/>
              </a:ext>
            </a:extLst>
          </p:cNvPr>
          <p:cNvCxnSpPr>
            <a:cxnSpLocks/>
          </p:cNvCxnSpPr>
          <p:nvPr/>
        </p:nvCxnSpPr>
        <p:spPr>
          <a:xfrm flipV="1">
            <a:off x="2302282" y="1803400"/>
            <a:ext cx="0" cy="26612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324B40DF-8AAB-B917-9118-CCBB059F1B3A}"/>
              </a:ext>
            </a:extLst>
          </p:cNvPr>
          <p:cNvCxnSpPr>
            <a:cxnSpLocks/>
          </p:cNvCxnSpPr>
          <p:nvPr/>
        </p:nvCxnSpPr>
        <p:spPr>
          <a:xfrm rot="16200000">
            <a:off x="2738829"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a16="http://schemas.microsoft.com/office/drawing/2014/main" id="{77735CE0-6E9C-227E-2035-A77CDD0CC216}"/>
              </a:ext>
            </a:extLst>
          </p:cNvPr>
          <p:cNvCxnSpPr>
            <a:cxnSpLocks/>
          </p:cNvCxnSpPr>
          <p:nvPr/>
        </p:nvCxnSpPr>
        <p:spPr>
          <a:xfrm rot="16200000">
            <a:off x="3186504"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C5EC89B3-D9B0-C03B-4EB0-8228F3EA948A}"/>
              </a:ext>
            </a:extLst>
          </p:cNvPr>
          <p:cNvCxnSpPr>
            <a:cxnSpLocks/>
          </p:cNvCxnSpPr>
          <p:nvPr/>
        </p:nvCxnSpPr>
        <p:spPr>
          <a:xfrm rot="16200000">
            <a:off x="3643704"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a16="http://schemas.microsoft.com/office/drawing/2014/main" id="{46CC85F7-D29B-1455-83E3-23AB7A86EA10}"/>
              </a:ext>
            </a:extLst>
          </p:cNvPr>
          <p:cNvCxnSpPr>
            <a:cxnSpLocks/>
          </p:cNvCxnSpPr>
          <p:nvPr/>
        </p:nvCxnSpPr>
        <p:spPr>
          <a:xfrm rot="16200000">
            <a:off x="4100904"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57D00410-FD47-448B-4817-4580712CEAEB}"/>
              </a:ext>
            </a:extLst>
          </p:cNvPr>
          <p:cNvCxnSpPr>
            <a:cxnSpLocks/>
          </p:cNvCxnSpPr>
          <p:nvPr/>
        </p:nvCxnSpPr>
        <p:spPr>
          <a:xfrm rot="16200000">
            <a:off x="4558104"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815DC633-1D2D-3934-91F6-5C2225F764F7}"/>
              </a:ext>
            </a:extLst>
          </p:cNvPr>
          <p:cNvCxnSpPr>
            <a:cxnSpLocks/>
          </p:cNvCxnSpPr>
          <p:nvPr/>
        </p:nvCxnSpPr>
        <p:spPr>
          <a:xfrm rot="16200000">
            <a:off x="5014775"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5" name="Straight Connector 524">
            <a:extLst>
              <a:ext uri="{FF2B5EF4-FFF2-40B4-BE49-F238E27FC236}">
                <a16:creationId xmlns:a16="http://schemas.microsoft.com/office/drawing/2014/main" id="{B0A08E6E-0E03-776A-5403-4B18712286DF}"/>
              </a:ext>
            </a:extLst>
          </p:cNvPr>
          <p:cNvCxnSpPr>
            <a:cxnSpLocks/>
          </p:cNvCxnSpPr>
          <p:nvPr/>
        </p:nvCxnSpPr>
        <p:spPr>
          <a:xfrm rot="16200000">
            <a:off x="5471446"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38B792E9-3BF4-E523-C1DF-E960406923D0}"/>
              </a:ext>
            </a:extLst>
          </p:cNvPr>
          <p:cNvCxnSpPr>
            <a:cxnSpLocks/>
          </p:cNvCxnSpPr>
          <p:nvPr/>
        </p:nvCxnSpPr>
        <p:spPr>
          <a:xfrm rot="16200000">
            <a:off x="5928117"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7" name="TextBox 526">
            <a:extLst>
              <a:ext uri="{FF2B5EF4-FFF2-40B4-BE49-F238E27FC236}">
                <a16:creationId xmlns:a16="http://schemas.microsoft.com/office/drawing/2014/main" id="{E6C3A523-5DC0-137F-7B9F-83158DECC390}"/>
              </a:ext>
            </a:extLst>
          </p:cNvPr>
          <p:cNvSpPr txBox="1"/>
          <p:nvPr/>
        </p:nvSpPr>
        <p:spPr>
          <a:xfrm>
            <a:off x="2737383" y="4483385"/>
            <a:ext cx="8496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528" name="TextBox 527">
            <a:extLst>
              <a:ext uri="{FF2B5EF4-FFF2-40B4-BE49-F238E27FC236}">
                <a16:creationId xmlns:a16="http://schemas.microsoft.com/office/drawing/2014/main" id="{ABEEEEAA-215C-53AA-C639-F49312D2F6E1}"/>
              </a:ext>
            </a:extLst>
          </p:cNvPr>
          <p:cNvSpPr txBox="1"/>
          <p:nvPr/>
        </p:nvSpPr>
        <p:spPr>
          <a:xfrm>
            <a:off x="3185058" y="4483385"/>
            <a:ext cx="8496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529" name="TextBox 528">
            <a:extLst>
              <a:ext uri="{FF2B5EF4-FFF2-40B4-BE49-F238E27FC236}">
                <a16:creationId xmlns:a16="http://schemas.microsoft.com/office/drawing/2014/main" id="{74CC5287-31B3-0D1C-32CD-BD0616D19914}"/>
              </a:ext>
            </a:extLst>
          </p:cNvPr>
          <p:cNvSpPr txBox="1"/>
          <p:nvPr/>
        </p:nvSpPr>
        <p:spPr>
          <a:xfrm>
            <a:off x="3645433" y="4483385"/>
            <a:ext cx="8496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sp>
        <p:nvSpPr>
          <p:cNvPr id="530" name="TextBox 529">
            <a:extLst>
              <a:ext uri="{FF2B5EF4-FFF2-40B4-BE49-F238E27FC236}">
                <a16:creationId xmlns:a16="http://schemas.microsoft.com/office/drawing/2014/main" id="{AA15C9C5-F43B-8FCB-A62B-FEE56DB3AD93}"/>
              </a:ext>
            </a:extLst>
          </p:cNvPr>
          <p:cNvSpPr txBox="1"/>
          <p:nvPr/>
        </p:nvSpPr>
        <p:spPr>
          <a:xfrm>
            <a:off x="2257958" y="4483385"/>
            <a:ext cx="8496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531" name="TextBox 530">
            <a:extLst>
              <a:ext uri="{FF2B5EF4-FFF2-40B4-BE49-F238E27FC236}">
                <a16:creationId xmlns:a16="http://schemas.microsoft.com/office/drawing/2014/main" id="{27F7DA07-0CB7-9215-914C-D5D4E55A8285}"/>
              </a:ext>
            </a:extLst>
          </p:cNvPr>
          <p:cNvSpPr txBox="1"/>
          <p:nvPr/>
        </p:nvSpPr>
        <p:spPr>
          <a:xfrm>
            <a:off x="406332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532" name="TextBox 531">
            <a:extLst>
              <a:ext uri="{FF2B5EF4-FFF2-40B4-BE49-F238E27FC236}">
                <a16:creationId xmlns:a16="http://schemas.microsoft.com/office/drawing/2014/main" id="{45BAC0B4-188E-1877-7FA0-1FDF574E5247}"/>
              </a:ext>
            </a:extLst>
          </p:cNvPr>
          <p:cNvSpPr txBox="1"/>
          <p:nvPr/>
        </p:nvSpPr>
        <p:spPr>
          <a:xfrm>
            <a:off x="451417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533" name="TextBox 532">
            <a:extLst>
              <a:ext uri="{FF2B5EF4-FFF2-40B4-BE49-F238E27FC236}">
                <a16:creationId xmlns:a16="http://schemas.microsoft.com/office/drawing/2014/main" id="{75B18D4F-3A78-D508-BCB6-0D1A47B18205}"/>
              </a:ext>
            </a:extLst>
          </p:cNvPr>
          <p:cNvSpPr txBox="1"/>
          <p:nvPr/>
        </p:nvSpPr>
        <p:spPr>
          <a:xfrm>
            <a:off x="4905730" y="4711092"/>
            <a:ext cx="2598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tl val="0"/>
              </a:rPr>
              <a:t>Time since randomisation (months)</a:t>
            </a:r>
          </a:p>
        </p:txBody>
      </p:sp>
      <p:cxnSp>
        <p:nvCxnSpPr>
          <p:cNvPr id="534" name="Straight Connector 533">
            <a:extLst>
              <a:ext uri="{FF2B5EF4-FFF2-40B4-BE49-F238E27FC236}">
                <a16:creationId xmlns:a16="http://schemas.microsoft.com/office/drawing/2014/main" id="{6DB0600E-FA5A-379C-A8E9-8DCE5196AFD0}"/>
              </a:ext>
            </a:extLst>
          </p:cNvPr>
          <p:cNvCxnSpPr>
            <a:cxnSpLocks/>
          </p:cNvCxnSpPr>
          <p:nvPr/>
        </p:nvCxnSpPr>
        <p:spPr>
          <a:xfrm rot="16200000">
            <a:off x="6384788"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66C095FF-EF84-AA09-FB74-BE96F0A3FCA3}"/>
              </a:ext>
            </a:extLst>
          </p:cNvPr>
          <p:cNvCxnSpPr>
            <a:cxnSpLocks/>
          </p:cNvCxnSpPr>
          <p:nvPr/>
        </p:nvCxnSpPr>
        <p:spPr>
          <a:xfrm rot="16200000">
            <a:off x="6841459"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1A7A9012-168C-F855-2D49-3DB643B6604E}"/>
              </a:ext>
            </a:extLst>
          </p:cNvPr>
          <p:cNvCxnSpPr>
            <a:cxnSpLocks/>
          </p:cNvCxnSpPr>
          <p:nvPr/>
        </p:nvCxnSpPr>
        <p:spPr>
          <a:xfrm rot="16200000">
            <a:off x="7298130"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5D663450-C7DC-B2D2-B1EC-581E917D5AD8}"/>
              </a:ext>
            </a:extLst>
          </p:cNvPr>
          <p:cNvCxnSpPr>
            <a:cxnSpLocks/>
          </p:cNvCxnSpPr>
          <p:nvPr/>
        </p:nvCxnSpPr>
        <p:spPr>
          <a:xfrm rot="16200000">
            <a:off x="7754801"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612C94B6-E52D-9E33-B938-E86FA2A10430}"/>
              </a:ext>
            </a:extLst>
          </p:cNvPr>
          <p:cNvCxnSpPr>
            <a:cxnSpLocks/>
          </p:cNvCxnSpPr>
          <p:nvPr/>
        </p:nvCxnSpPr>
        <p:spPr>
          <a:xfrm rot="16200000">
            <a:off x="8211472"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AE7ACC19-00BF-75FB-7540-01C70F7A3E65}"/>
              </a:ext>
            </a:extLst>
          </p:cNvPr>
          <p:cNvCxnSpPr>
            <a:cxnSpLocks/>
          </p:cNvCxnSpPr>
          <p:nvPr/>
        </p:nvCxnSpPr>
        <p:spPr>
          <a:xfrm rot="16200000">
            <a:off x="8668143"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0" name="Straight Connector 539">
            <a:extLst>
              <a:ext uri="{FF2B5EF4-FFF2-40B4-BE49-F238E27FC236}">
                <a16:creationId xmlns:a16="http://schemas.microsoft.com/office/drawing/2014/main" id="{C1816B8D-959F-4829-8BF3-359248A8B6A6}"/>
              </a:ext>
            </a:extLst>
          </p:cNvPr>
          <p:cNvCxnSpPr>
            <a:cxnSpLocks/>
          </p:cNvCxnSpPr>
          <p:nvPr/>
        </p:nvCxnSpPr>
        <p:spPr>
          <a:xfrm rot="16200000">
            <a:off x="9124814"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93CF5993-5FB3-DF2F-6A59-8520B7CF3712}"/>
              </a:ext>
            </a:extLst>
          </p:cNvPr>
          <p:cNvCxnSpPr>
            <a:cxnSpLocks/>
          </p:cNvCxnSpPr>
          <p:nvPr/>
        </p:nvCxnSpPr>
        <p:spPr>
          <a:xfrm rot="16200000">
            <a:off x="9581485"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682053B0-8D89-956C-042E-15048E9206E0}"/>
              </a:ext>
            </a:extLst>
          </p:cNvPr>
          <p:cNvCxnSpPr>
            <a:cxnSpLocks/>
          </p:cNvCxnSpPr>
          <p:nvPr/>
        </p:nvCxnSpPr>
        <p:spPr>
          <a:xfrm rot="16200000">
            <a:off x="10038154" y="4421617"/>
            <a:ext cx="9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4" name="TextBox 543">
            <a:extLst>
              <a:ext uri="{FF2B5EF4-FFF2-40B4-BE49-F238E27FC236}">
                <a16:creationId xmlns:a16="http://schemas.microsoft.com/office/drawing/2014/main" id="{69E8B276-791A-0252-D9BD-65479A2CB079}"/>
              </a:ext>
            </a:extLst>
          </p:cNvPr>
          <p:cNvSpPr txBox="1"/>
          <p:nvPr/>
        </p:nvSpPr>
        <p:spPr>
          <a:xfrm>
            <a:off x="9997404"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51</a:t>
            </a:r>
          </a:p>
        </p:txBody>
      </p:sp>
      <p:sp>
        <p:nvSpPr>
          <p:cNvPr id="545" name="TextBox 544">
            <a:extLst>
              <a:ext uri="{FF2B5EF4-FFF2-40B4-BE49-F238E27FC236}">
                <a16:creationId xmlns:a16="http://schemas.microsoft.com/office/drawing/2014/main" id="{EEA4099F-1B5D-BD6A-241F-CC847EEC5C09}"/>
              </a:ext>
            </a:extLst>
          </p:cNvPr>
          <p:cNvSpPr txBox="1"/>
          <p:nvPr/>
        </p:nvSpPr>
        <p:spPr>
          <a:xfrm>
            <a:off x="953702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546" name="TextBox 545">
            <a:extLst>
              <a:ext uri="{FF2B5EF4-FFF2-40B4-BE49-F238E27FC236}">
                <a16:creationId xmlns:a16="http://schemas.microsoft.com/office/drawing/2014/main" id="{94C8BF18-CE00-5BA9-4FA2-5E3A5B0A4BE3}"/>
              </a:ext>
            </a:extLst>
          </p:cNvPr>
          <p:cNvSpPr txBox="1"/>
          <p:nvPr/>
        </p:nvSpPr>
        <p:spPr>
          <a:xfrm>
            <a:off x="908617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45</a:t>
            </a:r>
          </a:p>
        </p:txBody>
      </p:sp>
      <p:sp>
        <p:nvSpPr>
          <p:cNvPr id="547" name="TextBox 546">
            <a:extLst>
              <a:ext uri="{FF2B5EF4-FFF2-40B4-BE49-F238E27FC236}">
                <a16:creationId xmlns:a16="http://schemas.microsoft.com/office/drawing/2014/main" id="{CB3EBA8D-D8F8-E322-DB69-1CAD3DA6F9CD}"/>
              </a:ext>
            </a:extLst>
          </p:cNvPr>
          <p:cNvSpPr txBox="1"/>
          <p:nvPr/>
        </p:nvSpPr>
        <p:spPr>
          <a:xfrm>
            <a:off x="8625804"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548" name="TextBox 547">
            <a:extLst>
              <a:ext uri="{FF2B5EF4-FFF2-40B4-BE49-F238E27FC236}">
                <a16:creationId xmlns:a16="http://schemas.microsoft.com/office/drawing/2014/main" id="{7D6AD536-B1B3-1DDF-34DD-8C9233E33362}"/>
              </a:ext>
            </a:extLst>
          </p:cNvPr>
          <p:cNvSpPr txBox="1"/>
          <p:nvPr/>
        </p:nvSpPr>
        <p:spPr>
          <a:xfrm>
            <a:off x="817177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a:t>
            </a:r>
          </a:p>
        </p:txBody>
      </p:sp>
      <p:sp>
        <p:nvSpPr>
          <p:cNvPr id="549" name="TextBox 548">
            <a:extLst>
              <a:ext uri="{FF2B5EF4-FFF2-40B4-BE49-F238E27FC236}">
                <a16:creationId xmlns:a16="http://schemas.microsoft.com/office/drawing/2014/main" id="{23FDA6D2-168E-388C-406C-E1C28163EDFA}"/>
              </a:ext>
            </a:extLst>
          </p:cNvPr>
          <p:cNvSpPr txBox="1"/>
          <p:nvPr/>
        </p:nvSpPr>
        <p:spPr>
          <a:xfrm>
            <a:off x="7711404"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550" name="TextBox 549">
            <a:extLst>
              <a:ext uri="{FF2B5EF4-FFF2-40B4-BE49-F238E27FC236}">
                <a16:creationId xmlns:a16="http://schemas.microsoft.com/office/drawing/2014/main" id="{10B9A7C0-382E-70BA-C6F2-ADA9D03682F4}"/>
              </a:ext>
            </a:extLst>
          </p:cNvPr>
          <p:cNvSpPr txBox="1"/>
          <p:nvPr/>
        </p:nvSpPr>
        <p:spPr>
          <a:xfrm>
            <a:off x="725102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a:t>
            </a:r>
          </a:p>
        </p:txBody>
      </p:sp>
      <p:sp>
        <p:nvSpPr>
          <p:cNvPr id="551" name="TextBox 550">
            <a:extLst>
              <a:ext uri="{FF2B5EF4-FFF2-40B4-BE49-F238E27FC236}">
                <a16:creationId xmlns:a16="http://schemas.microsoft.com/office/drawing/2014/main" id="{EB049176-A71B-F6B7-C26D-0FE0442E4E01}"/>
              </a:ext>
            </a:extLst>
          </p:cNvPr>
          <p:cNvSpPr txBox="1"/>
          <p:nvPr/>
        </p:nvSpPr>
        <p:spPr>
          <a:xfrm>
            <a:off x="6797004"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552" name="TextBox 551">
            <a:extLst>
              <a:ext uri="{FF2B5EF4-FFF2-40B4-BE49-F238E27FC236}">
                <a16:creationId xmlns:a16="http://schemas.microsoft.com/office/drawing/2014/main" id="{CD2EFAE1-5844-45DE-5E6F-230BEA7E182D}"/>
              </a:ext>
            </a:extLst>
          </p:cNvPr>
          <p:cNvSpPr txBox="1"/>
          <p:nvPr/>
        </p:nvSpPr>
        <p:spPr>
          <a:xfrm>
            <a:off x="633662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27</a:t>
            </a:r>
          </a:p>
        </p:txBody>
      </p:sp>
      <p:sp>
        <p:nvSpPr>
          <p:cNvPr id="553" name="TextBox 552">
            <a:extLst>
              <a:ext uri="{FF2B5EF4-FFF2-40B4-BE49-F238E27FC236}">
                <a16:creationId xmlns:a16="http://schemas.microsoft.com/office/drawing/2014/main" id="{CA2ACAD7-0696-885A-4158-72F7FBDEC785}"/>
              </a:ext>
            </a:extLst>
          </p:cNvPr>
          <p:cNvSpPr txBox="1"/>
          <p:nvPr/>
        </p:nvSpPr>
        <p:spPr>
          <a:xfrm>
            <a:off x="5876254"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554" name="TextBox 553">
            <a:extLst>
              <a:ext uri="{FF2B5EF4-FFF2-40B4-BE49-F238E27FC236}">
                <a16:creationId xmlns:a16="http://schemas.microsoft.com/office/drawing/2014/main" id="{DBEB2A27-D9CB-E587-AB2F-12E317934E86}"/>
              </a:ext>
            </a:extLst>
          </p:cNvPr>
          <p:cNvSpPr txBox="1"/>
          <p:nvPr/>
        </p:nvSpPr>
        <p:spPr>
          <a:xfrm>
            <a:off x="5428579"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a:t>
            </a:r>
          </a:p>
        </p:txBody>
      </p:sp>
      <p:sp>
        <p:nvSpPr>
          <p:cNvPr id="555" name="TextBox 554">
            <a:extLst>
              <a:ext uri="{FF2B5EF4-FFF2-40B4-BE49-F238E27FC236}">
                <a16:creationId xmlns:a16="http://schemas.microsoft.com/office/drawing/2014/main" id="{1FB693A7-44B3-3C3A-7534-C2329482D8EE}"/>
              </a:ext>
            </a:extLst>
          </p:cNvPr>
          <p:cNvSpPr txBox="1"/>
          <p:nvPr/>
        </p:nvSpPr>
        <p:spPr>
          <a:xfrm>
            <a:off x="4974554" y="4483385"/>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556" name="TextBox 555">
            <a:extLst>
              <a:ext uri="{FF2B5EF4-FFF2-40B4-BE49-F238E27FC236}">
                <a16:creationId xmlns:a16="http://schemas.microsoft.com/office/drawing/2014/main" id="{7C2F4AFA-B472-E172-63F1-4962BFB32B8D}"/>
              </a:ext>
            </a:extLst>
          </p:cNvPr>
          <p:cNvSpPr txBox="1"/>
          <p:nvPr/>
        </p:nvSpPr>
        <p:spPr>
          <a:xfrm>
            <a:off x="8554106" y="3259097"/>
            <a:ext cx="1170192"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Placebo + FLOT</a:t>
            </a:r>
          </a:p>
        </p:txBody>
      </p:sp>
      <p:sp>
        <p:nvSpPr>
          <p:cNvPr id="557" name="TextBox 556">
            <a:extLst>
              <a:ext uri="{FF2B5EF4-FFF2-40B4-BE49-F238E27FC236}">
                <a16:creationId xmlns:a16="http://schemas.microsoft.com/office/drawing/2014/main" id="{C9EADC73-F373-991C-A44F-0B2F0C23633B}"/>
              </a:ext>
            </a:extLst>
          </p:cNvPr>
          <p:cNvSpPr txBox="1"/>
          <p:nvPr/>
        </p:nvSpPr>
        <p:spPr>
          <a:xfrm>
            <a:off x="8689205" y="2693928"/>
            <a:ext cx="151163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sym typeface="HelveticaNeueLTPro-Roman"/>
              </a:rPr>
              <a:t>Durvalumab + FLOT </a:t>
            </a:r>
          </a:p>
        </p:txBody>
      </p:sp>
      <p:cxnSp>
        <p:nvCxnSpPr>
          <p:cNvPr id="558" name="Straight Connector 557">
            <a:extLst>
              <a:ext uri="{FF2B5EF4-FFF2-40B4-BE49-F238E27FC236}">
                <a16:creationId xmlns:a16="http://schemas.microsoft.com/office/drawing/2014/main" id="{933D9403-4A0E-765B-7D1D-9D8F06583ADE}"/>
              </a:ext>
            </a:extLst>
          </p:cNvPr>
          <p:cNvCxnSpPr>
            <a:cxnSpLocks/>
          </p:cNvCxnSpPr>
          <p:nvPr/>
        </p:nvCxnSpPr>
        <p:spPr>
          <a:xfrm flipV="1">
            <a:off x="5059775" y="2498725"/>
            <a:ext cx="0" cy="1872642"/>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a:extLst>
              <a:ext uri="{FF2B5EF4-FFF2-40B4-BE49-F238E27FC236}">
                <a16:creationId xmlns:a16="http://schemas.microsoft.com/office/drawing/2014/main" id="{77F9903E-A844-1063-FF22-9002F713F0FF}"/>
              </a:ext>
            </a:extLst>
          </p:cNvPr>
          <p:cNvCxnSpPr>
            <a:cxnSpLocks/>
          </p:cNvCxnSpPr>
          <p:nvPr/>
        </p:nvCxnSpPr>
        <p:spPr>
          <a:xfrm flipV="1">
            <a:off x="5974175" y="2670175"/>
            <a:ext cx="0" cy="1701192"/>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63" name="TextBox 562">
            <a:extLst>
              <a:ext uri="{FF2B5EF4-FFF2-40B4-BE49-F238E27FC236}">
                <a16:creationId xmlns:a16="http://schemas.microsoft.com/office/drawing/2014/main" id="{60BA827E-4CF7-C986-D5B0-F7C1DEA43E3B}"/>
              </a:ext>
            </a:extLst>
          </p:cNvPr>
          <p:cNvSpPr txBox="1"/>
          <p:nvPr/>
        </p:nvSpPr>
        <p:spPr>
          <a:xfrm>
            <a:off x="4662230" y="2103169"/>
            <a:ext cx="79509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HelveticaNeueLTPro-Bd"/>
                <a:rtl val="0"/>
              </a:rPr>
              <a:t>18-mo EFS</a:t>
            </a:r>
          </a:p>
        </p:txBody>
      </p:sp>
      <p:sp>
        <p:nvSpPr>
          <p:cNvPr id="564" name="TextBox 563">
            <a:extLst>
              <a:ext uri="{FF2B5EF4-FFF2-40B4-BE49-F238E27FC236}">
                <a16:creationId xmlns:a16="http://schemas.microsoft.com/office/drawing/2014/main" id="{DFEE9055-AB78-6459-6B57-9D50F8ED016D}"/>
              </a:ext>
            </a:extLst>
          </p:cNvPr>
          <p:cNvSpPr txBox="1"/>
          <p:nvPr/>
        </p:nvSpPr>
        <p:spPr>
          <a:xfrm>
            <a:off x="5578248" y="2255569"/>
            <a:ext cx="795089"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HelveticaNeueLTPro-Bd"/>
                <a:rtl val="0"/>
              </a:rPr>
              <a:t>24-mo EFS</a:t>
            </a:r>
          </a:p>
        </p:txBody>
      </p:sp>
      <p:sp>
        <p:nvSpPr>
          <p:cNvPr id="565" name="TextBox 564">
            <a:extLst>
              <a:ext uri="{FF2B5EF4-FFF2-40B4-BE49-F238E27FC236}">
                <a16:creationId xmlns:a16="http://schemas.microsoft.com/office/drawing/2014/main" id="{85B7A29B-3D3B-C19C-2E40-AF85D28D473C}"/>
              </a:ext>
            </a:extLst>
          </p:cNvPr>
          <p:cNvSpPr txBox="1"/>
          <p:nvPr/>
        </p:nvSpPr>
        <p:spPr>
          <a:xfrm>
            <a:off x="2679104"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436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429</a:t>
            </a:r>
          </a:p>
        </p:txBody>
      </p:sp>
      <p:sp>
        <p:nvSpPr>
          <p:cNvPr id="566" name="TextBox 565">
            <a:extLst>
              <a:ext uri="{FF2B5EF4-FFF2-40B4-BE49-F238E27FC236}">
                <a16:creationId xmlns:a16="http://schemas.microsoft.com/office/drawing/2014/main" id="{D96279FD-E608-B051-FE95-13EF6108E011}"/>
              </a:ext>
            </a:extLst>
          </p:cNvPr>
          <p:cNvSpPr txBox="1"/>
          <p:nvPr/>
        </p:nvSpPr>
        <p:spPr>
          <a:xfrm>
            <a:off x="10050548" y="5006756"/>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567" name="TextBox 566">
            <a:extLst>
              <a:ext uri="{FF2B5EF4-FFF2-40B4-BE49-F238E27FC236}">
                <a16:creationId xmlns:a16="http://schemas.microsoft.com/office/drawing/2014/main" id="{D4D6B5D0-5070-8E25-3EBD-A1CE16C2B00C}"/>
              </a:ext>
            </a:extLst>
          </p:cNvPr>
          <p:cNvSpPr txBox="1"/>
          <p:nvPr/>
        </p:nvSpPr>
        <p:spPr>
          <a:xfrm>
            <a:off x="3122016"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392</a:t>
            </a:r>
          </a:p>
        </p:txBody>
      </p:sp>
      <p:sp>
        <p:nvSpPr>
          <p:cNvPr id="568" name="TextBox 567">
            <a:extLst>
              <a:ext uri="{FF2B5EF4-FFF2-40B4-BE49-F238E27FC236}">
                <a16:creationId xmlns:a16="http://schemas.microsoft.com/office/drawing/2014/main" id="{09587943-31C8-A85D-7259-820528E965A3}"/>
              </a:ext>
            </a:extLst>
          </p:cNvPr>
          <p:cNvSpPr txBox="1"/>
          <p:nvPr/>
        </p:nvSpPr>
        <p:spPr>
          <a:xfrm>
            <a:off x="3586360"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381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360</a:t>
            </a:r>
          </a:p>
        </p:txBody>
      </p:sp>
      <p:sp>
        <p:nvSpPr>
          <p:cNvPr id="569" name="TextBox 568">
            <a:extLst>
              <a:ext uri="{FF2B5EF4-FFF2-40B4-BE49-F238E27FC236}">
                <a16:creationId xmlns:a16="http://schemas.microsoft.com/office/drawing/2014/main" id="{BC5C9B52-9463-BB6E-F9A8-9D583CB20571}"/>
              </a:ext>
            </a:extLst>
          </p:cNvPr>
          <p:cNvSpPr txBox="1"/>
          <p:nvPr/>
        </p:nvSpPr>
        <p:spPr>
          <a:xfrm>
            <a:off x="4072135"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329</a:t>
            </a:r>
          </a:p>
        </p:txBody>
      </p:sp>
      <p:sp>
        <p:nvSpPr>
          <p:cNvPr id="570" name="TextBox 569">
            <a:extLst>
              <a:ext uri="{FF2B5EF4-FFF2-40B4-BE49-F238E27FC236}">
                <a16:creationId xmlns:a16="http://schemas.microsoft.com/office/drawing/2014/main" id="{E90ADFDD-B9D3-556F-D775-DBE062419978}"/>
              </a:ext>
            </a:extLst>
          </p:cNvPr>
          <p:cNvSpPr txBox="1"/>
          <p:nvPr/>
        </p:nvSpPr>
        <p:spPr>
          <a:xfrm>
            <a:off x="4529335"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302</a:t>
            </a:r>
          </a:p>
        </p:txBody>
      </p:sp>
      <p:sp>
        <p:nvSpPr>
          <p:cNvPr id="571" name="TextBox 570">
            <a:extLst>
              <a:ext uri="{FF2B5EF4-FFF2-40B4-BE49-F238E27FC236}">
                <a16:creationId xmlns:a16="http://schemas.microsoft.com/office/drawing/2014/main" id="{8DCA44AF-CE7A-5AED-E116-7028A63A187F}"/>
              </a:ext>
            </a:extLst>
          </p:cNvPr>
          <p:cNvSpPr txBox="1"/>
          <p:nvPr/>
        </p:nvSpPr>
        <p:spPr>
          <a:xfrm>
            <a:off x="4965104"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278</a:t>
            </a:r>
          </a:p>
        </p:txBody>
      </p:sp>
      <p:sp>
        <p:nvSpPr>
          <p:cNvPr id="572" name="TextBox 571">
            <a:extLst>
              <a:ext uri="{FF2B5EF4-FFF2-40B4-BE49-F238E27FC236}">
                <a16:creationId xmlns:a16="http://schemas.microsoft.com/office/drawing/2014/main" id="{37ABFE6C-C3BA-9EAB-EA5B-2FC0D76B4C6D}"/>
              </a:ext>
            </a:extLst>
          </p:cNvPr>
          <p:cNvSpPr txBox="1"/>
          <p:nvPr/>
        </p:nvSpPr>
        <p:spPr>
          <a:xfrm>
            <a:off x="5400872"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264</a:t>
            </a:r>
          </a:p>
        </p:txBody>
      </p:sp>
      <p:sp>
        <p:nvSpPr>
          <p:cNvPr id="573" name="TextBox 572">
            <a:extLst>
              <a:ext uri="{FF2B5EF4-FFF2-40B4-BE49-F238E27FC236}">
                <a16:creationId xmlns:a16="http://schemas.microsoft.com/office/drawing/2014/main" id="{B93A0F35-2766-C9F9-07CA-9001A21E4398}"/>
              </a:ext>
            </a:extLst>
          </p:cNvPr>
          <p:cNvSpPr txBox="1"/>
          <p:nvPr/>
        </p:nvSpPr>
        <p:spPr>
          <a:xfrm>
            <a:off x="5865216"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288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249</a:t>
            </a:r>
          </a:p>
        </p:txBody>
      </p:sp>
      <p:sp>
        <p:nvSpPr>
          <p:cNvPr id="574" name="TextBox 573">
            <a:extLst>
              <a:ext uri="{FF2B5EF4-FFF2-40B4-BE49-F238E27FC236}">
                <a16:creationId xmlns:a16="http://schemas.microsoft.com/office/drawing/2014/main" id="{91204ADD-00B6-A658-A965-27B10EBA9C5F}"/>
              </a:ext>
            </a:extLst>
          </p:cNvPr>
          <p:cNvSpPr txBox="1"/>
          <p:nvPr/>
        </p:nvSpPr>
        <p:spPr>
          <a:xfrm>
            <a:off x="9621923" y="5006756"/>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575" name="TextBox 574">
            <a:extLst>
              <a:ext uri="{FF2B5EF4-FFF2-40B4-BE49-F238E27FC236}">
                <a16:creationId xmlns:a16="http://schemas.microsoft.com/office/drawing/2014/main" id="{ABCD82FC-AA31-B6FB-0000-219306432A93}"/>
              </a:ext>
            </a:extLst>
          </p:cNvPr>
          <p:cNvSpPr txBox="1"/>
          <p:nvPr/>
        </p:nvSpPr>
        <p:spPr>
          <a:xfrm>
            <a:off x="9136148" y="5006756"/>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576" name="TextBox 575">
            <a:extLst>
              <a:ext uri="{FF2B5EF4-FFF2-40B4-BE49-F238E27FC236}">
                <a16:creationId xmlns:a16="http://schemas.microsoft.com/office/drawing/2014/main" id="{5B7BC1FA-CB05-0B02-7060-7F16A53B950D}"/>
              </a:ext>
            </a:extLst>
          </p:cNvPr>
          <p:cNvSpPr txBox="1"/>
          <p:nvPr/>
        </p:nvSpPr>
        <p:spPr>
          <a:xfrm>
            <a:off x="8650825" y="5006756"/>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a:t>
            </a:r>
          </a:p>
        </p:txBody>
      </p:sp>
      <p:sp>
        <p:nvSpPr>
          <p:cNvPr id="577" name="TextBox 576">
            <a:extLst>
              <a:ext uri="{FF2B5EF4-FFF2-40B4-BE49-F238E27FC236}">
                <a16:creationId xmlns:a16="http://schemas.microsoft.com/office/drawing/2014/main" id="{00296203-199E-A67A-6C3E-E7A62B0020E0}"/>
              </a:ext>
            </a:extLst>
          </p:cNvPr>
          <p:cNvSpPr txBox="1"/>
          <p:nvPr/>
        </p:nvSpPr>
        <p:spPr>
          <a:xfrm>
            <a:off x="8200769" y="5006756"/>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26</a:t>
            </a:r>
          </a:p>
        </p:txBody>
      </p:sp>
      <p:sp>
        <p:nvSpPr>
          <p:cNvPr id="578" name="TextBox 577">
            <a:extLst>
              <a:ext uri="{FF2B5EF4-FFF2-40B4-BE49-F238E27FC236}">
                <a16:creationId xmlns:a16="http://schemas.microsoft.com/office/drawing/2014/main" id="{F3169912-1740-6924-ECBC-3CBE767D5C5C}"/>
              </a:ext>
            </a:extLst>
          </p:cNvPr>
          <p:cNvSpPr txBox="1"/>
          <p:nvPr/>
        </p:nvSpPr>
        <p:spPr>
          <a:xfrm>
            <a:off x="7722137" y="5006756"/>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65</a:t>
            </a:r>
          </a:p>
        </p:txBody>
      </p:sp>
      <p:sp>
        <p:nvSpPr>
          <p:cNvPr id="579" name="TextBox 578">
            <a:extLst>
              <a:ext uri="{FF2B5EF4-FFF2-40B4-BE49-F238E27FC236}">
                <a16:creationId xmlns:a16="http://schemas.microsoft.com/office/drawing/2014/main" id="{7F2C3C3B-8BEE-9391-6107-D96F36A58871}"/>
              </a:ext>
            </a:extLst>
          </p:cNvPr>
          <p:cNvSpPr txBox="1"/>
          <p:nvPr/>
        </p:nvSpPr>
        <p:spPr>
          <a:xfrm>
            <a:off x="7243958"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89</a:t>
            </a:r>
          </a:p>
        </p:txBody>
      </p:sp>
      <p:sp>
        <p:nvSpPr>
          <p:cNvPr id="580" name="TextBox 579">
            <a:extLst>
              <a:ext uri="{FF2B5EF4-FFF2-40B4-BE49-F238E27FC236}">
                <a16:creationId xmlns:a16="http://schemas.microsoft.com/office/drawing/2014/main" id="{F3D3AC72-E6A5-A360-DF6B-23697940FE7F}"/>
              </a:ext>
            </a:extLst>
          </p:cNvPr>
          <p:cNvSpPr txBox="1"/>
          <p:nvPr/>
        </p:nvSpPr>
        <p:spPr>
          <a:xfrm>
            <a:off x="6801046"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160</a:t>
            </a:r>
          </a:p>
        </p:txBody>
      </p:sp>
      <p:sp>
        <p:nvSpPr>
          <p:cNvPr id="581" name="TextBox 580">
            <a:extLst>
              <a:ext uri="{FF2B5EF4-FFF2-40B4-BE49-F238E27FC236}">
                <a16:creationId xmlns:a16="http://schemas.microsoft.com/office/drawing/2014/main" id="{79B7BE80-137B-42F1-2F9F-E5E7DB9DC280}"/>
              </a:ext>
            </a:extLst>
          </p:cNvPr>
          <p:cNvSpPr txBox="1"/>
          <p:nvPr/>
        </p:nvSpPr>
        <p:spPr>
          <a:xfrm>
            <a:off x="6322414" y="5006756"/>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234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202</a:t>
            </a:r>
          </a:p>
        </p:txBody>
      </p:sp>
      <p:sp>
        <p:nvSpPr>
          <p:cNvPr id="583" name="TextBox 582">
            <a:extLst>
              <a:ext uri="{FF2B5EF4-FFF2-40B4-BE49-F238E27FC236}">
                <a16:creationId xmlns:a16="http://schemas.microsoft.com/office/drawing/2014/main" id="{0868F66E-F6DB-9853-D1EC-100A39CE5D10}"/>
              </a:ext>
            </a:extLst>
          </p:cNvPr>
          <p:cNvSpPr txBox="1"/>
          <p:nvPr/>
        </p:nvSpPr>
        <p:spPr>
          <a:xfrm>
            <a:off x="10238712" y="4729757"/>
            <a:ext cx="561051" cy="553998"/>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Total no.</a:t>
            </a:r>
            <a:b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of events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218</a:t>
            </a:r>
          </a:p>
        </p:txBody>
      </p:sp>
      <p:sp>
        <p:nvSpPr>
          <p:cNvPr id="587" name="Slide Number Placeholder 586">
            <a:extLst>
              <a:ext uri="{FF2B5EF4-FFF2-40B4-BE49-F238E27FC236}">
                <a16:creationId xmlns:a16="http://schemas.microsoft.com/office/drawing/2014/main" id="{50F9C28E-82B6-F58F-B67B-7BA6D31F317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8427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613B-D847-7FA2-B547-CE83F67F729A}"/>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FC129EEB-A7F6-6A91-D50D-B72A78E8F5BC}"/>
              </a:ext>
            </a:extLst>
          </p:cNvPr>
          <p:cNvSpPr>
            <a:spLocks noGrp="1"/>
          </p:cNvSpPr>
          <p:nvPr>
            <p:ph type="body" idx="1"/>
          </p:nvPr>
        </p:nvSpPr>
        <p:spPr>
          <a:xfrm>
            <a:off x="609600" y="794577"/>
            <a:ext cx="10972800" cy="881337"/>
          </a:xfrm>
        </p:spPr>
        <p:txBody>
          <a:bodyPr>
            <a:noAutofit/>
          </a:bodyPr>
          <a:lstStyle/>
          <a:p>
            <a:r>
              <a:rPr lang="en-GB" noProof="0" dirty="0"/>
              <a:t>A statistically significant and clinically meaningful improvement in OS was observed with durvalumab + FLOT versus placebo + FLOT in the intention-to-treat population</a:t>
            </a:r>
          </a:p>
        </p:txBody>
      </p:sp>
      <p:sp>
        <p:nvSpPr>
          <p:cNvPr id="32" name="Title 31">
            <a:extLst>
              <a:ext uri="{FF2B5EF4-FFF2-40B4-BE49-F238E27FC236}">
                <a16:creationId xmlns:a16="http://schemas.microsoft.com/office/drawing/2014/main" id="{E7D59742-ECAD-1728-A252-A695648F2D15}"/>
              </a:ext>
            </a:extLst>
          </p:cNvPr>
          <p:cNvSpPr>
            <a:spLocks noGrp="1"/>
          </p:cNvSpPr>
          <p:nvPr>
            <p:ph type="title"/>
          </p:nvPr>
        </p:nvSpPr>
        <p:spPr>
          <a:xfrm>
            <a:off x="619201" y="259200"/>
            <a:ext cx="10963199" cy="864000"/>
          </a:xfrm>
        </p:spPr>
        <p:txBody>
          <a:bodyPr/>
          <a:lstStyle/>
          <a:p>
            <a:r>
              <a:rPr lang="en-GB" noProof="0" dirty="0"/>
              <a:t>MATTERHORN: Final OS</a:t>
            </a:r>
          </a:p>
        </p:txBody>
      </p:sp>
      <p:sp>
        <p:nvSpPr>
          <p:cNvPr id="268" name="Content Placeholder 267">
            <a:extLst>
              <a:ext uri="{FF2B5EF4-FFF2-40B4-BE49-F238E27FC236}">
                <a16:creationId xmlns:a16="http://schemas.microsoft.com/office/drawing/2014/main" id="{289322AD-4493-A669-E253-53DB4A75D9EA}"/>
              </a:ext>
            </a:extLst>
          </p:cNvPr>
          <p:cNvSpPr>
            <a:spLocks noGrp="1"/>
          </p:cNvSpPr>
          <p:nvPr>
            <p:ph sz="quarter" idx="15"/>
          </p:nvPr>
        </p:nvSpPr>
        <p:spPr>
          <a:xfrm>
            <a:off x="620183" y="6356351"/>
            <a:ext cx="10180339" cy="365125"/>
          </a:xfrm>
        </p:spPr>
        <p:txBody>
          <a:bodyPr anchor="b" anchorCtr="0"/>
          <a:lstStyle/>
          <a:p>
            <a:r>
              <a:rPr lang="en-GB" sz="1000" baseline="30000" noProof="0" dirty="0">
                <a:solidFill>
                  <a:schemeClr val="tx2"/>
                </a:solidFill>
              </a:rPr>
              <a:t>a</a:t>
            </a:r>
            <a:r>
              <a:rPr lang="en-GB" sz="1000" noProof="0" dirty="0">
                <a:solidFill>
                  <a:schemeClr val="tx2"/>
                </a:solidFill>
              </a:rPr>
              <a:t> Intention-to-treat analysis set (all randomised participants, regardless of treatment received). </a:t>
            </a:r>
            <a:r>
              <a:rPr lang="en-GB" sz="1000" baseline="30000" noProof="0" dirty="0">
                <a:solidFill>
                  <a:schemeClr val="tx2"/>
                </a:solidFill>
              </a:rPr>
              <a:t>b </a:t>
            </a:r>
            <a:r>
              <a:rPr lang="en-GB" sz="1000" noProof="0" dirty="0">
                <a:solidFill>
                  <a:schemeClr val="tx2"/>
                </a:solidFill>
              </a:rPr>
              <a:t>In censored participants</a:t>
            </a:r>
          </a:p>
          <a:p>
            <a:r>
              <a:rPr lang="en-GB" sz="1000" noProof="0" dirty="0">
                <a:solidFill>
                  <a:schemeClr val="tx2"/>
                </a:solidFill>
              </a:rPr>
              <a:t>Data cut-off: 01 September 2025. OS maturity: 37.1%. Events were defined as time from randomisation until the date of death due to any cause. The HR and its CI were estimated from a Cox proportional hazards model, adjusted for geographic region, clinical lymph node status, and PD-L1 expression status. The CI for the HR was calculated using a profile likelihood approach. An HR &lt;1 favours durvalumab + FLOT. The two-sided p-value was calculated using a stratified log-rank test adjusting for geographic region, clinical lymph node status, and PD-L1 expression status.</a:t>
            </a:r>
          </a:p>
          <a:p>
            <a:r>
              <a:rPr lang="en-GB" sz="1000" noProof="0" dirty="0">
                <a:solidFill>
                  <a:schemeClr val="tx2"/>
                </a:solidFill>
              </a:rPr>
              <a:t>CI, confidence interval; FLOT, 5-fluorouracil, leucovorin, oxaliplatin, and docetaxel; HR, hazard ratio; mo, month; NR, not reached; OS, overall survival</a:t>
            </a:r>
          </a:p>
          <a:p>
            <a:r>
              <a:rPr lang="en-GB" sz="1000" noProof="0" dirty="0">
                <a:solidFill>
                  <a:schemeClr val="tx2"/>
                </a:solidFill>
              </a:rPr>
              <a:t>Tabernero J, et al. Ann Oncol. 2025;36(suppl_2):S1-S60. 10.1016/annonc/annonc1965. Presented at ESMO 2025 (Abstract LBA81)</a:t>
            </a:r>
          </a:p>
        </p:txBody>
      </p:sp>
      <p:cxnSp>
        <p:nvCxnSpPr>
          <p:cNvPr id="30" name="Straight Connector 29">
            <a:extLst>
              <a:ext uri="{FF2B5EF4-FFF2-40B4-BE49-F238E27FC236}">
                <a16:creationId xmlns:a16="http://schemas.microsoft.com/office/drawing/2014/main" id="{CD4D40BF-45A8-A859-EB16-8E0521682DFF}"/>
              </a:ext>
            </a:extLst>
          </p:cNvPr>
          <p:cNvCxnSpPr>
            <a:cxnSpLocks/>
          </p:cNvCxnSpPr>
          <p:nvPr/>
        </p:nvCxnSpPr>
        <p:spPr>
          <a:xfrm flipV="1">
            <a:off x="5127129" y="2761469"/>
            <a:ext cx="0" cy="1949169"/>
          </a:xfrm>
          <a:prstGeom prst="line">
            <a:avLst/>
          </a:prstGeom>
          <a:ln w="1016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D5EA65B-050E-6B70-9A18-8458FE6468F7}"/>
              </a:ext>
            </a:extLst>
          </p:cNvPr>
          <p:cNvCxnSpPr>
            <a:cxnSpLocks/>
          </p:cNvCxnSpPr>
          <p:nvPr/>
        </p:nvCxnSpPr>
        <p:spPr>
          <a:xfrm flipV="1">
            <a:off x="4360648" y="2603989"/>
            <a:ext cx="0" cy="2106649"/>
          </a:xfrm>
          <a:prstGeom prst="line">
            <a:avLst/>
          </a:prstGeom>
          <a:ln w="1016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05F1987-9513-5FFA-8AA7-0B02EF8EC11F}"/>
              </a:ext>
            </a:extLst>
          </p:cNvPr>
          <p:cNvCxnSpPr>
            <a:cxnSpLocks/>
          </p:cNvCxnSpPr>
          <p:nvPr/>
        </p:nvCxnSpPr>
        <p:spPr>
          <a:xfrm flipH="1">
            <a:off x="2061201" y="4710638"/>
            <a:ext cx="7663387"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7A2B43B-96CE-9996-97AF-69A56D372FFA}"/>
              </a:ext>
            </a:extLst>
          </p:cNvPr>
          <p:cNvSpPr txBox="1"/>
          <p:nvPr/>
        </p:nvSpPr>
        <p:spPr>
          <a:xfrm>
            <a:off x="2025938" y="4802454"/>
            <a:ext cx="70533"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0</a:t>
            </a:r>
          </a:p>
        </p:txBody>
      </p:sp>
      <p:sp>
        <p:nvSpPr>
          <p:cNvPr id="64" name="TextBox 63">
            <a:extLst>
              <a:ext uri="{FF2B5EF4-FFF2-40B4-BE49-F238E27FC236}">
                <a16:creationId xmlns:a16="http://schemas.microsoft.com/office/drawing/2014/main" id="{D6A57989-49B2-F5C1-930F-3A2F2D7B9057}"/>
              </a:ext>
            </a:extLst>
          </p:cNvPr>
          <p:cNvSpPr txBox="1"/>
          <p:nvPr/>
        </p:nvSpPr>
        <p:spPr>
          <a:xfrm>
            <a:off x="2409178" y="4802454"/>
            <a:ext cx="70533"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3</a:t>
            </a:r>
          </a:p>
        </p:txBody>
      </p:sp>
      <p:sp>
        <p:nvSpPr>
          <p:cNvPr id="67" name="TextBox 66">
            <a:extLst>
              <a:ext uri="{FF2B5EF4-FFF2-40B4-BE49-F238E27FC236}">
                <a16:creationId xmlns:a16="http://schemas.microsoft.com/office/drawing/2014/main" id="{56C1FEA4-06AF-D372-5375-A845A1DBAAB2}"/>
              </a:ext>
            </a:extLst>
          </p:cNvPr>
          <p:cNvSpPr txBox="1"/>
          <p:nvPr/>
        </p:nvSpPr>
        <p:spPr>
          <a:xfrm>
            <a:off x="2792419" y="4802454"/>
            <a:ext cx="70533"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6</a:t>
            </a:r>
          </a:p>
        </p:txBody>
      </p:sp>
      <p:sp>
        <p:nvSpPr>
          <p:cNvPr id="70" name="TextBox 69">
            <a:extLst>
              <a:ext uri="{FF2B5EF4-FFF2-40B4-BE49-F238E27FC236}">
                <a16:creationId xmlns:a16="http://schemas.microsoft.com/office/drawing/2014/main" id="{71FEB183-280B-97AE-0B41-EE12CAC760B9}"/>
              </a:ext>
            </a:extLst>
          </p:cNvPr>
          <p:cNvSpPr txBox="1"/>
          <p:nvPr/>
        </p:nvSpPr>
        <p:spPr>
          <a:xfrm>
            <a:off x="3175660" y="4802454"/>
            <a:ext cx="70533"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9</a:t>
            </a:r>
          </a:p>
        </p:txBody>
      </p:sp>
      <p:sp>
        <p:nvSpPr>
          <p:cNvPr id="73" name="TextBox 72">
            <a:extLst>
              <a:ext uri="{FF2B5EF4-FFF2-40B4-BE49-F238E27FC236}">
                <a16:creationId xmlns:a16="http://schemas.microsoft.com/office/drawing/2014/main" id="{9E69FCD0-DB4F-BE2A-DF20-FF17F65DBED1}"/>
              </a:ext>
            </a:extLst>
          </p:cNvPr>
          <p:cNvSpPr txBox="1"/>
          <p:nvPr/>
        </p:nvSpPr>
        <p:spPr>
          <a:xfrm>
            <a:off x="3523634" y="4802454"/>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12</a:t>
            </a:r>
          </a:p>
        </p:txBody>
      </p:sp>
      <p:sp>
        <p:nvSpPr>
          <p:cNvPr id="76" name="TextBox 75">
            <a:extLst>
              <a:ext uri="{FF2B5EF4-FFF2-40B4-BE49-F238E27FC236}">
                <a16:creationId xmlns:a16="http://schemas.microsoft.com/office/drawing/2014/main" id="{C47640AF-A6B7-30DA-F005-64AF435469BD}"/>
              </a:ext>
            </a:extLst>
          </p:cNvPr>
          <p:cNvSpPr txBox="1"/>
          <p:nvPr/>
        </p:nvSpPr>
        <p:spPr>
          <a:xfrm>
            <a:off x="3906875" y="4802454"/>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15</a:t>
            </a:r>
          </a:p>
        </p:txBody>
      </p:sp>
      <p:sp>
        <p:nvSpPr>
          <p:cNvPr id="79" name="TextBox 78">
            <a:extLst>
              <a:ext uri="{FF2B5EF4-FFF2-40B4-BE49-F238E27FC236}">
                <a16:creationId xmlns:a16="http://schemas.microsoft.com/office/drawing/2014/main" id="{23FA0DF6-3FF0-7094-12A1-230A35BA4059}"/>
              </a:ext>
            </a:extLst>
          </p:cNvPr>
          <p:cNvSpPr txBox="1"/>
          <p:nvPr/>
        </p:nvSpPr>
        <p:spPr>
          <a:xfrm>
            <a:off x="4290115" y="4802454"/>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18</a:t>
            </a:r>
          </a:p>
        </p:txBody>
      </p:sp>
      <p:sp>
        <p:nvSpPr>
          <p:cNvPr id="82" name="TextBox 81">
            <a:extLst>
              <a:ext uri="{FF2B5EF4-FFF2-40B4-BE49-F238E27FC236}">
                <a16:creationId xmlns:a16="http://schemas.microsoft.com/office/drawing/2014/main" id="{B949D99B-235F-3A95-5601-43FD045FAB27}"/>
              </a:ext>
            </a:extLst>
          </p:cNvPr>
          <p:cNvSpPr txBox="1"/>
          <p:nvPr/>
        </p:nvSpPr>
        <p:spPr>
          <a:xfrm>
            <a:off x="4673356"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21</a:t>
            </a:r>
          </a:p>
        </p:txBody>
      </p:sp>
      <p:sp>
        <p:nvSpPr>
          <p:cNvPr id="85" name="TextBox 84">
            <a:extLst>
              <a:ext uri="{FF2B5EF4-FFF2-40B4-BE49-F238E27FC236}">
                <a16:creationId xmlns:a16="http://schemas.microsoft.com/office/drawing/2014/main" id="{56EB2308-5284-7F4F-00F2-FF97439851D7}"/>
              </a:ext>
            </a:extLst>
          </p:cNvPr>
          <p:cNvSpPr txBox="1"/>
          <p:nvPr/>
        </p:nvSpPr>
        <p:spPr>
          <a:xfrm>
            <a:off x="5056597"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24</a:t>
            </a:r>
          </a:p>
        </p:txBody>
      </p:sp>
      <p:sp>
        <p:nvSpPr>
          <p:cNvPr id="88" name="TextBox 87">
            <a:extLst>
              <a:ext uri="{FF2B5EF4-FFF2-40B4-BE49-F238E27FC236}">
                <a16:creationId xmlns:a16="http://schemas.microsoft.com/office/drawing/2014/main" id="{611E8E82-9D58-5CD2-F9E8-54BE5E8DD84F}"/>
              </a:ext>
            </a:extLst>
          </p:cNvPr>
          <p:cNvSpPr txBox="1"/>
          <p:nvPr/>
        </p:nvSpPr>
        <p:spPr>
          <a:xfrm>
            <a:off x="5439837"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27</a:t>
            </a:r>
          </a:p>
        </p:txBody>
      </p:sp>
      <p:sp>
        <p:nvSpPr>
          <p:cNvPr id="91" name="TextBox 90">
            <a:extLst>
              <a:ext uri="{FF2B5EF4-FFF2-40B4-BE49-F238E27FC236}">
                <a16:creationId xmlns:a16="http://schemas.microsoft.com/office/drawing/2014/main" id="{AE8BB112-CCC6-BFC8-4FD3-5B6AC01EDAC2}"/>
              </a:ext>
            </a:extLst>
          </p:cNvPr>
          <p:cNvSpPr txBox="1"/>
          <p:nvPr/>
        </p:nvSpPr>
        <p:spPr>
          <a:xfrm>
            <a:off x="5823078"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30</a:t>
            </a:r>
          </a:p>
        </p:txBody>
      </p:sp>
      <p:sp>
        <p:nvSpPr>
          <p:cNvPr id="94" name="TextBox 93">
            <a:extLst>
              <a:ext uri="{FF2B5EF4-FFF2-40B4-BE49-F238E27FC236}">
                <a16:creationId xmlns:a16="http://schemas.microsoft.com/office/drawing/2014/main" id="{7CA82DE8-464D-635B-726E-E8BE1BDF37ED}"/>
              </a:ext>
            </a:extLst>
          </p:cNvPr>
          <p:cNvSpPr txBox="1"/>
          <p:nvPr/>
        </p:nvSpPr>
        <p:spPr>
          <a:xfrm>
            <a:off x="6206319"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33</a:t>
            </a:r>
          </a:p>
        </p:txBody>
      </p:sp>
      <p:sp>
        <p:nvSpPr>
          <p:cNvPr id="97" name="TextBox 96">
            <a:extLst>
              <a:ext uri="{FF2B5EF4-FFF2-40B4-BE49-F238E27FC236}">
                <a16:creationId xmlns:a16="http://schemas.microsoft.com/office/drawing/2014/main" id="{AC14E4D0-0C41-69F8-4D36-859ABC1EFFE7}"/>
              </a:ext>
            </a:extLst>
          </p:cNvPr>
          <p:cNvSpPr txBox="1"/>
          <p:nvPr/>
        </p:nvSpPr>
        <p:spPr>
          <a:xfrm>
            <a:off x="6589560"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36</a:t>
            </a:r>
          </a:p>
        </p:txBody>
      </p:sp>
      <p:sp>
        <p:nvSpPr>
          <p:cNvPr id="100" name="TextBox 99">
            <a:extLst>
              <a:ext uri="{FF2B5EF4-FFF2-40B4-BE49-F238E27FC236}">
                <a16:creationId xmlns:a16="http://schemas.microsoft.com/office/drawing/2014/main" id="{73708D26-B5DE-B80A-3E1B-B20B7D391696}"/>
              </a:ext>
            </a:extLst>
          </p:cNvPr>
          <p:cNvSpPr txBox="1"/>
          <p:nvPr/>
        </p:nvSpPr>
        <p:spPr>
          <a:xfrm>
            <a:off x="6972800"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39</a:t>
            </a:r>
          </a:p>
        </p:txBody>
      </p:sp>
      <p:sp>
        <p:nvSpPr>
          <p:cNvPr id="103" name="TextBox 102">
            <a:extLst>
              <a:ext uri="{FF2B5EF4-FFF2-40B4-BE49-F238E27FC236}">
                <a16:creationId xmlns:a16="http://schemas.microsoft.com/office/drawing/2014/main" id="{80FB6966-32F0-7929-0A22-5729A11F95B2}"/>
              </a:ext>
            </a:extLst>
          </p:cNvPr>
          <p:cNvSpPr txBox="1"/>
          <p:nvPr/>
        </p:nvSpPr>
        <p:spPr>
          <a:xfrm>
            <a:off x="7356041"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42</a:t>
            </a:r>
          </a:p>
        </p:txBody>
      </p:sp>
      <p:sp>
        <p:nvSpPr>
          <p:cNvPr id="106" name="TextBox 105">
            <a:extLst>
              <a:ext uri="{FF2B5EF4-FFF2-40B4-BE49-F238E27FC236}">
                <a16:creationId xmlns:a16="http://schemas.microsoft.com/office/drawing/2014/main" id="{063A9014-CC5B-0131-801A-66701F91D202}"/>
              </a:ext>
            </a:extLst>
          </p:cNvPr>
          <p:cNvSpPr txBox="1"/>
          <p:nvPr/>
        </p:nvSpPr>
        <p:spPr>
          <a:xfrm>
            <a:off x="7739282"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45</a:t>
            </a:r>
          </a:p>
        </p:txBody>
      </p:sp>
      <p:sp>
        <p:nvSpPr>
          <p:cNvPr id="109" name="TextBox 108">
            <a:extLst>
              <a:ext uri="{FF2B5EF4-FFF2-40B4-BE49-F238E27FC236}">
                <a16:creationId xmlns:a16="http://schemas.microsoft.com/office/drawing/2014/main" id="{66BA66BA-55B7-05FC-116C-E27B7685484E}"/>
              </a:ext>
            </a:extLst>
          </p:cNvPr>
          <p:cNvSpPr txBox="1"/>
          <p:nvPr/>
        </p:nvSpPr>
        <p:spPr>
          <a:xfrm>
            <a:off x="8122522"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48</a:t>
            </a:r>
          </a:p>
        </p:txBody>
      </p:sp>
      <p:sp>
        <p:nvSpPr>
          <p:cNvPr id="112" name="TextBox 111">
            <a:extLst>
              <a:ext uri="{FF2B5EF4-FFF2-40B4-BE49-F238E27FC236}">
                <a16:creationId xmlns:a16="http://schemas.microsoft.com/office/drawing/2014/main" id="{C13515CA-64B5-7770-9B4C-C521A8031A7B}"/>
              </a:ext>
            </a:extLst>
          </p:cNvPr>
          <p:cNvSpPr txBox="1"/>
          <p:nvPr/>
        </p:nvSpPr>
        <p:spPr>
          <a:xfrm>
            <a:off x="8505763"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51</a:t>
            </a:r>
          </a:p>
        </p:txBody>
      </p:sp>
      <p:sp>
        <p:nvSpPr>
          <p:cNvPr id="115" name="TextBox 114">
            <a:extLst>
              <a:ext uri="{FF2B5EF4-FFF2-40B4-BE49-F238E27FC236}">
                <a16:creationId xmlns:a16="http://schemas.microsoft.com/office/drawing/2014/main" id="{C1B80F4F-9E0E-F87D-25C0-22413D05A069}"/>
              </a:ext>
            </a:extLst>
          </p:cNvPr>
          <p:cNvSpPr txBox="1"/>
          <p:nvPr/>
        </p:nvSpPr>
        <p:spPr>
          <a:xfrm>
            <a:off x="8889004"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54</a:t>
            </a:r>
          </a:p>
        </p:txBody>
      </p:sp>
      <p:sp>
        <p:nvSpPr>
          <p:cNvPr id="118" name="TextBox 117">
            <a:extLst>
              <a:ext uri="{FF2B5EF4-FFF2-40B4-BE49-F238E27FC236}">
                <a16:creationId xmlns:a16="http://schemas.microsoft.com/office/drawing/2014/main" id="{92E9B285-4A4E-88F1-A8F5-91B1CFF32C4C}"/>
              </a:ext>
            </a:extLst>
          </p:cNvPr>
          <p:cNvSpPr txBox="1"/>
          <p:nvPr/>
        </p:nvSpPr>
        <p:spPr>
          <a:xfrm>
            <a:off x="9272244"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57</a:t>
            </a:r>
          </a:p>
        </p:txBody>
      </p:sp>
      <p:sp>
        <p:nvSpPr>
          <p:cNvPr id="121" name="TextBox 120">
            <a:extLst>
              <a:ext uri="{FF2B5EF4-FFF2-40B4-BE49-F238E27FC236}">
                <a16:creationId xmlns:a16="http://schemas.microsoft.com/office/drawing/2014/main" id="{8E85C484-85B2-8849-86A3-0C1AD7BFED11}"/>
              </a:ext>
            </a:extLst>
          </p:cNvPr>
          <p:cNvSpPr txBox="1"/>
          <p:nvPr/>
        </p:nvSpPr>
        <p:spPr>
          <a:xfrm>
            <a:off x="9655482" y="4802455"/>
            <a:ext cx="141064" cy="15388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60</a:t>
            </a:r>
          </a:p>
        </p:txBody>
      </p:sp>
      <p:cxnSp>
        <p:nvCxnSpPr>
          <p:cNvPr id="62" name="Straight Connector 61">
            <a:extLst>
              <a:ext uri="{FF2B5EF4-FFF2-40B4-BE49-F238E27FC236}">
                <a16:creationId xmlns:a16="http://schemas.microsoft.com/office/drawing/2014/main" id="{4D9193F4-5188-1B69-8A29-A2A2969B4B31}"/>
              </a:ext>
            </a:extLst>
          </p:cNvPr>
          <p:cNvCxnSpPr>
            <a:cxnSpLocks/>
          </p:cNvCxnSpPr>
          <p:nvPr/>
        </p:nvCxnSpPr>
        <p:spPr>
          <a:xfrm rot="16200000">
            <a:off x="2025203"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B39E97-FD90-50E6-5985-AEE951D63076}"/>
              </a:ext>
            </a:extLst>
          </p:cNvPr>
          <p:cNvCxnSpPr>
            <a:cxnSpLocks/>
          </p:cNvCxnSpPr>
          <p:nvPr/>
        </p:nvCxnSpPr>
        <p:spPr>
          <a:xfrm rot="16200000">
            <a:off x="2408444"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423F2FB-1EB3-F841-E49B-ACE61337961A}"/>
              </a:ext>
            </a:extLst>
          </p:cNvPr>
          <p:cNvCxnSpPr>
            <a:cxnSpLocks/>
          </p:cNvCxnSpPr>
          <p:nvPr/>
        </p:nvCxnSpPr>
        <p:spPr>
          <a:xfrm rot="16200000">
            <a:off x="2791684"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AA8FBCE-A860-E7BB-F0D0-6228BA0C4EEA}"/>
              </a:ext>
            </a:extLst>
          </p:cNvPr>
          <p:cNvCxnSpPr>
            <a:cxnSpLocks/>
          </p:cNvCxnSpPr>
          <p:nvPr/>
        </p:nvCxnSpPr>
        <p:spPr>
          <a:xfrm rot="16200000">
            <a:off x="3174925"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4B58AF-F209-69A8-5BB8-0EEDFA1F8BC0}"/>
              </a:ext>
            </a:extLst>
          </p:cNvPr>
          <p:cNvCxnSpPr>
            <a:cxnSpLocks/>
          </p:cNvCxnSpPr>
          <p:nvPr/>
        </p:nvCxnSpPr>
        <p:spPr>
          <a:xfrm rot="16200000">
            <a:off x="3558166"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E29FFB8-84DC-0A9C-3E30-860924649ECB}"/>
              </a:ext>
            </a:extLst>
          </p:cNvPr>
          <p:cNvCxnSpPr>
            <a:cxnSpLocks/>
          </p:cNvCxnSpPr>
          <p:nvPr/>
        </p:nvCxnSpPr>
        <p:spPr>
          <a:xfrm rot="16200000">
            <a:off x="3941406"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C751DEF-1603-73D6-E70D-C8F54AF00C0D}"/>
              </a:ext>
            </a:extLst>
          </p:cNvPr>
          <p:cNvCxnSpPr>
            <a:cxnSpLocks/>
          </p:cNvCxnSpPr>
          <p:nvPr/>
        </p:nvCxnSpPr>
        <p:spPr>
          <a:xfrm rot="16200000">
            <a:off x="4324647" y="4747491"/>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409E71-5ED1-65D1-31F2-1E80F59FA9F6}"/>
              </a:ext>
            </a:extLst>
          </p:cNvPr>
          <p:cNvCxnSpPr>
            <a:cxnSpLocks/>
          </p:cNvCxnSpPr>
          <p:nvPr/>
        </p:nvCxnSpPr>
        <p:spPr>
          <a:xfrm rot="16200000">
            <a:off x="4707888"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04B9A2E-5EAD-EBC3-D875-B0E5DD3196C3}"/>
              </a:ext>
            </a:extLst>
          </p:cNvPr>
          <p:cNvCxnSpPr>
            <a:cxnSpLocks/>
          </p:cNvCxnSpPr>
          <p:nvPr/>
        </p:nvCxnSpPr>
        <p:spPr>
          <a:xfrm rot="16200000">
            <a:off x="5091129"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4B2CAB5-7B7F-E7F4-120B-4524F612384B}"/>
              </a:ext>
            </a:extLst>
          </p:cNvPr>
          <p:cNvCxnSpPr>
            <a:cxnSpLocks/>
          </p:cNvCxnSpPr>
          <p:nvPr/>
        </p:nvCxnSpPr>
        <p:spPr>
          <a:xfrm rot="16200000">
            <a:off x="5474369"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8D29807-611F-89EB-0F8A-F4F07F2C3569}"/>
              </a:ext>
            </a:extLst>
          </p:cNvPr>
          <p:cNvCxnSpPr>
            <a:cxnSpLocks/>
          </p:cNvCxnSpPr>
          <p:nvPr/>
        </p:nvCxnSpPr>
        <p:spPr>
          <a:xfrm rot="16200000">
            <a:off x="5857610"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AA9899-8AE5-B99D-07FC-84CABE1495C6}"/>
              </a:ext>
            </a:extLst>
          </p:cNvPr>
          <p:cNvCxnSpPr>
            <a:cxnSpLocks/>
          </p:cNvCxnSpPr>
          <p:nvPr/>
        </p:nvCxnSpPr>
        <p:spPr>
          <a:xfrm rot="16200000">
            <a:off x="6240851"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DF2B138-E426-0B26-346B-1225465CD4DD}"/>
              </a:ext>
            </a:extLst>
          </p:cNvPr>
          <p:cNvCxnSpPr>
            <a:cxnSpLocks/>
          </p:cNvCxnSpPr>
          <p:nvPr/>
        </p:nvCxnSpPr>
        <p:spPr>
          <a:xfrm rot="16200000">
            <a:off x="6624091"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A5FEB79-116D-8B9B-6783-DA2D42D7208A}"/>
              </a:ext>
            </a:extLst>
          </p:cNvPr>
          <p:cNvCxnSpPr>
            <a:cxnSpLocks/>
          </p:cNvCxnSpPr>
          <p:nvPr/>
        </p:nvCxnSpPr>
        <p:spPr>
          <a:xfrm rot="16200000">
            <a:off x="7007332"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A437EDD-8B7D-6E83-B1BA-66717C5F7155}"/>
              </a:ext>
            </a:extLst>
          </p:cNvPr>
          <p:cNvCxnSpPr>
            <a:cxnSpLocks/>
          </p:cNvCxnSpPr>
          <p:nvPr/>
        </p:nvCxnSpPr>
        <p:spPr>
          <a:xfrm rot="16200000">
            <a:off x="7390573"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99FDB2-C769-90C2-B6A9-BE9EBC63F99B}"/>
              </a:ext>
            </a:extLst>
          </p:cNvPr>
          <p:cNvCxnSpPr>
            <a:cxnSpLocks/>
          </p:cNvCxnSpPr>
          <p:nvPr/>
        </p:nvCxnSpPr>
        <p:spPr>
          <a:xfrm rot="16200000">
            <a:off x="7773814"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44163C0-AC5B-E220-8378-6C330C4630E9}"/>
              </a:ext>
            </a:extLst>
          </p:cNvPr>
          <p:cNvCxnSpPr>
            <a:cxnSpLocks/>
          </p:cNvCxnSpPr>
          <p:nvPr/>
        </p:nvCxnSpPr>
        <p:spPr>
          <a:xfrm rot="16200000">
            <a:off x="8157054"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1B50F7D-F65F-B48A-2227-6AFFCAE8EF47}"/>
              </a:ext>
            </a:extLst>
          </p:cNvPr>
          <p:cNvCxnSpPr>
            <a:cxnSpLocks/>
          </p:cNvCxnSpPr>
          <p:nvPr/>
        </p:nvCxnSpPr>
        <p:spPr>
          <a:xfrm rot="16200000">
            <a:off x="8540295"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7CE6EE0-CF3F-C5CB-663C-EABEB961CA4C}"/>
              </a:ext>
            </a:extLst>
          </p:cNvPr>
          <p:cNvCxnSpPr>
            <a:cxnSpLocks/>
          </p:cNvCxnSpPr>
          <p:nvPr/>
        </p:nvCxnSpPr>
        <p:spPr>
          <a:xfrm rot="16200000">
            <a:off x="8923536"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23CD0AF-EE69-527D-5EAA-979F6C4677AE}"/>
              </a:ext>
            </a:extLst>
          </p:cNvPr>
          <p:cNvCxnSpPr>
            <a:cxnSpLocks/>
          </p:cNvCxnSpPr>
          <p:nvPr/>
        </p:nvCxnSpPr>
        <p:spPr>
          <a:xfrm rot="16200000">
            <a:off x="9306776"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45428A-87E7-79BE-6B0A-F560608E2564}"/>
              </a:ext>
            </a:extLst>
          </p:cNvPr>
          <p:cNvCxnSpPr>
            <a:cxnSpLocks/>
          </p:cNvCxnSpPr>
          <p:nvPr/>
        </p:nvCxnSpPr>
        <p:spPr>
          <a:xfrm rot="16200000">
            <a:off x="9690014" y="474749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8569A6-C9CC-C5FA-5B50-EA79654E33C8}"/>
              </a:ext>
            </a:extLst>
          </p:cNvPr>
          <p:cNvCxnSpPr>
            <a:cxnSpLocks/>
          </p:cNvCxnSpPr>
          <p:nvPr/>
        </p:nvCxnSpPr>
        <p:spPr>
          <a:xfrm>
            <a:off x="1987616" y="2106689"/>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5BCAAFE-A91B-714B-05FA-DBEB98FA944A}"/>
              </a:ext>
            </a:extLst>
          </p:cNvPr>
          <p:cNvCxnSpPr>
            <a:cxnSpLocks/>
          </p:cNvCxnSpPr>
          <p:nvPr/>
        </p:nvCxnSpPr>
        <p:spPr>
          <a:xfrm flipV="1">
            <a:off x="2061203" y="2109499"/>
            <a:ext cx="0" cy="2600325"/>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4F14862-A6D7-8B56-F960-CFF36A51A2C8}"/>
              </a:ext>
            </a:extLst>
          </p:cNvPr>
          <p:cNvCxnSpPr>
            <a:cxnSpLocks/>
          </p:cNvCxnSpPr>
          <p:nvPr/>
        </p:nvCxnSpPr>
        <p:spPr>
          <a:xfrm>
            <a:off x="1987616" y="4711157"/>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4B3F966-9B54-C9AA-A236-E7B186D2F912}"/>
              </a:ext>
            </a:extLst>
          </p:cNvPr>
          <p:cNvCxnSpPr>
            <a:cxnSpLocks/>
          </p:cNvCxnSpPr>
          <p:nvPr/>
        </p:nvCxnSpPr>
        <p:spPr>
          <a:xfrm>
            <a:off x="1987616" y="4450710"/>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2D403C7-3AAC-2CAE-BAD4-DD042B7FD501}"/>
              </a:ext>
            </a:extLst>
          </p:cNvPr>
          <p:cNvCxnSpPr>
            <a:cxnSpLocks/>
          </p:cNvCxnSpPr>
          <p:nvPr/>
        </p:nvCxnSpPr>
        <p:spPr>
          <a:xfrm>
            <a:off x="1987616" y="4190263"/>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5FAB3D8-7002-BE78-2099-0B9FB3C950EE}"/>
              </a:ext>
            </a:extLst>
          </p:cNvPr>
          <p:cNvCxnSpPr>
            <a:cxnSpLocks/>
          </p:cNvCxnSpPr>
          <p:nvPr/>
        </p:nvCxnSpPr>
        <p:spPr>
          <a:xfrm>
            <a:off x="1987616" y="3929816"/>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468677C-4175-BEA5-3EB8-CB4ED5F0B513}"/>
              </a:ext>
            </a:extLst>
          </p:cNvPr>
          <p:cNvCxnSpPr>
            <a:cxnSpLocks/>
          </p:cNvCxnSpPr>
          <p:nvPr/>
        </p:nvCxnSpPr>
        <p:spPr>
          <a:xfrm>
            <a:off x="1987616" y="3669369"/>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42BDBC9-E525-EC67-5276-BE8B6880ED04}"/>
              </a:ext>
            </a:extLst>
          </p:cNvPr>
          <p:cNvCxnSpPr>
            <a:cxnSpLocks/>
          </p:cNvCxnSpPr>
          <p:nvPr/>
        </p:nvCxnSpPr>
        <p:spPr>
          <a:xfrm>
            <a:off x="1987616" y="3408923"/>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44C6D6E-B650-1DD6-13DA-1AC99583ECA8}"/>
              </a:ext>
            </a:extLst>
          </p:cNvPr>
          <p:cNvCxnSpPr>
            <a:cxnSpLocks/>
          </p:cNvCxnSpPr>
          <p:nvPr/>
        </p:nvCxnSpPr>
        <p:spPr>
          <a:xfrm>
            <a:off x="1987616" y="3148476"/>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C9FDBB58-7DD4-F7DC-560C-D97316833AE1}"/>
              </a:ext>
            </a:extLst>
          </p:cNvPr>
          <p:cNvCxnSpPr>
            <a:cxnSpLocks/>
          </p:cNvCxnSpPr>
          <p:nvPr/>
        </p:nvCxnSpPr>
        <p:spPr>
          <a:xfrm>
            <a:off x="1987616" y="2888029"/>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6FEB2C11-0406-4DD8-6275-90B87C8C4BD4}"/>
              </a:ext>
            </a:extLst>
          </p:cNvPr>
          <p:cNvCxnSpPr>
            <a:cxnSpLocks/>
          </p:cNvCxnSpPr>
          <p:nvPr/>
        </p:nvCxnSpPr>
        <p:spPr>
          <a:xfrm>
            <a:off x="1987616" y="2627582"/>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406EE69-D73E-551D-5DAE-1CE6A8D65469}"/>
              </a:ext>
            </a:extLst>
          </p:cNvPr>
          <p:cNvCxnSpPr>
            <a:cxnSpLocks/>
          </p:cNvCxnSpPr>
          <p:nvPr/>
        </p:nvCxnSpPr>
        <p:spPr>
          <a:xfrm>
            <a:off x="1987616" y="2367136"/>
            <a:ext cx="72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4" name="Group 263">
            <a:extLst>
              <a:ext uri="{FF2B5EF4-FFF2-40B4-BE49-F238E27FC236}">
                <a16:creationId xmlns:a16="http://schemas.microsoft.com/office/drawing/2014/main" id="{4E648C64-249F-6CA8-9700-BD456D573BAC}"/>
              </a:ext>
            </a:extLst>
          </p:cNvPr>
          <p:cNvGrpSpPr/>
          <p:nvPr/>
        </p:nvGrpSpPr>
        <p:grpSpPr>
          <a:xfrm>
            <a:off x="2059616" y="2111288"/>
            <a:ext cx="7309632" cy="973918"/>
            <a:chOff x="3875503" y="3070948"/>
            <a:chExt cx="10964447" cy="1460877"/>
          </a:xfrm>
        </p:grpSpPr>
        <p:sp>
          <p:nvSpPr>
            <p:cNvPr id="11" name="Freeform 5">
              <a:extLst>
                <a:ext uri="{FF2B5EF4-FFF2-40B4-BE49-F238E27FC236}">
                  <a16:creationId xmlns:a16="http://schemas.microsoft.com/office/drawing/2014/main" id="{AD9DB633-8995-4011-E02B-A548A7CDC67B}"/>
                </a:ext>
              </a:extLst>
            </p:cNvPr>
            <p:cNvSpPr>
              <a:spLocks/>
            </p:cNvSpPr>
            <p:nvPr/>
          </p:nvSpPr>
          <p:spPr bwMode="auto">
            <a:xfrm>
              <a:off x="3875503" y="3070948"/>
              <a:ext cx="10964447" cy="1405605"/>
            </a:xfrm>
            <a:custGeom>
              <a:avLst/>
              <a:gdLst>
                <a:gd name="T0" fmla="*/ 161 w 7106"/>
                <a:gd name="T1" fmla="*/ 22 h 913"/>
                <a:gd name="T2" fmla="*/ 254 w 7106"/>
                <a:gd name="T3" fmla="*/ 34 h 913"/>
                <a:gd name="T4" fmla="*/ 384 w 7106"/>
                <a:gd name="T5" fmla="*/ 58 h 913"/>
                <a:gd name="T6" fmla="*/ 460 w 7106"/>
                <a:gd name="T7" fmla="*/ 72 h 913"/>
                <a:gd name="T8" fmla="*/ 493 w 7106"/>
                <a:gd name="T9" fmla="*/ 93 h 913"/>
                <a:gd name="T10" fmla="*/ 524 w 7106"/>
                <a:gd name="T11" fmla="*/ 105 h 913"/>
                <a:gd name="T12" fmla="*/ 562 w 7106"/>
                <a:gd name="T13" fmla="*/ 129 h 913"/>
                <a:gd name="T14" fmla="*/ 633 w 7106"/>
                <a:gd name="T15" fmla="*/ 141 h 913"/>
                <a:gd name="T16" fmla="*/ 645 w 7106"/>
                <a:gd name="T17" fmla="*/ 156 h 913"/>
                <a:gd name="T18" fmla="*/ 695 w 7106"/>
                <a:gd name="T19" fmla="*/ 165 h 913"/>
                <a:gd name="T20" fmla="*/ 740 w 7106"/>
                <a:gd name="T21" fmla="*/ 179 h 913"/>
                <a:gd name="T22" fmla="*/ 897 w 7106"/>
                <a:gd name="T23" fmla="*/ 189 h 913"/>
                <a:gd name="T24" fmla="*/ 935 w 7106"/>
                <a:gd name="T25" fmla="*/ 206 h 913"/>
                <a:gd name="T26" fmla="*/ 1001 w 7106"/>
                <a:gd name="T27" fmla="*/ 215 h 913"/>
                <a:gd name="T28" fmla="*/ 1015 w 7106"/>
                <a:gd name="T29" fmla="*/ 230 h 913"/>
                <a:gd name="T30" fmla="*/ 1056 w 7106"/>
                <a:gd name="T31" fmla="*/ 246 h 913"/>
                <a:gd name="T32" fmla="*/ 1198 w 7106"/>
                <a:gd name="T33" fmla="*/ 273 h 913"/>
                <a:gd name="T34" fmla="*/ 1264 w 7106"/>
                <a:gd name="T35" fmla="*/ 282 h 913"/>
                <a:gd name="T36" fmla="*/ 1298 w 7106"/>
                <a:gd name="T37" fmla="*/ 297 h 913"/>
                <a:gd name="T38" fmla="*/ 1395 w 7106"/>
                <a:gd name="T39" fmla="*/ 306 h 913"/>
                <a:gd name="T40" fmla="*/ 1419 w 7106"/>
                <a:gd name="T41" fmla="*/ 337 h 913"/>
                <a:gd name="T42" fmla="*/ 1473 w 7106"/>
                <a:gd name="T43" fmla="*/ 351 h 913"/>
                <a:gd name="T44" fmla="*/ 1523 w 7106"/>
                <a:gd name="T45" fmla="*/ 371 h 913"/>
                <a:gd name="T46" fmla="*/ 1639 w 7106"/>
                <a:gd name="T47" fmla="*/ 380 h 913"/>
                <a:gd name="T48" fmla="*/ 1708 w 7106"/>
                <a:gd name="T49" fmla="*/ 397 h 913"/>
                <a:gd name="T50" fmla="*/ 1765 w 7106"/>
                <a:gd name="T51" fmla="*/ 414 h 913"/>
                <a:gd name="T52" fmla="*/ 1886 w 7106"/>
                <a:gd name="T53" fmla="*/ 426 h 913"/>
                <a:gd name="T54" fmla="*/ 1936 w 7106"/>
                <a:gd name="T55" fmla="*/ 437 h 913"/>
                <a:gd name="T56" fmla="*/ 2069 w 7106"/>
                <a:gd name="T57" fmla="*/ 452 h 913"/>
                <a:gd name="T58" fmla="*/ 2107 w 7106"/>
                <a:gd name="T59" fmla="*/ 466 h 913"/>
                <a:gd name="T60" fmla="*/ 2270 w 7106"/>
                <a:gd name="T61" fmla="*/ 483 h 913"/>
                <a:gd name="T62" fmla="*/ 2437 w 7106"/>
                <a:gd name="T63" fmla="*/ 492 h 913"/>
                <a:gd name="T64" fmla="*/ 2491 w 7106"/>
                <a:gd name="T65" fmla="*/ 514 h 913"/>
                <a:gd name="T66" fmla="*/ 2560 w 7106"/>
                <a:gd name="T67" fmla="*/ 526 h 913"/>
                <a:gd name="T68" fmla="*/ 2648 w 7106"/>
                <a:gd name="T69" fmla="*/ 552 h 913"/>
                <a:gd name="T70" fmla="*/ 2716 w 7106"/>
                <a:gd name="T71" fmla="*/ 564 h 913"/>
                <a:gd name="T72" fmla="*/ 2745 w 7106"/>
                <a:gd name="T73" fmla="*/ 583 h 913"/>
                <a:gd name="T74" fmla="*/ 2826 w 7106"/>
                <a:gd name="T75" fmla="*/ 598 h 913"/>
                <a:gd name="T76" fmla="*/ 2878 w 7106"/>
                <a:gd name="T77" fmla="*/ 614 h 913"/>
                <a:gd name="T78" fmla="*/ 2992 w 7106"/>
                <a:gd name="T79" fmla="*/ 626 h 913"/>
                <a:gd name="T80" fmla="*/ 3053 w 7106"/>
                <a:gd name="T81" fmla="*/ 641 h 913"/>
                <a:gd name="T82" fmla="*/ 3191 w 7106"/>
                <a:gd name="T83" fmla="*/ 650 h 913"/>
                <a:gd name="T84" fmla="*/ 3238 w 7106"/>
                <a:gd name="T85" fmla="*/ 684 h 913"/>
                <a:gd name="T86" fmla="*/ 3284 w 7106"/>
                <a:gd name="T87" fmla="*/ 693 h 913"/>
                <a:gd name="T88" fmla="*/ 3692 w 7106"/>
                <a:gd name="T89" fmla="*/ 707 h 913"/>
                <a:gd name="T90" fmla="*/ 3789 w 7106"/>
                <a:gd name="T91" fmla="*/ 717 h 913"/>
                <a:gd name="T92" fmla="*/ 3872 w 7106"/>
                <a:gd name="T93" fmla="*/ 734 h 913"/>
                <a:gd name="T94" fmla="*/ 3910 w 7106"/>
                <a:gd name="T95" fmla="*/ 743 h 913"/>
                <a:gd name="T96" fmla="*/ 4026 w 7106"/>
                <a:gd name="T97" fmla="*/ 762 h 913"/>
                <a:gd name="T98" fmla="*/ 4209 w 7106"/>
                <a:gd name="T99" fmla="*/ 777 h 913"/>
                <a:gd name="T100" fmla="*/ 4356 w 7106"/>
                <a:gd name="T101" fmla="*/ 796 h 913"/>
                <a:gd name="T102" fmla="*/ 4617 w 7106"/>
                <a:gd name="T103" fmla="*/ 805 h 913"/>
                <a:gd name="T104" fmla="*/ 4828 w 7106"/>
                <a:gd name="T105" fmla="*/ 827 h 913"/>
                <a:gd name="T106" fmla="*/ 4930 w 7106"/>
                <a:gd name="T107" fmla="*/ 839 h 913"/>
                <a:gd name="T108" fmla="*/ 5037 w 7106"/>
                <a:gd name="T109" fmla="*/ 853 h 913"/>
                <a:gd name="T110" fmla="*/ 5343 w 7106"/>
                <a:gd name="T111" fmla="*/ 865 h 913"/>
                <a:gd name="T112" fmla="*/ 5400 w 7106"/>
                <a:gd name="T113" fmla="*/ 887 h 913"/>
                <a:gd name="T114" fmla="*/ 5896 w 7106"/>
                <a:gd name="T115" fmla="*/ 90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06" h="913">
                  <a:moveTo>
                    <a:pt x="0" y="0"/>
                  </a:moveTo>
                  <a:lnTo>
                    <a:pt x="123" y="0"/>
                  </a:lnTo>
                  <a:lnTo>
                    <a:pt x="123" y="5"/>
                  </a:lnTo>
                  <a:lnTo>
                    <a:pt x="140" y="5"/>
                  </a:lnTo>
                  <a:lnTo>
                    <a:pt x="140" y="15"/>
                  </a:lnTo>
                  <a:lnTo>
                    <a:pt x="161" y="15"/>
                  </a:lnTo>
                  <a:lnTo>
                    <a:pt x="161" y="22"/>
                  </a:lnTo>
                  <a:lnTo>
                    <a:pt x="228" y="22"/>
                  </a:lnTo>
                  <a:lnTo>
                    <a:pt x="228" y="24"/>
                  </a:lnTo>
                  <a:lnTo>
                    <a:pt x="230" y="24"/>
                  </a:lnTo>
                  <a:lnTo>
                    <a:pt x="230" y="29"/>
                  </a:lnTo>
                  <a:lnTo>
                    <a:pt x="249" y="29"/>
                  </a:lnTo>
                  <a:lnTo>
                    <a:pt x="249" y="34"/>
                  </a:lnTo>
                  <a:lnTo>
                    <a:pt x="254" y="34"/>
                  </a:lnTo>
                  <a:lnTo>
                    <a:pt x="254" y="36"/>
                  </a:lnTo>
                  <a:lnTo>
                    <a:pt x="258" y="36"/>
                  </a:lnTo>
                  <a:lnTo>
                    <a:pt x="258" y="41"/>
                  </a:lnTo>
                  <a:lnTo>
                    <a:pt x="315" y="41"/>
                  </a:lnTo>
                  <a:lnTo>
                    <a:pt x="315" y="48"/>
                  </a:lnTo>
                  <a:lnTo>
                    <a:pt x="384" y="48"/>
                  </a:lnTo>
                  <a:lnTo>
                    <a:pt x="384" y="58"/>
                  </a:lnTo>
                  <a:lnTo>
                    <a:pt x="403" y="58"/>
                  </a:lnTo>
                  <a:lnTo>
                    <a:pt x="403" y="65"/>
                  </a:lnTo>
                  <a:lnTo>
                    <a:pt x="424" y="65"/>
                  </a:lnTo>
                  <a:lnTo>
                    <a:pt x="424" y="67"/>
                  </a:lnTo>
                  <a:lnTo>
                    <a:pt x="429" y="67"/>
                  </a:lnTo>
                  <a:lnTo>
                    <a:pt x="429" y="72"/>
                  </a:lnTo>
                  <a:lnTo>
                    <a:pt x="460" y="72"/>
                  </a:lnTo>
                  <a:lnTo>
                    <a:pt x="460" y="77"/>
                  </a:lnTo>
                  <a:lnTo>
                    <a:pt x="477" y="77"/>
                  </a:lnTo>
                  <a:lnTo>
                    <a:pt x="477" y="82"/>
                  </a:lnTo>
                  <a:lnTo>
                    <a:pt x="479" y="82"/>
                  </a:lnTo>
                  <a:lnTo>
                    <a:pt x="479" y="89"/>
                  </a:lnTo>
                  <a:lnTo>
                    <a:pt x="493" y="89"/>
                  </a:lnTo>
                  <a:lnTo>
                    <a:pt x="493" y="93"/>
                  </a:lnTo>
                  <a:lnTo>
                    <a:pt x="496" y="93"/>
                  </a:lnTo>
                  <a:lnTo>
                    <a:pt x="496" y="98"/>
                  </a:lnTo>
                  <a:lnTo>
                    <a:pt x="515" y="98"/>
                  </a:lnTo>
                  <a:lnTo>
                    <a:pt x="515" y="103"/>
                  </a:lnTo>
                  <a:lnTo>
                    <a:pt x="519" y="103"/>
                  </a:lnTo>
                  <a:lnTo>
                    <a:pt x="519" y="105"/>
                  </a:lnTo>
                  <a:lnTo>
                    <a:pt x="524" y="105"/>
                  </a:lnTo>
                  <a:lnTo>
                    <a:pt x="524" y="110"/>
                  </a:lnTo>
                  <a:lnTo>
                    <a:pt x="545" y="110"/>
                  </a:lnTo>
                  <a:lnTo>
                    <a:pt x="545" y="125"/>
                  </a:lnTo>
                  <a:lnTo>
                    <a:pt x="548" y="125"/>
                  </a:lnTo>
                  <a:lnTo>
                    <a:pt x="548" y="127"/>
                  </a:lnTo>
                  <a:lnTo>
                    <a:pt x="562" y="127"/>
                  </a:lnTo>
                  <a:lnTo>
                    <a:pt x="562" y="129"/>
                  </a:lnTo>
                  <a:lnTo>
                    <a:pt x="567" y="129"/>
                  </a:lnTo>
                  <a:lnTo>
                    <a:pt x="567" y="134"/>
                  </a:lnTo>
                  <a:lnTo>
                    <a:pt x="593" y="134"/>
                  </a:lnTo>
                  <a:lnTo>
                    <a:pt x="593" y="139"/>
                  </a:lnTo>
                  <a:lnTo>
                    <a:pt x="595" y="139"/>
                  </a:lnTo>
                  <a:lnTo>
                    <a:pt x="595" y="141"/>
                  </a:lnTo>
                  <a:lnTo>
                    <a:pt x="633" y="141"/>
                  </a:lnTo>
                  <a:lnTo>
                    <a:pt x="633" y="146"/>
                  </a:lnTo>
                  <a:lnTo>
                    <a:pt x="636" y="146"/>
                  </a:lnTo>
                  <a:lnTo>
                    <a:pt x="636" y="148"/>
                  </a:lnTo>
                  <a:lnTo>
                    <a:pt x="643" y="148"/>
                  </a:lnTo>
                  <a:lnTo>
                    <a:pt x="643" y="151"/>
                  </a:lnTo>
                  <a:lnTo>
                    <a:pt x="645" y="151"/>
                  </a:lnTo>
                  <a:lnTo>
                    <a:pt x="645" y="156"/>
                  </a:lnTo>
                  <a:lnTo>
                    <a:pt x="671" y="156"/>
                  </a:lnTo>
                  <a:lnTo>
                    <a:pt x="671" y="160"/>
                  </a:lnTo>
                  <a:lnTo>
                    <a:pt x="676" y="160"/>
                  </a:lnTo>
                  <a:lnTo>
                    <a:pt x="676" y="163"/>
                  </a:lnTo>
                  <a:lnTo>
                    <a:pt x="690" y="163"/>
                  </a:lnTo>
                  <a:lnTo>
                    <a:pt x="690" y="165"/>
                  </a:lnTo>
                  <a:lnTo>
                    <a:pt x="695" y="165"/>
                  </a:lnTo>
                  <a:lnTo>
                    <a:pt x="695" y="168"/>
                  </a:lnTo>
                  <a:lnTo>
                    <a:pt x="728" y="168"/>
                  </a:lnTo>
                  <a:lnTo>
                    <a:pt x="728" y="172"/>
                  </a:lnTo>
                  <a:lnTo>
                    <a:pt x="733" y="172"/>
                  </a:lnTo>
                  <a:lnTo>
                    <a:pt x="733" y="177"/>
                  </a:lnTo>
                  <a:lnTo>
                    <a:pt x="740" y="177"/>
                  </a:lnTo>
                  <a:lnTo>
                    <a:pt x="740" y="179"/>
                  </a:lnTo>
                  <a:lnTo>
                    <a:pt x="745" y="179"/>
                  </a:lnTo>
                  <a:lnTo>
                    <a:pt x="745" y="182"/>
                  </a:lnTo>
                  <a:lnTo>
                    <a:pt x="818" y="182"/>
                  </a:lnTo>
                  <a:lnTo>
                    <a:pt x="818" y="187"/>
                  </a:lnTo>
                  <a:lnTo>
                    <a:pt x="823" y="187"/>
                  </a:lnTo>
                  <a:lnTo>
                    <a:pt x="823" y="189"/>
                  </a:lnTo>
                  <a:lnTo>
                    <a:pt x="897" y="189"/>
                  </a:lnTo>
                  <a:lnTo>
                    <a:pt x="897" y="194"/>
                  </a:lnTo>
                  <a:lnTo>
                    <a:pt x="901" y="194"/>
                  </a:lnTo>
                  <a:lnTo>
                    <a:pt x="901" y="199"/>
                  </a:lnTo>
                  <a:lnTo>
                    <a:pt x="930" y="199"/>
                  </a:lnTo>
                  <a:lnTo>
                    <a:pt x="930" y="203"/>
                  </a:lnTo>
                  <a:lnTo>
                    <a:pt x="935" y="203"/>
                  </a:lnTo>
                  <a:lnTo>
                    <a:pt x="935" y="206"/>
                  </a:lnTo>
                  <a:lnTo>
                    <a:pt x="958" y="206"/>
                  </a:lnTo>
                  <a:lnTo>
                    <a:pt x="958" y="208"/>
                  </a:lnTo>
                  <a:lnTo>
                    <a:pt x="961" y="208"/>
                  </a:lnTo>
                  <a:lnTo>
                    <a:pt x="961" y="211"/>
                  </a:lnTo>
                  <a:lnTo>
                    <a:pt x="999" y="211"/>
                  </a:lnTo>
                  <a:lnTo>
                    <a:pt x="999" y="215"/>
                  </a:lnTo>
                  <a:lnTo>
                    <a:pt x="1001" y="215"/>
                  </a:lnTo>
                  <a:lnTo>
                    <a:pt x="1001" y="218"/>
                  </a:lnTo>
                  <a:lnTo>
                    <a:pt x="1008" y="218"/>
                  </a:lnTo>
                  <a:lnTo>
                    <a:pt x="1008" y="222"/>
                  </a:lnTo>
                  <a:lnTo>
                    <a:pt x="1011" y="222"/>
                  </a:lnTo>
                  <a:lnTo>
                    <a:pt x="1011" y="227"/>
                  </a:lnTo>
                  <a:lnTo>
                    <a:pt x="1015" y="227"/>
                  </a:lnTo>
                  <a:lnTo>
                    <a:pt x="1015" y="230"/>
                  </a:lnTo>
                  <a:lnTo>
                    <a:pt x="1022" y="230"/>
                  </a:lnTo>
                  <a:lnTo>
                    <a:pt x="1022" y="232"/>
                  </a:lnTo>
                  <a:lnTo>
                    <a:pt x="1032" y="232"/>
                  </a:lnTo>
                  <a:lnTo>
                    <a:pt x="1032" y="242"/>
                  </a:lnTo>
                  <a:lnTo>
                    <a:pt x="1037" y="242"/>
                  </a:lnTo>
                  <a:lnTo>
                    <a:pt x="1037" y="246"/>
                  </a:lnTo>
                  <a:lnTo>
                    <a:pt x="1056" y="246"/>
                  </a:lnTo>
                  <a:lnTo>
                    <a:pt x="1056" y="249"/>
                  </a:lnTo>
                  <a:lnTo>
                    <a:pt x="1060" y="249"/>
                  </a:lnTo>
                  <a:lnTo>
                    <a:pt x="1060" y="254"/>
                  </a:lnTo>
                  <a:lnTo>
                    <a:pt x="1108" y="254"/>
                  </a:lnTo>
                  <a:lnTo>
                    <a:pt x="1108" y="268"/>
                  </a:lnTo>
                  <a:lnTo>
                    <a:pt x="1198" y="268"/>
                  </a:lnTo>
                  <a:lnTo>
                    <a:pt x="1198" y="273"/>
                  </a:lnTo>
                  <a:lnTo>
                    <a:pt x="1200" y="273"/>
                  </a:lnTo>
                  <a:lnTo>
                    <a:pt x="1200" y="275"/>
                  </a:lnTo>
                  <a:lnTo>
                    <a:pt x="1219" y="275"/>
                  </a:lnTo>
                  <a:lnTo>
                    <a:pt x="1219" y="280"/>
                  </a:lnTo>
                  <a:lnTo>
                    <a:pt x="1222" y="280"/>
                  </a:lnTo>
                  <a:lnTo>
                    <a:pt x="1222" y="282"/>
                  </a:lnTo>
                  <a:lnTo>
                    <a:pt x="1264" y="282"/>
                  </a:lnTo>
                  <a:lnTo>
                    <a:pt x="1264" y="285"/>
                  </a:lnTo>
                  <a:lnTo>
                    <a:pt x="1269" y="285"/>
                  </a:lnTo>
                  <a:lnTo>
                    <a:pt x="1269" y="289"/>
                  </a:lnTo>
                  <a:lnTo>
                    <a:pt x="1295" y="289"/>
                  </a:lnTo>
                  <a:lnTo>
                    <a:pt x="1295" y="292"/>
                  </a:lnTo>
                  <a:lnTo>
                    <a:pt x="1298" y="292"/>
                  </a:lnTo>
                  <a:lnTo>
                    <a:pt x="1298" y="297"/>
                  </a:lnTo>
                  <a:lnTo>
                    <a:pt x="1362" y="297"/>
                  </a:lnTo>
                  <a:lnTo>
                    <a:pt x="1362" y="299"/>
                  </a:lnTo>
                  <a:lnTo>
                    <a:pt x="1364" y="299"/>
                  </a:lnTo>
                  <a:lnTo>
                    <a:pt x="1364" y="301"/>
                  </a:lnTo>
                  <a:lnTo>
                    <a:pt x="1393" y="301"/>
                  </a:lnTo>
                  <a:lnTo>
                    <a:pt x="1393" y="306"/>
                  </a:lnTo>
                  <a:lnTo>
                    <a:pt x="1395" y="306"/>
                  </a:lnTo>
                  <a:lnTo>
                    <a:pt x="1395" y="316"/>
                  </a:lnTo>
                  <a:lnTo>
                    <a:pt x="1402" y="316"/>
                  </a:lnTo>
                  <a:lnTo>
                    <a:pt x="1402" y="320"/>
                  </a:lnTo>
                  <a:lnTo>
                    <a:pt x="1407" y="320"/>
                  </a:lnTo>
                  <a:lnTo>
                    <a:pt x="1407" y="325"/>
                  </a:lnTo>
                  <a:lnTo>
                    <a:pt x="1419" y="325"/>
                  </a:lnTo>
                  <a:lnTo>
                    <a:pt x="1419" y="337"/>
                  </a:lnTo>
                  <a:lnTo>
                    <a:pt x="1433" y="337"/>
                  </a:lnTo>
                  <a:lnTo>
                    <a:pt x="1433" y="342"/>
                  </a:lnTo>
                  <a:lnTo>
                    <a:pt x="1442" y="342"/>
                  </a:lnTo>
                  <a:lnTo>
                    <a:pt x="1442" y="347"/>
                  </a:lnTo>
                  <a:lnTo>
                    <a:pt x="1447" y="347"/>
                  </a:lnTo>
                  <a:lnTo>
                    <a:pt x="1447" y="351"/>
                  </a:lnTo>
                  <a:lnTo>
                    <a:pt x="1473" y="351"/>
                  </a:lnTo>
                  <a:lnTo>
                    <a:pt x="1473" y="359"/>
                  </a:lnTo>
                  <a:lnTo>
                    <a:pt x="1511" y="359"/>
                  </a:lnTo>
                  <a:lnTo>
                    <a:pt x="1511" y="363"/>
                  </a:lnTo>
                  <a:lnTo>
                    <a:pt x="1516" y="363"/>
                  </a:lnTo>
                  <a:lnTo>
                    <a:pt x="1516" y="368"/>
                  </a:lnTo>
                  <a:lnTo>
                    <a:pt x="1523" y="368"/>
                  </a:lnTo>
                  <a:lnTo>
                    <a:pt x="1523" y="371"/>
                  </a:lnTo>
                  <a:lnTo>
                    <a:pt x="1530" y="371"/>
                  </a:lnTo>
                  <a:lnTo>
                    <a:pt x="1530" y="373"/>
                  </a:lnTo>
                  <a:lnTo>
                    <a:pt x="1618" y="373"/>
                  </a:lnTo>
                  <a:lnTo>
                    <a:pt x="1618" y="378"/>
                  </a:lnTo>
                  <a:lnTo>
                    <a:pt x="1623" y="378"/>
                  </a:lnTo>
                  <a:lnTo>
                    <a:pt x="1623" y="380"/>
                  </a:lnTo>
                  <a:lnTo>
                    <a:pt x="1639" y="380"/>
                  </a:lnTo>
                  <a:lnTo>
                    <a:pt x="1639" y="385"/>
                  </a:lnTo>
                  <a:lnTo>
                    <a:pt x="1644" y="385"/>
                  </a:lnTo>
                  <a:lnTo>
                    <a:pt x="1644" y="387"/>
                  </a:lnTo>
                  <a:lnTo>
                    <a:pt x="1649" y="387"/>
                  </a:lnTo>
                  <a:lnTo>
                    <a:pt x="1649" y="394"/>
                  </a:lnTo>
                  <a:lnTo>
                    <a:pt x="1708" y="394"/>
                  </a:lnTo>
                  <a:lnTo>
                    <a:pt x="1708" y="397"/>
                  </a:lnTo>
                  <a:lnTo>
                    <a:pt x="1710" y="397"/>
                  </a:lnTo>
                  <a:lnTo>
                    <a:pt x="1710" y="402"/>
                  </a:lnTo>
                  <a:lnTo>
                    <a:pt x="1732" y="402"/>
                  </a:lnTo>
                  <a:lnTo>
                    <a:pt x="1732" y="409"/>
                  </a:lnTo>
                  <a:lnTo>
                    <a:pt x="1760" y="409"/>
                  </a:lnTo>
                  <a:lnTo>
                    <a:pt x="1760" y="414"/>
                  </a:lnTo>
                  <a:lnTo>
                    <a:pt x="1765" y="414"/>
                  </a:lnTo>
                  <a:lnTo>
                    <a:pt x="1765" y="416"/>
                  </a:lnTo>
                  <a:lnTo>
                    <a:pt x="1789" y="416"/>
                  </a:lnTo>
                  <a:lnTo>
                    <a:pt x="1789" y="418"/>
                  </a:lnTo>
                  <a:lnTo>
                    <a:pt x="1789" y="418"/>
                  </a:lnTo>
                  <a:lnTo>
                    <a:pt x="1789" y="421"/>
                  </a:lnTo>
                  <a:lnTo>
                    <a:pt x="1886" y="421"/>
                  </a:lnTo>
                  <a:lnTo>
                    <a:pt x="1886" y="426"/>
                  </a:lnTo>
                  <a:lnTo>
                    <a:pt x="1891" y="426"/>
                  </a:lnTo>
                  <a:lnTo>
                    <a:pt x="1891" y="430"/>
                  </a:lnTo>
                  <a:lnTo>
                    <a:pt x="1896" y="430"/>
                  </a:lnTo>
                  <a:lnTo>
                    <a:pt x="1896" y="433"/>
                  </a:lnTo>
                  <a:lnTo>
                    <a:pt x="1900" y="433"/>
                  </a:lnTo>
                  <a:lnTo>
                    <a:pt x="1900" y="437"/>
                  </a:lnTo>
                  <a:lnTo>
                    <a:pt x="1936" y="437"/>
                  </a:lnTo>
                  <a:lnTo>
                    <a:pt x="1936" y="440"/>
                  </a:lnTo>
                  <a:lnTo>
                    <a:pt x="1938" y="440"/>
                  </a:lnTo>
                  <a:lnTo>
                    <a:pt x="1938" y="445"/>
                  </a:lnTo>
                  <a:lnTo>
                    <a:pt x="2064" y="445"/>
                  </a:lnTo>
                  <a:lnTo>
                    <a:pt x="2064" y="447"/>
                  </a:lnTo>
                  <a:lnTo>
                    <a:pt x="2069" y="447"/>
                  </a:lnTo>
                  <a:lnTo>
                    <a:pt x="2069" y="452"/>
                  </a:lnTo>
                  <a:lnTo>
                    <a:pt x="2085" y="452"/>
                  </a:lnTo>
                  <a:lnTo>
                    <a:pt x="2085" y="454"/>
                  </a:lnTo>
                  <a:lnTo>
                    <a:pt x="2088" y="454"/>
                  </a:lnTo>
                  <a:lnTo>
                    <a:pt x="2088" y="457"/>
                  </a:lnTo>
                  <a:lnTo>
                    <a:pt x="2104" y="457"/>
                  </a:lnTo>
                  <a:lnTo>
                    <a:pt x="2104" y="466"/>
                  </a:lnTo>
                  <a:lnTo>
                    <a:pt x="2107" y="466"/>
                  </a:lnTo>
                  <a:lnTo>
                    <a:pt x="2107" y="471"/>
                  </a:lnTo>
                  <a:lnTo>
                    <a:pt x="2211" y="471"/>
                  </a:lnTo>
                  <a:lnTo>
                    <a:pt x="2211" y="476"/>
                  </a:lnTo>
                  <a:lnTo>
                    <a:pt x="2213" y="476"/>
                  </a:lnTo>
                  <a:lnTo>
                    <a:pt x="2213" y="478"/>
                  </a:lnTo>
                  <a:lnTo>
                    <a:pt x="2270" y="478"/>
                  </a:lnTo>
                  <a:lnTo>
                    <a:pt x="2270" y="483"/>
                  </a:lnTo>
                  <a:lnTo>
                    <a:pt x="2273" y="483"/>
                  </a:lnTo>
                  <a:lnTo>
                    <a:pt x="2273" y="485"/>
                  </a:lnTo>
                  <a:lnTo>
                    <a:pt x="2351" y="485"/>
                  </a:lnTo>
                  <a:lnTo>
                    <a:pt x="2351" y="490"/>
                  </a:lnTo>
                  <a:lnTo>
                    <a:pt x="2353" y="490"/>
                  </a:lnTo>
                  <a:lnTo>
                    <a:pt x="2353" y="492"/>
                  </a:lnTo>
                  <a:lnTo>
                    <a:pt x="2437" y="492"/>
                  </a:lnTo>
                  <a:lnTo>
                    <a:pt x="2437" y="495"/>
                  </a:lnTo>
                  <a:lnTo>
                    <a:pt x="2441" y="495"/>
                  </a:lnTo>
                  <a:lnTo>
                    <a:pt x="2441" y="500"/>
                  </a:lnTo>
                  <a:lnTo>
                    <a:pt x="2486" y="500"/>
                  </a:lnTo>
                  <a:lnTo>
                    <a:pt x="2486" y="504"/>
                  </a:lnTo>
                  <a:lnTo>
                    <a:pt x="2491" y="504"/>
                  </a:lnTo>
                  <a:lnTo>
                    <a:pt x="2491" y="514"/>
                  </a:lnTo>
                  <a:lnTo>
                    <a:pt x="2508" y="514"/>
                  </a:lnTo>
                  <a:lnTo>
                    <a:pt x="2508" y="516"/>
                  </a:lnTo>
                  <a:lnTo>
                    <a:pt x="2512" y="516"/>
                  </a:lnTo>
                  <a:lnTo>
                    <a:pt x="2512" y="521"/>
                  </a:lnTo>
                  <a:lnTo>
                    <a:pt x="2558" y="521"/>
                  </a:lnTo>
                  <a:lnTo>
                    <a:pt x="2558" y="526"/>
                  </a:lnTo>
                  <a:lnTo>
                    <a:pt x="2560" y="526"/>
                  </a:lnTo>
                  <a:lnTo>
                    <a:pt x="2560" y="535"/>
                  </a:lnTo>
                  <a:lnTo>
                    <a:pt x="2617" y="535"/>
                  </a:lnTo>
                  <a:lnTo>
                    <a:pt x="2617" y="543"/>
                  </a:lnTo>
                  <a:lnTo>
                    <a:pt x="2629" y="543"/>
                  </a:lnTo>
                  <a:lnTo>
                    <a:pt x="2629" y="547"/>
                  </a:lnTo>
                  <a:lnTo>
                    <a:pt x="2648" y="547"/>
                  </a:lnTo>
                  <a:lnTo>
                    <a:pt x="2648" y="552"/>
                  </a:lnTo>
                  <a:lnTo>
                    <a:pt x="2650" y="552"/>
                  </a:lnTo>
                  <a:lnTo>
                    <a:pt x="2650" y="555"/>
                  </a:lnTo>
                  <a:lnTo>
                    <a:pt x="2676" y="555"/>
                  </a:lnTo>
                  <a:lnTo>
                    <a:pt x="2676" y="562"/>
                  </a:lnTo>
                  <a:lnTo>
                    <a:pt x="2681" y="562"/>
                  </a:lnTo>
                  <a:lnTo>
                    <a:pt x="2681" y="564"/>
                  </a:lnTo>
                  <a:lnTo>
                    <a:pt x="2716" y="564"/>
                  </a:lnTo>
                  <a:lnTo>
                    <a:pt x="2716" y="571"/>
                  </a:lnTo>
                  <a:lnTo>
                    <a:pt x="2733" y="571"/>
                  </a:lnTo>
                  <a:lnTo>
                    <a:pt x="2733" y="574"/>
                  </a:lnTo>
                  <a:lnTo>
                    <a:pt x="2738" y="574"/>
                  </a:lnTo>
                  <a:lnTo>
                    <a:pt x="2738" y="576"/>
                  </a:lnTo>
                  <a:lnTo>
                    <a:pt x="2745" y="576"/>
                  </a:lnTo>
                  <a:lnTo>
                    <a:pt x="2745" y="583"/>
                  </a:lnTo>
                  <a:lnTo>
                    <a:pt x="2747" y="583"/>
                  </a:lnTo>
                  <a:lnTo>
                    <a:pt x="2747" y="586"/>
                  </a:lnTo>
                  <a:lnTo>
                    <a:pt x="2757" y="586"/>
                  </a:lnTo>
                  <a:lnTo>
                    <a:pt x="2757" y="590"/>
                  </a:lnTo>
                  <a:lnTo>
                    <a:pt x="2766" y="590"/>
                  </a:lnTo>
                  <a:lnTo>
                    <a:pt x="2766" y="598"/>
                  </a:lnTo>
                  <a:lnTo>
                    <a:pt x="2826" y="598"/>
                  </a:lnTo>
                  <a:lnTo>
                    <a:pt x="2826" y="602"/>
                  </a:lnTo>
                  <a:lnTo>
                    <a:pt x="2828" y="602"/>
                  </a:lnTo>
                  <a:lnTo>
                    <a:pt x="2828" y="607"/>
                  </a:lnTo>
                  <a:lnTo>
                    <a:pt x="2875" y="607"/>
                  </a:lnTo>
                  <a:lnTo>
                    <a:pt x="2875" y="612"/>
                  </a:lnTo>
                  <a:lnTo>
                    <a:pt x="2878" y="612"/>
                  </a:lnTo>
                  <a:lnTo>
                    <a:pt x="2878" y="614"/>
                  </a:lnTo>
                  <a:lnTo>
                    <a:pt x="2885" y="614"/>
                  </a:lnTo>
                  <a:lnTo>
                    <a:pt x="2885" y="619"/>
                  </a:lnTo>
                  <a:lnTo>
                    <a:pt x="2902" y="619"/>
                  </a:lnTo>
                  <a:lnTo>
                    <a:pt x="2902" y="621"/>
                  </a:lnTo>
                  <a:lnTo>
                    <a:pt x="2904" y="621"/>
                  </a:lnTo>
                  <a:lnTo>
                    <a:pt x="2904" y="626"/>
                  </a:lnTo>
                  <a:lnTo>
                    <a:pt x="2992" y="626"/>
                  </a:lnTo>
                  <a:lnTo>
                    <a:pt x="2992" y="629"/>
                  </a:lnTo>
                  <a:lnTo>
                    <a:pt x="2994" y="629"/>
                  </a:lnTo>
                  <a:lnTo>
                    <a:pt x="2994" y="633"/>
                  </a:lnTo>
                  <a:lnTo>
                    <a:pt x="3051" y="633"/>
                  </a:lnTo>
                  <a:lnTo>
                    <a:pt x="3051" y="638"/>
                  </a:lnTo>
                  <a:lnTo>
                    <a:pt x="3053" y="638"/>
                  </a:lnTo>
                  <a:lnTo>
                    <a:pt x="3053" y="641"/>
                  </a:lnTo>
                  <a:lnTo>
                    <a:pt x="3089" y="641"/>
                  </a:lnTo>
                  <a:lnTo>
                    <a:pt x="3089" y="645"/>
                  </a:lnTo>
                  <a:lnTo>
                    <a:pt x="3094" y="645"/>
                  </a:lnTo>
                  <a:lnTo>
                    <a:pt x="3094" y="648"/>
                  </a:lnTo>
                  <a:lnTo>
                    <a:pt x="3189" y="648"/>
                  </a:lnTo>
                  <a:lnTo>
                    <a:pt x="3189" y="650"/>
                  </a:lnTo>
                  <a:lnTo>
                    <a:pt x="3191" y="650"/>
                  </a:lnTo>
                  <a:lnTo>
                    <a:pt x="3191" y="655"/>
                  </a:lnTo>
                  <a:lnTo>
                    <a:pt x="3227" y="655"/>
                  </a:lnTo>
                  <a:lnTo>
                    <a:pt x="3227" y="660"/>
                  </a:lnTo>
                  <a:lnTo>
                    <a:pt x="3231" y="660"/>
                  </a:lnTo>
                  <a:lnTo>
                    <a:pt x="3231" y="662"/>
                  </a:lnTo>
                  <a:lnTo>
                    <a:pt x="3238" y="662"/>
                  </a:lnTo>
                  <a:lnTo>
                    <a:pt x="3238" y="684"/>
                  </a:lnTo>
                  <a:lnTo>
                    <a:pt x="3260" y="684"/>
                  </a:lnTo>
                  <a:lnTo>
                    <a:pt x="3260" y="686"/>
                  </a:lnTo>
                  <a:lnTo>
                    <a:pt x="3260" y="686"/>
                  </a:lnTo>
                  <a:lnTo>
                    <a:pt x="3260" y="691"/>
                  </a:lnTo>
                  <a:lnTo>
                    <a:pt x="3279" y="691"/>
                  </a:lnTo>
                  <a:lnTo>
                    <a:pt x="3279" y="693"/>
                  </a:lnTo>
                  <a:lnTo>
                    <a:pt x="3284" y="693"/>
                  </a:lnTo>
                  <a:lnTo>
                    <a:pt x="3284" y="698"/>
                  </a:lnTo>
                  <a:lnTo>
                    <a:pt x="3632" y="698"/>
                  </a:lnTo>
                  <a:lnTo>
                    <a:pt x="3632" y="700"/>
                  </a:lnTo>
                  <a:lnTo>
                    <a:pt x="3637" y="700"/>
                  </a:lnTo>
                  <a:lnTo>
                    <a:pt x="3637" y="705"/>
                  </a:lnTo>
                  <a:lnTo>
                    <a:pt x="3692" y="705"/>
                  </a:lnTo>
                  <a:lnTo>
                    <a:pt x="3692" y="707"/>
                  </a:lnTo>
                  <a:lnTo>
                    <a:pt x="3696" y="707"/>
                  </a:lnTo>
                  <a:lnTo>
                    <a:pt x="3696" y="710"/>
                  </a:lnTo>
                  <a:lnTo>
                    <a:pt x="3701" y="710"/>
                  </a:lnTo>
                  <a:lnTo>
                    <a:pt x="3701" y="712"/>
                  </a:lnTo>
                  <a:lnTo>
                    <a:pt x="3706" y="712"/>
                  </a:lnTo>
                  <a:lnTo>
                    <a:pt x="3706" y="717"/>
                  </a:lnTo>
                  <a:lnTo>
                    <a:pt x="3789" y="717"/>
                  </a:lnTo>
                  <a:lnTo>
                    <a:pt x="3789" y="722"/>
                  </a:lnTo>
                  <a:lnTo>
                    <a:pt x="3794" y="722"/>
                  </a:lnTo>
                  <a:lnTo>
                    <a:pt x="3794" y="724"/>
                  </a:lnTo>
                  <a:lnTo>
                    <a:pt x="3870" y="724"/>
                  </a:lnTo>
                  <a:lnTo>
                    <a:pt x="3870" y="729"/>
                  </a:lnTo>
                  <a:lnTo>
                    <a:pt x="3872" y="729"/>
                  </a:lnTo>
                  <a:lnTo>
                    <a:pt x="3872" y="734"/>
                  </a:lnTo>
                  <a:lnTo>
                    <a:pt x="3879" y="734"/>
                  </a:lnTo>
                  <a:lnTo>
                    <a:pt x="3879" y="736"/>
                  </a:lnTo>
                  <a:lnTo>
                    <a:pt x="3884" y="736"/>
                  </a:lnTo>
                  <a:lnTo>
                    <a:pt x="3884" y="741"/>
                  </a:lnTo>
                  <a:lnTo>
                    <a:pt x="3891" y="741"/>
                  </a:lnTo>
                  <a:lnTo>
                    <a:pt x="3891" y="743"/>
                  </a:lnTo>
                  <a:lnTo>
                    <a:pt x="3910" y="743"/>
                  </a:lnTo>
                  <a:lnTo>
                    <a:pt x="3910" y="748"/>
                  </a:lnTo>
                  <a:lnTo>
                    <a:pt x="3912" y="748"/>
                  </a:lnTo>
                  <a:lnTo>
                    <a:pt x="3912" y="753"/>
                  </a:lnTo>
                  <a:lnTo>
                    <a:pt x="4007" y="753"/>
                  </a:lnTo>
                  <a:lnTo>
                    <a:pt x="4007" y="758"/>
                  </a:lnTo>
                  <a:lnTo>
                    <a:pt x="4026" y="758"/>
                  </a:lnTo>
                  <a:lnTo>
                    <a:pt x="4026" y="762"/>
                  </a:lnTo>
                  <a:lnTo>
                    <a:pt x="4031" y="762"/>
                  </a:lnTo>
                  <a:lnTo>
                    <a:pt x="4031" y="767"/>
                  </a:lnTo>
                  <a:lnTo>
                    <a:pt x="4038" y="767"/>
                  </a:lnTo>
                  <a:lnTo>
                    <a:pt x="4038" y="774"/>
                  </a:lnTo>
                  <a:lnTo>
                    <a:pt x="4204" y="774"/>
                  </a:lnTo>
                  <a:lnTo>
                    <a:pt x="4204" y="777"/>
                  </a:lnTo>
                  <a:lnTo>
                    <a:pt x="4209" y="777"/>
                  </a:lnTo>
                  <a:lnTo>
                    <a:pt x="4209" y="781"/>
                  </a:lnTo>
                  <a:lnTo>
                    <a:pt x="4344" y="781"/>
                  </a:lnTo>
                  <a:lnTo>
                    <a:pt x="4344" y="786"/>
                  </a:lnTo>
                  <a:lnTo>
                    <a:pt x="4349" y="786"/>
                  </a:lnTo>
                  <a:lnTo>
                    <a:pt x="4349" y="791"/>
                  </a:lnTo>
                  <a:lnTo>
                    <a:pt x="4356" y="791"/>
                  </a:lnTo>
                  <a:lnTo>
                    <a:pt x="4356" y="796"/>
                  </a:lnTo>
                  <a:lnTo>
                    <a:pt x="4441" y="796"/>
                  </a:lnTo>
                  <a:lnTo>
                    <a:pt x="4441" y="801"/>
                  </a:lnTo>
                  <a:lnTo>
                    <a:pt x="4446" y="801"/>
                  </a:lnTo>
                  <a:lnTo>
                    <a:pt x="4446" y="803"/>
                  </a:lnTo>
                  <a:lnTo>
                    <a:pt x="4610" y="803"/>
                  </a:lnTo>
                  <a:lnTo>
                    <a:pt x="4610" y="805"/>
                  </a:lnTo>
                  <a:lnTo>
                    <a:pt x="4617" y="805"/>
                  </a:lnTo>
                  <a:lnTo>
                    <a:pt x="4617" y="810"/>
                  </a:lnTo>
                  <a:lnTo>
                    <a:pt x="4719" y="810"/>
                  </a:lnTo>
                  <a:lnTo>
                    <a:pt x="4719" y="817"/>
                  </a:lnTo>
                  <a:lnTo>
                    <a:pt x="4783" y="817"/>
                  </a:lnTo>
                  <a:lnTo>
                    <a:pt x="4783" y="824"/>
                  </a:lnTo>
                  <a:lnTo>
                    <a:pt x="4828" y="824"/>
                  </a:lnTo>
                  <a:lnTo>
                    <a:pt x="4828" y="827"/>
                  </a:lnTo>
                  <a:lnTo>
                    <a:pt x="4831" y="827"/>
                  </a:lnTo>
                  <a:lnTo>
                    <a:pt x="4831" y="832"/>
                  </a:lnTo>
                  <a:lnTo>
                    <a:pt x="4906" y="832"/>
                  </a:lnTo>
                  <a:lnTo>
                    <a:pt x="4906" y="834"/>
                  </a:lnTo>
                  <a:lnTo>
                    <a:pt x="4909" y="834"/>
                  </a:lnTo>
                  <a:lnTo>
                    <a:pt x="4909" y="839"/>
                  </a:lnTo>
                  <a:lnTo>
                    <a:pt x="4930" y="839"/>
                  </a:lnTo>
                  <a:lnTo>
                    <a:pt x="4930" y="839"/>
                  </a:lnTo>
                  <a:lnTo>
                    <a:pt x="4933" y="839"/>
                  </a:lnTo>
                  <a:lnTo>
                    <a:pt x="4933" y="844"/>
                  </a:lnTo>
                  <a:lnTo>
                    <a:pt x="5035" y="844"/>
                  </a:lnTo>
                  <a:lnTo>
                    <a:pt x="5035" y="848"/>
                  </a:lnTo>
                  <a:lnTo>
                    <a:pt x="5037" y="848"/>
                  </a:lnTo>
                  <a:lnTo>
                    <a:pt x="5037" y="853"/>
                  </a:lnTo>
                  <a:lnTo>
                    <a:pt x="5243" y="853"/>
                  </a:lnTo>
                  <a:lnTo>
                    <a:pt x="5243" y="856"/>
                  </a:lnTo>
                  <a:lnTo>
                    <a:pt x="5248" y="856"/>
                  </a:lnTo>
                  <a:lnTo>
                    <a:pt x="5248" y="860"/>
                  </a:lnTo>
                  <a:lnTo>
                    <a:pt x="5341" y="860"/>
                  </a:lnTo>
                  <a:lnTo>
                    <a:pt x="5341" y="865"/>
                  </a:lnTo>
                  <a:lnTo>
                    <a:pt x="5343" y="865"/>
                  </a:lnTo>
                  <a:lnTo>
                    <a:pt x="5343" y="872"/>
                  </a:lnTo>
                  <a:lnTo>
                    <a:pt x="5369" y="872"/>
                  </a:lnTo>
                  <a:lnTo>
                    <a:pt x="5369" y="879"/>
                  </a:lnTo>
                  <a:lnTo>
                    <a:pt x="5395" y="879"/>
                  </a:lnTo>
                  <a:lnTo>
                    <a:pt x="5395" y="884"/>
                  </a:lnTo>
                  <a:lnTo>
                    <a:pt x="5400" y="884"/>
                  </a:lnTo>
                  <a:lnTo>
                    <a:pt x="5400" y="887"/>
                  </a:lnTo>
                  <a:lnTo>
                    <a:pt x="5428" y="887"/>
                  </a:lnTo>
                  <a:lnTo>
                    <a:pt x="5428" y="896"/>
                  </a:lnTo>
                  <a:lnTo>
                    <a:pt x="5891" y="896"/>
                  </a:lnTo>
                  <a:lnTo>
                    <a:pt x="5891" y="899"/>
                  </a:lnTo>
                  <a:lnTo>
                    <a:pt x="5894" y="899"/>
                  </a:lnTo>
                  <a:lnTo>
                    <a:pt x="5894" y="906"/>
                  </a:lnTo>
                  <a:lnTo>
                    <a:pt x="5896" y="906"/>
                  </a:lnTo>
                  <a:lnTo>
                    <a:pt x="5896" y="910"/>
                  </a:lnTo>
                  <a:lnTo>
                    <a:pt x="5901" y="910"/>
                  </a:lnTo>
                  <a:lnTo>
                    <a:pt x="5901" y="913"/>
                  </a:lnTo>
                  <a:lnTo>
                    <a:pt x="7106" y="913"/>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3" name="Group 262">
              <a:extLst>
                <a:ext uri="{FF2B5EF4-FFF2-40B4-BE49-F238E27FC236}">
                  <a16:creationId xmlns:a16="http://schemas.microsoft.com/office/drawing/2014/main" id="{D3588A64-2B28-CD89-7AB9-196E0DBED0A3}"/>
                </a:ext>
              </a:extLst>
            </p:cNvPr>
            <p:cNvGrpSpPr/>
            <p:nvPr/>
          </p:nvGrpSpPr>
          <p:grpSpPr>
            <a:xfrm>
              <a:off x="4558689" y="3139844"/>
              <a:ext cx="10270095" cy="1391981"/>
              <a:chOff x="4571389" y="3152544"/>
              <a:chExt cx="10270095" cy="1391981"/>
            </a:xfrm>
          </p:grpSpPr>
          <p:sp>
            <p:nvSpPr>
              <p:cNvPr id="13" name="Freeform 6">
                <a:extLst>
                  <a:ext uri="{FF2B5EF4-FFF2-40B4-BE49-F238E27FC236}">
                    <a16:creationId xmlns:a16="http://schemas.microsoft.com/office/drawing/2014/main" id="{085ACA38-0586-6E6F-1D3D-54477F7A7E01}"/>
                  </a:ext>
                </a:extLst>
              </p:cNvPr>
              <p:cNvSpPr>
                <a:spLocks/>
              </p:cNvSpPr>
              <p:nvPr/>
            </p:nvSpPr>
            <p:spPr bwMode="auto">
              <a:xfrm>
                <a:off x="14733484" y="443652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FAD5CA33-B909-01C1-6180-E2239554CC0B}"/>
                  </a:ext>
                </a:extLst>
              </p:cNvPr>
              <p:cNvSpPr>
                <a:spLocks/>
              </p:cNvSpPr>
              <p:nvPr/>
            </p:nvSpPr>
            <p:spPr bwMode="auto">
              <a:xfrm>
                <a:off x="14616218"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69BED60E-4758-3734-EF53-23961184615F}"/>
                  </a:ext>
                </a:extLst>
              </p:cNvPr>
              <p:cNvSpPr>
                <a:spLocks/>
              </p:cNvSpPr>
              <p:nvPr/>
            </p:nvSpPr>
            <p:spPr bwMode="auto">
              <a:xfrm>
                <a:off x="14498951" y="443652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1D65D5BF-DDC8-A726-E79B-E55B1970B7ED}"/>
                  </a:ext>
                </a:extLst>
              </p:cNvPr>
              <p:cNvSpPr>
                <a:spLocks/>
              </p:cNvSpPr>
              <p:nvPr/>
            </p:nvSpPr>
            <p:spPr bwMode="auto">
              <a:xfrm>
                <a:off x="14352367" y="443652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6ED9246A-EFC4-F68D-DA33-B62F40223EBE}"/>
                  </a:ext>
                </a:extLst>
              </p:cNvPr>
              <p:cNvSpPr>
                <a:spLocks/>
              </p:cNvSpPr>
              <p:nvPr/>
            </p:nvSpPr>
            <p:spPr bwMode="auto">
              <a:xfrm>
                <a:off x="14239729"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FC83B55A-65AD-12DE-4D31-FEEFB4A2B86E}"/>
                  </a:ext>
                </a:extLst>
              </p:cNvPr>
              <p:cNvSpPr>
                <a:spLocks/>
              </p:cNvSpPr>
              <p:nvPr/>
            </p:nvSpPr>
            <p:spPr bwMode="auto">
              <a:xfrm>
                <a:off x="14148693"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29D629AB-982B-AF93-24F1-DEA6BCAF1422}"/>
                  </a:ext>
                </a:extLst>
              </p:cNvPr>
              <p:cNvSpPr>
                <a:spLocks/>
              </p:cNvSpPr>
              <p:nvPr/>
            </p:nvSpPr>
            <p:spPr bwMode="auto">
              <a:xfrm>
                <a:off x="13698141"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3">
                <a:extLst>
                  <a:ext uri="{FF2B5EF4-FFF2-40B4-BE49-F238E27FC236}">
                    <a16:creationId xmlns:a16="http://schemas.microsoft.com/office/drawing/2014/main" id="{3BEBD41E-D8A0-A081-FFBC-D1EF56BAF5DF}"/>
                  </a:ext>
                </a:extLst>
              </p:cNvPr>
              <p:cNvSpPr>
                <a:spLocks/>
              </p:cNvSpPr>
              <p:nvPr/>
            </p:nvSpPr>
            <p:spPr bwMode="auto">
              <a:xfrm>
                <a:off x="13628708"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17EDCC0B-D212-4A96-9D71-26F309A95864}"/>
                  </a:ext>
                </a:extLst>
              </p:cNvPr>
              <p:cNvSpPr>
                <a:spLocks/>
              </p:cNvSpPr>
              <p:nvPr/>
            </p:nvSpPr>
            <p:spPr bwMode="auto">
              <a:xfrm>
                <a:off x="13588590"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5">
                <a:extLst>
                  <a:ext uri="{FF2B5EF4-FFF2-40B4-BE49-F238E27FC236}">
                    <a16:creationId xmlns:a16="http://schemas.microsoft.com/office/drawing/2014/main" id="{BF5224CC-8AA9-B0CE-EF20-0D93AEE57B04}"/>
                  </a:ext>
                </a:extLst>
              </p:cNvPr>
              <p:cNvSpPr>
                <a:spLocks/>
              </p:cNvSpPr>
              <p:nvPr/>
            </p:nvSpPr>
            <p:spPr bwMode="auto">
              <a:xfrm>
                <a:off x="13546929" y="4436525"/>
                <a:ext cx="108000" cy="108000"/>
              </a:xfrm>
              <a:custGeom>
                <a:avLst/>
                <a:gdLst>
                  <a:gd name="T0" fmla="*/ 0 w 53"/>
                  <a:gd name="T1" fmla="*/ 26 h 55"/>
                  <a:gd name="T2" fmla="*/ 27 w 53"/>
                  <a:gd name="T3" fmla="*/ 26 h 55"/>
                  <a:gd name="T4" fmla="*/ 27 w 53"/>
                  <a:gd name="T5" fmla="*/ 0 h 55"/>
                  <a:gd name="T6" fmla="*/ 27 w 53"/>
                  <a:gd name="T7" fmla="*/ 0 h 55"/>
                  <a:gd name="T8" fmla="*/ 27 w 53"/>
                  <a:gd name="T9" fmla="*/ 26 h 55"/>
                  <a:gd name="T10" fmla="*/ 53 w 53"/>
                  <a:gd name="T11" fmla="*/ 26 h 55"/>
                  <a:gd name="T12" fmla="*/ 53 w 53"/>
                  <a:gd name="T13" fmla="*/ 26 h 55"/>
                  <a:gd name="T14" fmla="*/ 27 w 53"/>
                  <a:gd name="T15" fmla="*/ 26 h 55"/>
                  <a:gd name="T16" fmla="*/ 27 w 53"/>
                  <a:gd name="T17" fmla="*/ 55 h 55"/>
                  <a:gd name="T18" fmla="*/ 27 w 53"/>
                  <a:gd name="T19" fmla="*/ 55 h 55"/>
                  <a:gd name="T20" fmla="*/ 27 w 53"/>
                  <a:gd name="T21" fmla="*/ 26 h 55"/>
                  <a:gd name="T22" fmla="*/ 0 w 53"/>
                  <a:gd name="T23" fmla="*/ 26 h 55"/>
                  <a:gd name="T24" fmla="*/ 0 w 53"/>
                  <a:gd name="T25" fmla="*/ 26 h 55"/>
                  <a:gd name="T26" fmla="*/ 0 w 53"/>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6"/>
                    </a:moveTo>
                    <a:lnTo>
                      <a:pt x="27" y="26"/>
                    </a:lnTo>
                    <a:lnTo>
                      <a:pt x="27" y="0"/>
                    </a:lnTo>
                    <a:lnTo>
                      <a:pt x="27" y="0"/>
                    </a:lnTo>
                    <a:lnTo>
                      <a:pt x="27" y="26"/>
                    </a:lnTo>
                    <a:lnTo>
                      <a:pt x="53" y="26"/>
                    </a:lnTo>
                    <a:lnTo>
                      <a:pt x="53" y="26"/>
                    </a:lnTo>
                    <a:lnTo>
                      <a:pt x="27" y="26"/>
                    </a:lnTo>
                    <a:lnTo>
                      <a:pt x="27" y="55"/>
                    </a:lnTo>
                    <a:lnTo>
                      <a:pt x="27" y="55"/>
                    </a:lnTo>
                    <a:lnTo>
                      <a:pt x="27"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B77E148B-0910-8C75-868F-978D8170C579}"/>
                  </a:ext>
                </a:extLst>
              </p:cNvPr>
              <p:cNvSpPr>
                <a:spLocks/>
              </p:cNvSpPr>
              <p:nvPr/>
            </p:nvSpPr>
            <p:spPr bwMode="auto">
              <a:xfrm>
                <a:off x="13500639"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7">
                <a:extLst>
                  <a:ext uri="{FF2B5EF4-FFF2-40B4-BE49-F238E27FC236}">
                    <a16:creationId xmlns:a16="http://schemas.microsoft.com/office/drawing/2014/main" id="{0DD64BBB-3837-B849-E79E-29C37BC9AFA5}"/>
                  </a:ext>
                </a:extLst>
              </p:cNvPr>
              <p:cNvSpPr>
                <a:spLocks/>
              </p:cNvSpPr>
              <p:nvPr/>
            </p:nvSpPr>
            <p:spPr bwMode="auto">
              <a:xfrm>
                <a:off x="13452807"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8">
                <a:extLst>
                  <a:ext uri="{FF2B5EF4-FFF2-40B4-BE49-F238E27FC236}">
                    <a16:creationId xmlns:a16="http://schemas.microsoft.com/office/drawing/2014/main" id="{73D19492-B0A6-D369-E621-8C1D90E54C49}"/>
                  </a:ext>
                </a:extLst>
              </p:cNvPr>
              <p:cNvSpPr>
                <a:spLocks/>
              </p:cNvSpPr>
              <p:nvPr/>
            </p:nvSpPr>
            <p:spPr bwMode="auto">
              <a:xfrm>
                <a:off x="13408060" y="443652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9">
                <a:extLst>
                  <a:ext uri="{FF2B5EF4-FFF2-40B4-BE49-F238E27FC236}">
                    <a16:creationId xmlns:a16="http://schemas.microsoft.com/office/drawing/2014/main" id="{C1927D55-F25B-548C-AD27-0E04E879D0C5}"/>
                  </a:ext>
                </a:extLst>
              </p:cNvPr>
              <p:cNvSpPr>
                <a:spLocks/>
              </p:cNvSpPr>
              <p:nvPr/>
            </p:nvSpPr>
            <p:spPr bwMode="auto">
              <a:xfrm>
                <a:off x="13375658"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0">
                <a:extLst>
                  <a:ext uri="{FF2B5EF4-FFF2-40B4-BE49-F238E27FC236}">
                    <a16:creationId xmlns:a16="http://schemas.microsoft.com/office/drawing/2014/main" id="{06FD2101-E982-9526-07A6-E0D642CED27A}"/>
                  </a:ext>
                </a:extLst>
              </p:cNvPr>
              <p:cNvSpPr>
                <a:spLocks/>
              </p:cNvSpPr>
              <p:nvPr/>
            </p:nvSpPr>
            <p:spPr bwMode="auto">
              <a:xfrm>
                <a:off x="13320111" y="443652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1">
                <a:extLst>
                  <a:ext uri="{FF2B5EF4-FFF2-40B4-BE49-F238E27FC236}">
                    <a16:creationId xmlns:a16="http://schemas.microsoft.com/office/drawing/2014/main" id="{508D732D-AA3E-E9A6-F4CD-1E0D5342AC7C}"/>
                  </a:ext>
                </a:extLst>
              </p:cNvPr>
              <p:cNvSpPr>
                <a:spLocks/>
              </p:cNvSpPr>
              <p:nvPr/>
            </p:nvSpPr>
            <p:spPr bwMode="auto">
              <a:xfrm>
                <a:off x="13276907"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22">
                <a:extLst>
                  <a:ext uri="{FF2B5EF4-FFF2-40B4-BE49-F238E27FC236}">
                    <a16:creationId xmlns:a16="http://schemas.microsoft.com/office/drawing/2014/main" id="{72473C7D-89AA-F634-5CFC-D137A604EB7E}"/>
                  </a:ext>
                </a:extLst>
              </p:cNvPr>
              <p:cNvSpPr>
                <a:spLocks/>
              </p:cNvSpPr>
              <p:nvPr/>
            </p:nvSpPr>
            <p:spPr bwMode="auto">
              <a:xfrm>
                <a:off x="13232160" y="443652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23">
                <a:extLst>
                  <a:ext uri="{FF2B5EF4-FFF2-40B4-BE49-F238E27FC236}">
                    <a16:creationId xmlns:a16="http://schemas.microsoft.com/office/drawing/2014/main" id="{AA2F7C9B-85DE-BD51-3E87-3F1710A4D3FE}"/>
                  </a:ext>
                </a:extLst>
              </p:cNvPr>
              <p:cNvSpPr>
                <a:spLocks/>
              </p:cNvSpPr>
              <p:nvPr/>
            </p:nvSpPr>
            <p:spPr bwMode="auto">
              <a:xfrm>
                <a:off x="13202844" y="4436525"/>
                <a:ext cx="108000" cy="108000"/>
              </a:xfrm>
              <a:custGeom>
                <a:avLst/>
                <a:gdLst>
                  <a:gd name="T0" fmla="*/ 0 w 53"/>
                  <a:gd name="T1" fmla="*/ 26 h 55"/>
                  <a:gd name="T2" fmla="*/ 26 w 53"/>
                  <a:gd name="T3" fmla="*/ 26 h 55"/>
                  <a:gd name="T4" fmla="*/ 26 w 53"/>
                  <a:gd name="T5" fmla="*/ 0 h 55"/>
                  <a:gd name="T6" fmla="*/ 26 w 53"/>
                  <a:gd name="T7" fmla="*/ 0 h 55"/>
                  <a:gd name="T8" fmla="*/ 26 w 53"/>
                  <a:gd name="T9" fmla="*/ 26 h 55"/>
                  <a:gd name="T10" fmla="*/ 53 w 53"/>
                  <a:gd name="T11" fmla="*/ 26 h 55"/>
                  <a:gd name="T12" fmla="*/ 53 w 53"/>
                  <a:gd name="T13" fmla="*/ 26 h 55"/>
                  <a:gd name="T14" fmla="*/ 26 w 53"/>
                  <a:gd name="T15" fmla="*/ 26 h 55"/>
                  <a:gd name="T16" fmla="*/ 26 w 53"/>
                  <a:gd name="T17" fmla="*/ 55 h 55"/>
                  <a:gd name="T18" fmla="*/ 26 w 53"/>
                  <a:gd name="T19" fmla="*/ 55 h 55"/>
                  <a:gd name="T20" fmla="*/ 26 w 53"/>
                  <a:gd name="T21" fmla="*/ 26 h 55"/>
                  <a:gd name="T22" fmla="*/ 0 w 53"/>
                  <a:gd name="T23" fmla="*/ 26 h 55"/>
                  <a:gd name="T24" fmla="*/ 0 w 53"/>
                  <a:gd name="T25" fmla="*/ 26 h 55"/>
                  <a:gd name="T26" fmla="*/ 0 w 53"/>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6"/>
                    </a:moveTo>
                    <a:lnTo>
                      <a:pt x="26" y="26"/>
                    </a:lnTo>
                    <a:lnTo>
                      <a:pt x="26" y="0"/>
                    </a:lnTo>
                    <a:lnTo>
                      <a:pt x="26" y="0"/>
                    </a:lnTo>
                    <a:lnTo>
                      <a:pt x="26" y="26"/>
                    </a:lnTo>
                    <a:lnTo>
                      <a:pt x="53" y="26"/>
                    </a:lnTo>
                    <a:lnTo>
                      <a:pt x="53"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24">
                <a:extLst>
                  <a:ext uri="{FF2B5EF4-FFF2-40B4-BE49-F238E27FC236}">
                    <a16:creationId xmlns:a16="http://schemas.microsoft.com/office/drawing/2014/main" id="{54AC546F-F0AF-F681-CE38-82684A7C8FE5}"/>
                  </a:ext>
                </a:extLst>
              </p:cNvPr>
              <p:cNvSpPr>
                <a:spLocks/>
              </p:cNvSpPr>
              <p:nvPr/>
            </p:nvSpPr>
            <p:spPr bwMode="auto">
              <a:xfrm>
                <a:off x="13178156"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25">
                <a:extLst>
                  <a:ext uri="{FF2B5EF4-FFF2-40B4-BE49-F238E27FC236}">
                    <a16:creationId xmlns:a16="http://schemas.microsoft.com/office/drawing/2014/main" id="{394F04D4-5325-5F43-2039-15C35B725F68}"/>
                  </a:ext>
                </a:extLst>
              </p:cNvPr>
              <p:cNvSpPr>
                <a:spLocks/>
              </p:cNvSpPr>
              <p:nvPr/>
            </p:nvSpPr>
            <p:spPr bwMode="auto">
              <a:xfrm>
                <a:off x="13151925"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26">
                <a:extLst>
                  <a:ext uri="{FF2B5EF4-FFF2-40B4-BE49-F238E27FC236}">
                    <a16:creationId xmlns:a16="http://schemas.microsoft.com/office/drawing/2014/main" id="{447A2C73-BBDA-AF1F-F173-91231CE7BDC6}"/>
                  </a:ext>
                </a:extLst>
              </p:cNvPr>
              <p:cNvSpPr>
                <a:spLocks/>
              </p:cNvSpPr>
              <p:nvPr/>
            </p:nvSpPr>
            <p:spPr bwMode="auto">
              <a:xfrm>
                <a:off x="12969853"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27">
                <a:extLst>
                  <a:ext uri="{FF2B5EF4-FFF2-40B4-BE49-F238E27FC236}">
                    <a16:creationId xmlns:a16="http://schemas.microsoft.com/office/drawing/2014/main" id="{7D8F5651-6091-C93B-CB13-8B273BB76BDB}"/>
                  </a:ext>
                </a:extLst>
              </p:cNvPr>
              <p:cNvSpPr>
                <a:spLocks/>
              </p:cNvSpPr>
              <p:nvPr/>
            </p:nvSpPr>
            <p:spPr bwMode="auto">
              <a:xfrm>
                <a:off x="13009970"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28">
                <a:extLst>
                  <a:ext uri="{FF2B5EF4-FFF2-40B4-BE49-F238E27FC236}">
                    <a16:creationId xmlns:a16="http://schemas.microsoft.com/office/drawing/2014/main" id="{F4CE514B-CC10-AD6F-5C33-8B124CAE4FC2}"/>
                  </a:ext>
                </a:extLst>
              </p:cNvPr>
              <p:cNvSpPr>
                <a:spLocks/>
              </p:cNvSpPr>
              <p:nvPr/>
            </p:nvSpPr>
            <p:spPr bwMode="auto">
              <a:xfrm>
                <a:off x="13050088"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29">
                <a:extLst>
                  <a:ext uri="{FF2B5EF4-FFF2-40B4-BE49-F238E27FC236}">
                    <a16:creationId xmlns:a16="http://schemas.microsoft.com/office/drawing/2014/main" id="{3C0B6034-0D83-2BBD-7D5F-0963675DE9B0}"/>
                  </a:ext>
                </a:extLst>
              </p:cNvPr>
              <p:cNvSpPr>
                <a:spLocks/>
              </p:cNvSpPr>
              <p:nvPr/>
            </p:nvSpPr>
            <p:spPr bwMode="auto">
              <a:xfrm>
                <a:off x="13101007" y="443652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30">
                <a:extLst>
                  <a:ext uri="{FF2B5EF4-FFF2-40B4-BE49-F238E27FC236}">
                    <a16:creationId xmlns:a16="http://schemas.microsoft.com/office/drawing/2014/main" id="{E4EA7AED-C8EC-4194-0E57-4D78E3CAB44D}"/>
                  </a:ext>
                </a:extLst>
              </p:cNvPr>
              <p:cNvSpPr>
                <a:spLocks/>
              </p:cNvSpPr>
              <p:nvPr/>
            </p:nvSpPr>
            <p:spPr bwMode="auto">
              <a:xfrm>
                <a:off x="12943622" y="443652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31">
                <a:extLst>
                  <a:ext uri="{FF2B5EF4-FFF2-40B4-BE49-F238E27FC236}">
                    <a16:creationId xmlns:a16="http://schemas.microsoft.com/office/drawing/2014/main" id="{18EC769B-4C12-B08C-3F6C-0CEA8ECF832C}"/>
                  </a:ext>
                </a:extLst>
              </p:cNvPr>
              <p:cNvSpPr>
                <a:spLocks/>
              </p:cNvSpPr>
              <p:nvPr/>
            </p:nvSpPr>
            <p:spPr bwMode="auto">
              <a:xfrm>
                <a:off x="12840242" y="4405734"/>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32">
                <a:extLst>
                  <a:ext uri="{FF2B5EF4-FFF2-40B4-BE49-F238E27FC236}">
                    <a16:creationId xmlns:a16="http://schemas.microsoft.com/office/drawing/2014/main" id="{7D573B12-1C00-55AC-8CEB-A2CB6AB9F2C1}"/>
                  </a:ext>
                </a:extLst>
              </p:cNvPr>
              <p:cNvSpPr>
                <a:spLocks/>
              </p:cNvSpPr>
              <p:nvPr/>
            </p:nvSpPr>
            <p:spPr bwMode="auto">
              <a:xfrm>
                <a:off x="12753835" y="4405734"/>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33">
                <a:extLst>
                  <a:ext uri="{FF2B5EF4-FFF2-40B4-BE49-F238E27FC236}">
                    <a16:creationId xmlns:a16="http://schemas.microsoft.com/office/drawing/2014/main" id="{6C089E3D-A922-074C-0E38-68F0C7F72168}"/>
                  </a:ext>
                </a:extLst>
              </p:cNvPr>
              <p:cNvSpPr>
                <a:spLocks/>
              </p:cNvSpPr>
              <p:nvPr/>
            </p:nvSpPr>
            <p:spPr bwMode="auto">
              <a:xfrm>
                <a:off x="12709089" y="4405734"/>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34">
                <a:extLst>
                  <a:ext uri="{FF2B5EF4-FFF2-40B4-BE49-F238E27FC236}">
                    <a16:creationId xmlns:a16="http://schemas.microsoft.com/office/drawing/2014/main" id="{7F769D28-3A9D-E1DC-FD10-4A8B12C54D4B}"/>
                  </a:ext>
                </a:extLst>
              </p:cNvPr>
              <p:cNvSpPr>
                <a:spLocks/>
              </p:cNvSpPr>
              <p:nvPr/>
            </p:nvSpPr>
            <p:spPr bwMode="auto">
              <a:xfrm>
                <a:off x="12665885" y="4405734"/>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35">
                <a:extLst>
                  <a:ext uri="{FF2B5EF4-FFF2-40B4-BE49-F238E27FC236}">
                    <a16:creationId xmlns:a16="http://schemas.microsoft.com/office/drawing/2014/main" id="{E64EA8AA-F5F6-A792-6BBF-74263C2AD9FA}"/>
                  </a:ext>
                </a:extLst>
              </p:cNvPr>
              <p:cNvSpPr>
                <a:spLocks/>
              </p:cNvSpPr>
              <p:nvPr/>
            </p:nvSpPr>
            <p:spPr bwMode="auto">
              <a:xfrm>
                <a:off x="12489985" y="4405734"/>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36">
                <a:extLst>
                  <a:ext uri="{FF2B5EF4-FFF2-40B4-BE49-F238E27FC236}">
                    <a16:creationId xmlns:a16="http://schemas.microsoft.com/office/drawing/2014/main" id="{5517D613-8D85-D4A2-322C-21D5B0C64E3D}"/>
                  </a:ext>
                </a:extLst>
              </p:cNvPr>
              <p:cNvSpPr>
                <a:spLocks/>
              </p:cNvSpPr>
              <p:nvPr/>
            </p:nvSpPr>
            <p:spPr bwMode="auto">
              <a:xfrm>
                <a:off x="12442152" y="4405734"/>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37">
                <a:extLst>
                  <a:ext uri="{FF2B5EF4-FFF2-40B4-BE49-F238E27FC236}">
                    <a16:creationId xmlns:a16="http://schemas.microsoft.com/office/drawing/2014/main" id="{08DA57FE-0EA2-A446-5C97-83280906DDEE}"/>
                  </a:ext>
                </a:extLst>
              </p:cNvPr>
              <p:cNvSpPr>
                <a:spLocks/>
              </p:cNvSpPr>
              <p:nvPr/>
            </p:nvSpPr>
            <p:spPr bwMode="auto">
              <a:xfrm>
                <a:off x="12397406" y="4405734"/>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38">
                <a:extLst>
                  <a:ext uri="{FF2B5EF4-FFF2-40B4-BE49-F238E27FC236}">
                    <a16:creationId xmlns:a16="http://schemas.microsoft.com/office/drawing/2014/main" id="{E1B89402-687D-8D93-B995-EAB208F4E054}"/>
                  </a:ext>
                </a:extLst>
              </p:cNvPr>
              <p:cNvSpPr>
                <a:spLocks/>
              </p:cNvSpPr>
              <p:nvPr/>
            </p:nvSpPr>
            <p:spPr bwMode="auto">
              <a:xfrm>
                <a:off x="12357288" y="4405734"/>
                <a:ext cx="108000" cy="108000"/>
              </a:xfrm>
              <a:custGeom>
                <a:avLst/>
                <a:gdLst>
                  <a:gd name="T0" fmla="*/ 0 w 55"/>
                  <a:gd name="T1" fmla="*/ 29 h 55"/>
                  <a:gd name="T2" fmla="*/ 26 w 55"/>
                  <a:gd name="T3" fmla="*/ 29 h 55"/>
                  <a:gd name="T4" fmla="*/ 26 w 55"/>
                  <a:gd name="T5" fmla="*/ 0 h 55"/>
                  <a:gd name="T6" fmla="*/ 26 w 55"/>
                  <a:gd name="T7" fmla="*/ 0 h 55"/>
                  <a:gd name="T8" fmla="*/ 26 w 55"/>
                  <a:gd name="T9" fmla="*/ 29 h 55"/>
                  <a:gd name="T10" fmla="*/ 55 w 55"/>
                  <a:gd name="T11" fmla="*/ 29 h 55"/>
                  <a:gd name="T12" fmla="*/ 55 w 55"/>
                  <a:gd name="T13" fmla="*/ 29 h 55"/>
                  <a:gd name="T14" fmla="*/ 26 w 55"/>
                  <a:gd name="T15" fmla="*/ 29 h 55"/>
                  <a:gd name="T16" fmla="*/ 26 w 55"/>
                  <a:gd name="T17" fmla="*/ 55 h 55"/>
                  <a:gd name="T18" fmla="*/ 26 w 55"/>
                  <a:gd name="T19" fmla="*/ 55 h 55"/>
                  <a:gd name="T20" fmla="*/ 26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6" y="29"/>
                    </a:lnTo>
                    <a:lnTo>
                      <a:pt x="26" y="0"/>
                    </a:lnTo>
                    <a:lnTo>
                      <a:pt x="26" y="0"/>
                    </a:lnTo>
                    <a:lnTo>
                      <a:pt x="26" y="29"/>
                    </a:lnTo>
                    <a:lnTo>
                      <a:pt x="55" y="29"/>
                    </a:lnTo>
                    <a:lnTo>
                      <a:pt x="55"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39">
                <a:extLst>
                  <a:ext uri="{FF2B5EF4-FFF2-40B4-BE49-F238E27FC236}">
                    <a16:creationId xmlns:a16="http://schemas.microsoft.com/office/drawing/2014/main" id="{05D3A090-EAD3-7BD8-C1F9-A97FB9546427}"/>
                  </a:ext>
                </a:extLst>
              </p:cNvPr>
              <p:cNvSpPr>
                <a:spLocks/>
              </p:cNvSpPr>
              <p:nvPr/>
            </p:nvSpPr>
            <p:spPr bwMode="auto">
              <a:xfrm>
                <a:off x="12317171" y="4405734"/>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40">
                <a:extLst>
                  <a:ext uri="{FF2B5EF4-FFF2-40B4-BE49-F238E27FC236}">
                    <a16:creationId xmlns:a16="http://schemas.microsoft.com/office/drawing/2014/main" id="{F4B5B5A8-57F0-4C4F-469F-0E580753D3DE}"/>
                  </a:ext>
                </a:extLst>
              </p:cNvPr>
              <p:cNvSpPr>
                <a:spLocks/>
              </p:cNvSpPr>
              <p:nvPr/>
            </p:nvSpPr>
            <p:spPr bwMode="auto">
              <a:xfrm>
                <a:off x="12266252" y="4405734"/>
                <a:ext cx="108000" cy="108000"/>
              </a:xfrm>
              <a:custGeom>
                <a:avLst/>
                <a:gdLst>
                  <a:gd name="T0" fmla="*/ 0 w 55"/>
                  <a:gd name="T1" fmla="*/ 29 h 55"/>
                  <a:gd name="T2" fmla="*/ 28 w 55"/>
                  <a:gd name="T3" fmla="*/ 29 h 55"/>
                  <a:gd name="T4" fmla="*/ 28 w 55"/>
                  <a:gd name="T5" fmla="*/ 0 h 55"/>
                  <a:gd name="T6" fmla="*/ 28 w 55"/>
                  <a:gd name="T7" fmla="*/ 0 h 55"/>
                  <a:gd name="T8" fmla="*/ 28 w 55"/>
                  <a:gd name="T9" fmla="*/ 29 h 55"/>
                  <a:gd name="T10" fmla="*/ 55 w 55"/>
                  <a:gd name="T11" fmla="*/ 29 h 55"/>
                  <a:gd name="T12" fmla="*/ 55 w 55"/>
                  <a:gd name="T13" fmla="*/ 29 h 55"/>
                  <a:gd name="T14" fmla="*/ 28 w 55"/>
                  <a:gd name="T15" fmla="*/ 29 h 55"/>
                  <a:gd name="T16" fmla="*/ 28 w 55"/>
                  <a:gd name="T17" fmla="*/ 55 h 55"/>
                  <a:gd name="T18" fmla="*/ 28 w 55"/>
                  <a:gd name="T19" fmla="*/ 55 h 55"/>
                  <a:gd name="T20" fmla="*/ 28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8" y="29"/>
                    </a:lnTo>
                    <a:lnTo>
                      <a:pt x="28" y="0"/>
                    </a:lnTo>
                    <a:lnTo>
                      <a:pt x="28" y="0"/>
                    </a:lnTo>
                    <a:lnTo>
                      <a:pt x="28" y="29"/>
                    </a:lnTo>
                    <a:lnTo>
                      <a:pt x="55" y="29"/>
                    </a:lnTo>
                    <a:lnTo>
                      <a:pt x="55"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41">
                <a:extLst>
                  <a:ext uri="{FF2B5EF4-FFF2-40B4-BE49-F238E27FC236}">
                    <a16:creationId xmlns:a16="http://schemas.microsoft.com/office/drawing/2014/main" id="{67C5FA35-313C-35E2-CE90-B4F31F82DA26}"/>
                  </a:ext>
                </a:extLst>
              </p:cNvPr>
              <p:cNvSpPr>
                <a:spLocks/>
              </p:cNvSpPr>
              <p:nvPr/>
            </p:nvSpPr>
            <p:spPr bwMode="auto">
              <a:xfrm>
                <a:off x="12229220" y="4405734"/>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42">
                <a:extLst>
                  <a:ext uri="{FF2B5EF4-FFF2-40B4-BE49-F238E27FC236}">
                    <a16:creationId xmlns:a16="http://schemas.microsoft.com/office/drawing/2014/main" id="{9BDBC7BA-3250-A59E-FECF-3D82ADCD3B18}"/>
                  </a:ext>
                </a:extLst>
              </p:cNvPr>
              <p:cNvSpPr>
                <a:spLocks/>
              </p:cNvSpPr>
              <p:nvPr/>
            </p:nvSpPr>
            <p:spPr bwMode="auto">
              <a:xfrm>
                <a:off x="11936053" y="4354928"/>
                <a:ext cx="108000" cy="108000"/>
              </a:xfrm>
              <a:custGeom>
                <a:avLst/>
                <a:gdLst>
                  <a:gd name="T0" fmla="*/ 0 w 53"/>
                  <a:gd name="T1" fmla="*/ 26 h 55"/>
                  <a:gd name="T2" fmla="*/ 27 w 53"/>
                  <a:gd name="T3" fmla="*/ 26 h 55"/>
                  <a:gd name="T4" fmla="*/ 27 w 53"/>
                  <a:gd name="T5" fmla="*/ 0 h 55"/>
                  <a:gd name="T6" fmla="*/ 27 w 53"/>
                  <a:gd name="T7" fmla="*/ 0 h 55"/>
                  <a:gd name="T8" fmla="*/ 27 w 53"/>
                  <a:gd name="T9" fmla="*/ 26 h 55"/>
                  <a:gd name="T10" fmla="*/ 53 w 53"/>
                  <a:gd name="T11" fmla="*/ 26 h 55"/>
                  <a:gd name="T12" fmla="*/ 53 w 53"/>
                  <a:gd name="T13" fmla="*/ 26 h 55"/>
                  <a:gd name="T14" fmla="*/ 27 w 53"/>
                  <a:gd name="T15" fmla="*/ 26 h 55"/>
                  <a:gd name="T16" fmla="*/ 27 w 53"/>
                  <a:gd name="T17" fmla="*/ 55 h 55"/>
                  <a:gd name="T18" fmla="*/ 27 w 53"/>
                  <a:gd name="T19" fmla="*/ 55 h 55"/>
                  <a:gd name="T20" fmla="*/ 27 w 53"/>
                  <a:gd name="T21" fmla="*/ 26 h 55"/>
                  <a:gd name="T22" fmla="*/ 0 w 53"/>
                  <a:gd name="T23" fmla="*/ 26 h 55"/>
                  <a:gd name="T24" fmla="*/ 0 w 53"/>
                  <a:gd name="T25" fmla="*/ 26 h 55"/>
                  <a:gd name="T26" fmla="*/ 0 w 53"/>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6"/>
                    </a:moveTo>
                    <a:lnTo>
                      <a:pt x="27" y="26"/>
                    </a:lnTo>
                    <a:lnTo>
                      <a:pt x="27" y="0"/>
                    </a:lnTo>
                    <a:lnTo>
                      <a:pt x="27" y="0"/>
                    </a:lnTo>
                    <a:lnTo>
                      <a:pt x="27" y="26"/>
                    </a:lnTo>
                    <a:lnTo>
                      <a:pt x="53" y="26"/>
                    </a:lnTo>
                    <a:lnTo>
                      <a:pt x="53" y="26"/>
                    </a:lnTo>
                    <a:lnTo>
                      <a:pt x="27" y="26"/>
                    </a:lnTo>
                    <a:lnTo>
                      <a:pt x="27" y="55"/>
                    </a:lnTo>
                    <a:lnTo>
                      <a:pt x="27" y="55"/>
                    </a:lnTo>
                    <a:lnTo>
                      <a:pt x="27"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43">
                <a:extLst>
                  <a:ext uri="{FF2B5EF4-FFF2-40B4-BE49-F238E27FC236}">
                    <a16:creationId xmlns:a16="http://schemas.microsoft.com/office/drawing/2014/main" id="{AA06D142-A81C-801E-0841-301DCED78C88}"/>
                  </a:ext>
                </a:extLst>
              </p:cNvPr>
              <p:cNvSpPr>
                <a:spLocks/>
              </p:cNvSpPr>
              <p:nvPr/>
            </p:nvSpPr>
            <p:spPr bwMode="auto">
              <a:xfrm>
                <a:off x="11698434" y="4344152"/>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44">
                <a:extLst>
                  <a:ext uri="{FF2B5EF4-FFF2-40B4-BE49-F238E27FC236}">
                    <a16:creationId xmlns:a16="http://schemas.microsoft.com/office/drawing/2014/main" id="{0AFB6677-DFF9-FF36-1B5B-6E7220ABF1F9}"/>
                  </a:ext>
                </a:extLst>
              </p:cNvPr>
              <p:cNvSpPr>
                <a:spLocks/>
              </p:cNvSpPr>
              <p:nvPr/>
            </p:nvSpPr>
            <p:spPr bwMode="auto">
              <a:xfrm>
                <a:off x="11655230" y="4344152"/>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45">
                <a:extLst>
                  <a:ext uri="{FF2B5EF4-FFF2-40B4-BE49-F238E27FC236}">
                    <a16:creationId xmlns:a16="http://schemas.microsoft.com/office/drawing/2014/main" id="{36652B54-6B63-4633-B933-F8338E2CE8A4}"/>
                  </a:ext>
                </a:extLst>
              </p:cNvPr>
              <p:cNvSpPr>
                <a:spLocks/>
              </p:cNvSpPr>
              <p:nvPr/>
            </p:nvSpPr>
            <p:spPr bwMode="auto">
              <a:xfrm>
                <a:off x="11621284" y="4344152"/>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46">
                <a:extLst>
                  <a:ext uri="{FF2B5EF4-FFF2-40B4-BE49-F238E27FC236}">
                    <a16:creationId xmlns:a16="http://schemas.microsoft.com/office/drawing/2014/main" id="{C57B6A09-730F-3069-7ABD-2A8A9F26AE17}"/>
                  </a:ext>
                </a:extLst>
              </p:cNvPr>
              <p:cNvSpPr>
                <a:spLocks/>
              </p:cNvSpPr>
              <p:nvPr/>
            </p:nvSpPr>
            <p:spPr bwMode="auto">
              <a:xfrm>
                <a:off x="11522533" y="4328756"/>
                <a:ext cx="108000" cy="108000"/>
              </a:xfrm>
              <a:custGeom>
                <a:avLst/>
                <a:gdLst>
                  <a:gd name="T0" fmla="*/ 0 w 53"/>
                  <a:gd name="T1" fmla="*/ 27 h 55"/>
                  <a:gd name="T2" fmla="*/ 26 w 53"/>
                  <a:gd name="T3" fmla="*/ 27 h 55"/>
                  <a:gd name="T4" fmla="*/ 26 w 53"/>
                  <a:gd name="T5" fmla="*/ 0 h 55"/>
                  <a:gd name="T6" fmla="*/ 26 w 53"/>
                  <a:gd name="T7" fmla="*/ 0 h 55"/>
                  <a:gd name="T8" fmla="*/ 26 w 53"/>
                  <a:gd name="T9" fmla="*/ 27 h 55"/>
                  <a:gd name="T10" fmla="*/ 53 w 53"/>
                  <a:gd name="T11" fmla="*/ 27 h 55"/>
                  <a:gd name="T12" fmla="*/ 53 w 53"/>
                  <a:gd name="T13" fmla="*/ 27 h 55"/>
                  <a:gd name="T14" fmla="*/ 26 w 53"/>
                  <a:gd name="T15" fmla="*/ 27 h 55"/>
                  <a:gd name="T16" fmla="*/ 26 w 53"/>
                  <a:gd name="T17" fmla="*/ 55 h 55"/>
                  <a:gd name="T18" fmla="*/ 26 w 53"/>
                  <a:gd name="T19" fmla="*/ 55 h 55"/>
                  <a:gd name="T20" fmla="*/ 26 w 53"/>
                  <a:gd name="T21" fmla="*/ 27 h 55"/>
                  <a:gd name="T22" fmla="*/ 0 w 53"/>
                  <a:gd name="T23" fmla="*/ 27 h 55"/>
                  <a:gd name="T24" fmla="*/ 0 w 53"/>
                  <a:gd name="T25" fmla="*/ 27 h 55"/>
                  <a:gd name="T26" fmla="*/ 0 w 53"/>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7"/>
                    </a:moveTo>
                    <a:lnTo>
                      <a:pt x="26" y="27"/>
                    </a:lnTo>
                    <a:lnTo>
                      <a:pt x="26" y="0"/>
                    </a:lnTo>
                    <a:lnTo>
                      <a:pt x="26" y="0"/>
                    </a:lnTo>
                    <a:lnTo>
                      <a:pt x="26" y="27"/>
                    </a:lnTo>
                    <a:lnTo>
                      <a:pt x="53" y="27"/>
                    </a:lnTo>
                    <a:lnTo>
                      <a:pt x="53" y="27"/>
                    </a:lnTo>
                    <a:lnTo>
                      <a:pt x="26" y="27"/>
                    </a:lnTo>
                    <a:lnTo>
                      <a:pt x="26" y="55"/>
                    </a:lnTo>
                    <a:lnTo>
                      <a:pt x="26" y="55"/>
                    </a:lnTo>
                    <a:lnTo>
                      <a:pt x="26"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47">
                <a:extLst>
                  <a:ext uri="{FF2B5EF4-FFF2-40B4-BE49-F238E27FC236}">
                    <a16:creationId xmlns:a16="http://schemas.microsoft.com/office/drawing/2014/main" id="{B83D5585-8EF5-E8A2-3235-43E03EE693FE}"/>
                  </a:ext>
                </a:extLst>
              </p:cNvPr>
              <p:cNvSpPr>
                <a:spLocks/>
              </p:cNvSpPr>
              <p:nvPr/>
            </p:nvSpPr>
            <p:spPr bwMode="auto">
              <a:xfrm>
                <a:off x="11556479" y="4328756"/>
                <a:ext cx="108000" cy="108000"/>
              </a:xfrm>
              <a:custGeom>
                <a:avLst/>
                <a:gdLst>
                  <a:gd name="T0" fmla="*/ 0 w 54"/>
                  <a:gd name="T1" fmla="*/ 27 h 55"/>
                  <a:gd name="T2" fmla="*/ 26 w 54"/>
                  <a:gd name="T3" fmla="*/ 27 h 55"/>
                  <a:gd name="T4" fmla="*/ 26 w 54"/>
                  <a:gd name="T5" fmla="*/ 0 h 55"/>
                  <a:gd name="T6" fmla="*/ 26 w 54"/>
                  <a:gd name="T7" fmla="*/ 0 h 55"/>
                  <a:gd name="T8" fmla="*/ 26 w 54"/>
                  <a:gd name="T9" fmla="*/ 27 h 55"/>
                  <a:gd name="T10" fmla="*/ 54 w 54"/>
                  <a:gd name="T11" fmla="*/ 27 h 55"/>
                  <a:gd name="T12" fmla="*/ 54 w 54"/>
                  <a:gd name="T13" fmla="*/ 27 h 55"/>
                  <a:gd name="T14" fmla="*/ 26 w 54"/>
                  <a:gd name="T15" fmla="*/ 27 h 55"/>
                  <a:gd name="T16" fmla="*/ 26 w 54"/>
                  <a:gd name="T17" fmla="*/ 55 h 55"/>
                  <a:gd name="T18" fmla="*/ 26 w 54"/>
                  <a:gd name="T19" fmla="*/ 55 h 55"/>
                  <a:gd name="T20" fmla="*/ 26 w 54"/>
                  <a:gd name="T21" fmla="*/ 27 h 55"/>
                  <a:gd name="T22" fmla="*/ 0 w 54"/>
                  <a:gd name="T23" fmla="*/ 27 h 55"/>
                  <a:gd name="T24" fmla="*/ 0 w 54"/>
                  <a:gd name="T25" fmla="*/ 27 h 55"/>
                  <a:gd name="T26" fmla="*/ 0 w 54"/>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7"/>
                    </a:moveTo>
                    <a:lnTo>
                      <a:pt x="26" y="27"/>
                    </a:lnTo>
                    <a:lnTo>
                      <a:pt x="26" y="0"/>
                    </a:lnTo>
                    <a:lnTo>
                      <a:pt x="26" y="0"/>
                    </a:lnTo>
                    <a:lnTo>
                      <a:pt x="26" y="27"/>
                    </a:lnTo>
                    <a:lnTo>
                      <a:pt x="54" y="27"/>
                    </a:lnTo>
                    <a:lnTo>
                      <a:pt x="54" y="27"/>
                    </a:lnTo>
                    <a:lnTo>
                      <a:pt x="26" y="27"/>
                    </a:lnTo>
                    <a:lnTo>
                      <a:pt x="26" y="55"/>
                    </a:lnTo>
                    <a:lnTo>
                      <a:pt x="26" y="55"/>
                    </a:lnTo>
                    <a:lnTo>
                      <a:pt x="26"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48">
                <a:extLst>
                  <a:ext uri="{FF2B5EF4-FFF2-40B4-BE49-F238E27FC236}">
                    <a16:creationId xmlns:a16="http://schemas.microsoft.com/office/drawing/2014/main" id="{57475740-DFA6-6A32-57EA-DC0EA33039ED}"/>
                  </a:ext>
                </a:extLst>
              </p:cNvPr>
              <p:cNvSpPr>
                <a:spLocks/>
              </p:cNvSpPr>
              <p:nvPr/>
            </p:nvSpPr>
            <p:spPr bwMode="auto">
              <a:xfrm>
                <a:off x="11581167" y="4328756"/>
                <a:ext cx="108000" cy="108000"/>
              </a:xfrm>
              <a:custGeom>
                <a:avLst/>
                <a:gdLst>
                  <a:gd name="T0" fmla="*/ 0 w 52"/>
                  <a:gd name="T1" fmla="*/ 27 h 55"/>
                  <a:gd name="T2" fmla="*/ 26 w 52"/>
                  <a:gd name="T3" fmla="*/ 27 h 55"/>
                  <a:gd name="T4" fmla="*/ 26 w 52"/>
                  <a:gd name="T5" fmla="*/ 0 h 55"/>
                  <a:gd name="T6" fmla="*/ 26 w 52"/>
                  <a:gd name="T7" fmla="*/ 0 h 55"/>
                  <a:gd name="T8" fmla="*/ 26 w 52"/>
                  <a:gd name="T9" fmla="*/ 27 h 55"/>
                  <a:gd name="T10" fmla="*/ 52 w 52"/>
                  <a:gd name="T11" fmla="*/ 27 h 55"/>
                  <a:gd name="T12" fmla="*/ 52 w 52"/>
                  <a:gd name="T13" fmla="*/ 27 h 55"/>
                  <a:gd name="T14" fmla="*/ 26 w 52"/>
                  <a:gd name="T15" fmla="*/ 27 h 55"/>
                  <a:gd name="T16" fmla="*/ 26 w 52"/>
                  <a:gd name="T17" fmla="*/ 55 h 55"/>
                  <a:gd name="T18" fmla="*/ 26 w 52"/>
                  <a:gd name="T19" fmla="*/ 55 h 55"/>
                  <a:gd name="T20" fmla="*/ 26 w 52"/>
                  <a:gd name="T21" fmla="*/ 27 h 55"/>
                  <a:gd name="T22" fmla="*/ 0 w 52"/>
                  <a:gd name="T23" fmla="*/ 27 h 55"/>
                  <a:gd name="T24" fmla="*/ 0 w 52"/>
                  <a:gd name="T25" fmla="*/ 27 h 55"/>
                  <a:gd name="T26" fmla="*/ 0 w 52"/>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7"/>
                    </a:moveTo>
                    <a:lnTo>
                      <a:pt x="26" y="27"/>
                    </a:lnTo>
                    <a:lnTo>
                      <a:pt x="26" y="0"/>
                    </a:lnTo>
                    <a:lnTo>
                      <a:pt x="26" y="0"/>
                    </a:lnTo>
                    <a:lnTo>
                      <a:pt x="26" y="27"/>
                    </a:lnTo>
                    <a:lnTo>
                      <a:pt x="52" y="27"/>
                    </a:lnTo>
                    <a:lnTo>
                      <a:pt x="52" y="27"/>
                    </a:lnTo>
                    <a:lnTo>
                      <a:pt x="26" y="27"/>
                    </a:lnTo>
                    <a:lnTo>
                      <a:pt x="26" y="55"/>
                    </a:lnTo>
                    <a:lnTo>
                      <a:pt x="26" y="55"/>
                    </a:lnTo>
                    <a:lnTo>
                      <a:pt x="26"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49">
                <a:extLst>
                  <a:ext uri="{FF2B5EF4-FFF2-40B4-BE49-F238E27FC236}">
                    <a16:creationId xmlns:a16="http://schemas.microsoft.com/office/drawing/2014/main" id="{A4DC98AB-9CE4-3B4D-0498-D1A4C5537D7C}"/>
                  </a:ext>
                </a:extLst>
              </p:cNvPr>
              <p:cNvSpPr>
                <a:spLocks/>
              </p:cNvSpPr>
              <p:nvPr/>
            </p:nvSpPr>
            <p:spPr bwMode="auto">
              <a:xfrm>
                <a:off x="11596597" y="4328756"/>
                <a:ext cx="108000" cy="108000"/>
              </a:xfrm>
              <a:custGeom>
                <a:avLst/>
                <a:gdLst>
                  <a:gd name="T0" fmla="*/ 0 w 54"/>
                  <a:gd name="T1" fmla="*/ 27 h 55"/>
                  <a:gd name="T2" fmla="*/ 28 w 54"/>
                  <a:gd name="T3" fmla="*/ 27 h 55"/>
                  <a:gd name="T4" fmla="*/ 28 w 54"/>
                  <a:gd name="T5" fmla="*/ 0 h 55"/>
                  <a:gd name="T6" fmla="*/ 28 w 54"/>
                  <a:gd name="T7" fmla="*/ 0 h 55"/>
                  <a:gd name="T8" fmla="*/ 28 w 54"/>
                  <a:gd name="T9" fmla="*/ 27 h 55"/>
                  <a:gd name="T10" fmla="*/ 54 w 54"/>
                  <a:gd name="T11" fmla="*/ 27 h 55"/>
                  <a:gd name="T12" fmla="*/ 54 w 54"/>
                  <a:gd name="T13" fmla="*/ 27 h 55"/>
                  <a:gd name="T14" fmla="*/ 28 w 54"/>
                  <a:gd name="T15" fmla="*/ 27 h 55"/>
                  <a:gd name="T16" fmla="*/ 28 w 54"/>
                  <a:gd name="T17" fmla="*/ 55 h 55"/>
                  <a:gd name="T18" fmla="*/ 28 w 54"/>
                  <a:gd name="T19" fmla="*/ 55 h 55"/>
                  <a:gd name="T20" fmla="*/ 28 w 54"/>
                  <a:gd name="T21" fmla="*/ 27 h 55"/>
                  <a:gd name="T22" fmla="*/ 0 w 54"/>
                  <a:gd name="T23" fmla="*/ 27 h 55"/>
                  <a:gd name="T24" fmla="*/ 0 w 54"/>
                  <a:gd name="T25" fmla="*/ 27 h 55"/>
                  <a:gd name="T26" fmla="*/ 0 w 54"/>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7"/>
                    </a:moveTo>
                    <a:lnTo>
                      <a:pt x="28" y="27"/>
                    </a:lnTo>
                    <a:lnTo>
                      <a:pt x="28" y="0"/>
                    </a:lnTo>
                    <a:lnTo>
                      <a:pt x="28" y="0"/>
                    </a:lnTo>
                    <a:lnTo>
                      <a:pt x="28" y="27"/>
                    </a:lnTo>
                    <a:lnTo>
                      <a:pt x="54" y="27"/>
                    </a:lnTo>
                    <a:lnTo>
                      <a:pt x="54" y="27"/>
                    </a:lnTo>
                    <a:lnTo>
                      <a:pt x="28" y="27"/>
                    </a:lnTo>
                    <a:lnTo>
                      <a:pt x="28" y="55"/>
                    </a:lnTo>
                    <a:lnTo>
                      <a:pt x="28" y="55"/>
                    </a:lnTo>
                    <a:lnTo>
                      <a:pt x="28"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50">
                <a:extLst>
                  <a:ext uri="{FF2B5EF4-FFF2-40B4-BE49-F238E27FC236}">
                    <a16:creationId xmlns:a16="http://schemas.microsoft.com/office/drawing/2014/main" id="{2BBD01D0-8AD1-679D-9F28-AB3E04156E85}"/>
                  </a:ext>
                </a:extLst>
              </p:cNvPr>
              <p:cNvSpPr>
                <a:spLocks/>
              </p:cNvSpPr>
              <p:nvPr/>
            </p:nvSpPr>
            <p:spPr bwMode="auto">
              <a:xfrm>
                <a:off x="11487045" y="4328756"/>
                <a:ext cx="108000" cy="108000"/>
              </a:xfrm>
              <a:custGeom>
                <a:avLst/>
                <a:gdLst>
                  <a:gd name="T0" fmla="*/ 0 w 52"/>
                  <a:gd name="T1" fmla="*/ 27 h 55"/>
                  <a:gd name="T2" fmla="*/ 26 w 52"/>
                  <a:gd name="T3" fmla="*/ 27 h 55"/>
                  <a:gd name="T4" fmla="*/ 26 w 52"/>
                  <a:gd name="T5" fmla="*/ 0 h 55"/>
                  <a:gd name="T6" fmla="*/ 26 w 52"/>
                  <a:gd name="T7" fmla="*/ 0 h 55"/>
                  <a:gd name="T8" fmla="*/ 26 w 52"/>
                  <a:gd name="T9" fmla="*/ 27 h 55"/>
                  <a:gd name="T10" fmla="*/ 52 w 52"/>
                  <a:gd name="T11" fmla="*/ 27 h 55"/>
                  <a:gd name="T12" fmla="*/ 52 w 52"/>
                  <a:gd name="T13" fmla="*/ 27 h 55"/>
                  <a:gd name="T14" fmla="*/ 26 w 52"/>
                  <a:gd name="T15" fmla="*/ 27 h 55"/>
                  <a:gd name="T16" fmla="*/ 26 w 52"/>
                  <a:gd name="T17" fmla="*/ 55 h 55"/>
                  <a:gd name="T18" fmla="*/ 26 w 52"/>
                  <a:gd name="T19" fmla="*/ 55 h 55"/>
                  <a:gd name="T20" fmla="*/ 26 w 52"/>
                  <a:gd name="T21" fmla="*/ 27 h 55"/>
                  <a:gd name="T22" fmla="*/ 0 w 52"/>
                  <a:gd name="T23" fmla="*/ 27 h 55"/>
                  <a:gd name="T24" fmla="*/ 0 w 52"/>
                  <a:gd name="T25" fmla="*/ 27 h 55"/>
                  <a:gd name="T26" fmla="*/ 0 w 52"/>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7"/>
                    </a:moveTo>
                    <a:lnTo>
                      <a:pt x="26" y="27"/>
                    </a:lnTo>
                    <a:lnTo>
                      <a:pt x="26" y="0"/>
                    </a:lnTo>
                    <a:lnTo>
                      <a:pt x="26" y="0"/>
                    </a:lnTo>
                    <a:lnTo>
                      <a:pt x="26" y="27"/>
                    </a:lnTo>
                    <a:lnTo>
                      <a:pt x="52" y="27"/>
                    </a:lnTo>
                    <a:lnTo>
                      <a:pt x="52" y="27"/>
                    </a:lnTo>
                    <a:lnTo>
                      <a:pt x="26" y="27"/>
                    </a:lnTo>
                    <a:lnTo>
                      <a:pt x="26" y="55"/>
                    </a:lnTo>
                    <a:lnTo>
                      <a:pt x="26" y="55"/>
                    </a:lnTo>
                    <a:lnTo>
                      <a:pt x="26"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51">
                <a:extLst>
                  <a:ext uri="{FF2B5EF4-FFF2-40B4-BE49-F238E27FC236}">
                    <a16:creationId xmlns:a16="http://schemas.microsoft.com/office/drawing/2014/main" id="{7C8AF68C-2D4A-925F-ED0E-9E90FA1E8377}"/>
                  </a:ext>
                </a:extLst>
              </p:cNvPr>
              <p:cNvSpPr>
                <a:spLocks/>
              </p:cNvSpPr>
              <p:nvPr/>
            </p:nvSpPr>
            <p:spPr bwMode="auto">
              <a:xfrm>
                <a:off x="11457728" y="4328756"/>
                <a:ext cx="108000" cy="108000"/>
              </a:xfrm>
              <a:custGeom>
                <a:avLst/>
                <a:gdLst>
                  <a:gd name="T0" fmla="*/ 0 w 54"/>
                  <a:gd name="T1" fmla="*/ 27 h 55"/>
                  <a:gd name="T2" fmla="*/ 28 w 54"/>
                  <a:gd name="T3" fmla="*/ 27 h 55"/>
                  <a:gd name="T4" fmla="*/ 28 w 54"/>
                  <a:gd name="T5" fmla="*/ 0 h 55"/>
                  <a:gd name="T6" fmla="*/ 28 w 54"/>
                  <a:gd name="T7" fmla="*/ 0 h 55"/>
                  <a:gd name="T8" fmla="*/ 28 w 54"/>
                  <a:gd name="T9" fmla="*/ 27 h 55"/>
                  <a:gd name="T10" fmla="*/ 54 w 54"/>
                  <a:gd name="T11" fmla="*/ 27 h 55"/>
                  <a:gd name="T12" fmla="*/ 54 w 54"/>
                  <a:gd name="T13" fmla="*/ 27 h 55"/>
                  <a:gd name="T14" fmla="*/ 28 w 54"/>
                  <a:gd name="T15" fmla="*/ 27 h 55"/>
                  <a:gd name="T16" fmla="*/ 28 w 54"/>
                  <a:gd name="T17" fmla="*/ 55 h 55"/>
                  <a:gd name="T18" fmla="*/ 28 w 54"/>
                  <a:gd name="T19" fmla="*/ 55 h 55"/>
                  <a:gd name="T20" fmla="*/ 28 w 54"/>
                  <a:gd name="T21" fmla="*/ 27 h 55"/>
                  <a:gd name="T22" fmla="*/ 0 w 54"/>
                  <a:gd name="T23" fmla="*/ 27 h 55"/>
                  <a:gd name="T24" fmla="*/ 0 w 54"/>
                  <a:gd name="T25" fmla="*/ 27 h 55"/>
                  <a:gd name="T26" fmla="*/ 0 w 54"/>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7"/>
                    </a:moveTo>
                    <a:lnTo>
                      <a:pt x="28" y="27"/>
                    </a:lnTo>
                    <a:lnTo>
                      <a:pt x="28" y="0"/>
                    </a:lnTo>
                    <a:lnTo>
                      <a:pt x="28" y="0"/>
                    </a:lnTo>
                    <a:lnTo>
                      <a:pt x="28" y="27"/>
                    </a:lnTo>
                    <a:lnTo>
                      <a:pt x="54" y="27"/>
                    </a:lnTo>
                    <a:lnTo>
                      <a:pt x="54" y="27"/>
                    </a:lnTo>
                    <a:lnTo>
                      <a:pt x="28" y="27"/>
                    </a:lnTo>
                    <a:lnTo>
                      <a:pt x="28" y="55"/>
                    </a:lnTo>
                    <a:lnTo>
                      <a:pt x="28" y="55"/>
                    </a:lnTo>
                    <a:lnTo>
                      <a:pt x="28"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52">
                <a:extLst>
                  <a:ext uri="{FF2B5EF4-FFF2-40B4-BE49-F238E27FC236}">
                    <a16:creationId xmlns:a16="http://schemas.microsoft.com/office/drawing/2014/main" id="{B61E76BE-99BC-00C2-29DE-3C58424A75E0}"/>
                  </a:ext>
                </a:extLst>
              </p:cNvPr>
              <p:cNvSpPr>
                <a:spLocks/>
              </p:cNvSpPr>
              <p:nvPr/>
            </p:nvSpPr>
            <p:spPr bwMode="auto">
              <a:xfrm>
                <a:off x="11383665" y="4307203"/>
                <a:ext cx="108000" cy="108000"/>
              </a:xfrm>
              <a:custGeom>
                <a:avLst/>
                <a:gdLst>
                  <a:gd name="T0" fmla="*/ 0 w 55"/>
                  <a:gd name="T1" fmla="*/ 29 h 55"/>
                  <a:gd name="T2" fmla="*/ 26 w 55"/>
                  <a:gd name="T3" fmla="*/ 29 h 55"/>
                  <a:gd name="T4" fmla="*/ 26 w 55"/>
                  <a:gd name="T5" fmla="*/ 0 h 55"/>
                  <a:gd name="T6" fmla="*/ 26 w 55"/>
                  <a:gd name="T7" fmla="*/ 0 h 55"/>
                  <a:gd name="T8" fmla="*/ 26 w 55"/>
                  <a:gd name="T9" fmla="*/ 29 h 55"/>
                  <a:gd name="T10" fmla="*/ 55 w 55"/>
                  <a:gd name="T11" fmla="*/ 29 h 55"/>
                  <a:gd name="T12" fmla="*/ 55 w 55"/>
                  <a:gd name="T13" fmla="*/ 29 h 55"/>
                  <a:gd name="T14" fmla="*/ 26 w 55"/>
                  <a:gd name="T15" fmla="*/ 29 h 55"/>
                  <a:gd name="T16" fmla="*/ 26 w 55"/>
                  <a:gd name="T17" fmla="*/ 55 h 55"/>
                  <a:gd name="T18" fmla="*/ 26 w 55"/>
                  <a:gd name="T19" fmla="*/ 55 h 55"/>
                  <a:gd name="T20" fmla="*/ 26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6" y="29"/>
                    </a:lnTo>
                    <a:lnTo>
                      <a:pt x="26" y="0"/>
                    </a:lnTo>
                    <a:lnTo>
                      <a:pt x="26" y="0"/>
                    </a:lnTo>
                    <a:lnTo>
                      <a:pt x="26" y="29"/>
                    </a:lnTo>
                    <a:lnTo>
                      <a:pt x="55" y="29"/>
                    </a:lnTo>
                    <a:lnTo>
                      <a:pt x="55"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53">
                <a:extLst>
                  <a:ext uri="{FF2B5EF4-FFF2-40B4-BE49-F238E27FC236}">
                    <a16:creationId xmlns:a16="http://schemas.microsoft.com/office/drawing/2014/main" id="{C4173344-1D4D-8696-A615-B5355D7891A8}"/>
                  </a:ext>
                </a:extLst>
              </p:cNvPr>
              <p:cNvSpPr>
                <a:spLocks/>
              </p:cNvSpPr>
              <p:nvPr/>
            </p:nvSpPr>
            <p:spPr bwMode="auto">
              <a:xfrm>
                <a:off x="11346633" y="4307203"/>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54">
                <a:extLst>
                  <a:ext uri="{FF2B5EF4-FFF2-40B4-BE49-F238E27FC236}">
                    <a16:creationId xmlns:a16="http://schemas.microsoft.com/office/drawing/2014/main" id="{7E22E52C-03DC-83EB-CB19-A73ACA9F0E6A}"/>
                  </a:ext>
                </a:extLst>
              </p:cNvPr>
              <p:cNvSpPr>
                <a:spLocks/>
              </p:cNvSpPr>
              <p:nvPr/>
            </p:nvSpPr>
            <p:spPr bwMode="auto">
              <a:xfrm>
                <a:off x="11420696" y="4317979"/>
                <a:ext cx="108000" cy="108000"/>
              </a:xfrm>
              <a:custGeom>
                <a:avLst/>
                <a:gdLst>
                  <a:gd name="T0" fmla="*/ 0 w 54"/>
                  <a:gd name="T1" fmla="*/ 26 h 53"/>
                  <a:gd name="T2" fmla="*/ 28 w 54"/>
                  <a:gd name="T3" fmla="*/ 26 h 53"/>
                  <a:gd name="T4" fmla="*/ 28 w 54"/>
                  <a:gd name="T5" fmla="*/ 0 h 53"/>
                  <a:gd name="T6" fmla="*/ 28 w 54"/>
                  <a:gd name="T7" fmla="*/ 0 h 53"/>
                  <a:gd name="T8" fmla="*/ 28 w 54"/>
                  <a:gd name="T9" fmla="*/ 26 h 53"/>
                  <a:gd name="T10" fmla="*/ 54 w 54"/>
                  <a:gd name="T11" fmla="*/ 26 h 53"/>
                  <a:gd name="T12" fmla="*/ 54 w 54"/>
                  <a:gd name="T13" fmla="*/ 26 h 53"/>
                  <a:gd name="T14" fmla="*/ 28 w 54"/>
                  <a:gd name="T15" fmla="*/ 26 h 53"/>
                  <a:gd name="T16" fmla="*/ 28 w 54"/>
                  <a:gd name="T17" fmla="*/ 53 h 53"/>
                  <a:gd name="T18" fmla="*/ 28 w 54"/>
                  <a:gd name="T19" fmla="*/ 53 h 53"/>
                  <a:gd name="T20" fmla="*/ 28 w 54"/>
                  <a:gd name="T21" fmla="*/ 26 h 53"/>
                  <a:gd name="T22" fmla="*/ 0 w 54"/>
                  <a:gd name="T23" fmla="*/ 26 h 53"/>
                  <a:gd name="T24" fmla="*/ 0 w 54"/>
                  <a:gd name="T25" fmla="*/ 26 h 53"/>
                  <a:gd name="T26" fmla="*/ 0 w 54"/>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3">
                    <a:moveTo>
                      <a:pt x="0" y="26"/>
                    </a:moveTo>
                    <a:lnTo>
                      <a:pt x="28" y="26"/>
                    </a:lnTo>
                    <a:lnTo>
                      <a:pt x="28" y="0"/>
                    </a:lnTo>
                    <a:lnTo>
                      <a:pt x="28" y="0"/>
                    </a:lnTo>
                    <a:lnTo>
                      <a:pt x="28" y="26"/>
                    </a:lnTo>
                    <a:lnTo>
                      <a:pt x="54" y="26"/>
                    </a:lnTo>
                    <a:lnTo>
                      <a:pt x="54" y="26"/>
                    </a:lnTo>
                    <a:lnTo>
                      <a:pt x="28" y="26"/>
                    </a:lnTo>
                    <a:lnTo>
                      <a:pt x="28" y="53"/>
                    </a:lnTo>
                    <a:lnTo>
                      <a:pt x="28" y="53"/>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55">
                <a:extLst>
                  <a:ext uri="{FF2B5EF4-FFF2-40B4-BE49-F238E27FC236}">
                    <a16:creationId xmlns:a16="http://schemas.microsoft.com/office/drawing/2014/main" id="{4B63E9D9-A12F-8DA3-80A9-DCA21A1483BB}"/>
                  </a:ext>
                </a:extLst>
              </p:cNvPr>
              <p:cNvSpPr>
                <a:spLocks/>
              </p:cNvSpPr>
              <p:nvPr/>
            </p:nvSpPr>
            <p:spPr bwMode="auto">
              <a:xfrm>
                <a:off x="11300344" y="4307203"/>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Freeform 56">
                <a:extLst>
                  <a:ext uri="{FF2B5EF4-FFF2-40B4-BE49-F238E27FC236}">
                    <a16:creationId xmlns:a16="http://schemas.microsoft.com/office/drawing/2014/main" id="{89DB860B-6AD0-18B8-C2D5-536FB73078E9}"/>
                  </a:ext>
                </a:extLst>
              </p:cNvPr>
              <p:cNvSpPr>
                <a:spLocks/>
              </p:cNvSpPr>
              <p:nvPr/>
            </p:nvSpPr>
            <p:spPr bwMode="auto">
              <a:xfrm>
                <a:off x="11321945" y="4307203"/>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57">
                <a:extLst>
                  <a:ext uri="{FF2B5EF4-FFF2-40B4-BE49-F238E27FC236}">
                    <a16:creationId xmlns:a16="http://schemas.microsoft.com/office/drawing/2014/main" id="{0FDF8535-98B1-239B-6F0F-94A799ABC614}"/>
                  </a:ext>
                </a:extLst>
              </p:cNvPr>
              <p:cNvSpPr>
                <a:spLocks/>
              </p:cNvSpPr>
              <p:nvPr/>
            </p:nvSpPr>
            <p:spPr bwMode="auto">
              <a:xfrm>
                <a:off x="11159932" y="4288728"/>
                <a:ext cx="108000" cy="108000"/>
              </a:xfrm>
              <a:custGeom>
                <a:avLst/>
                <a:gdLst>
                  <a:gd name="T0" fmla="*/ 0 w 55"/>
                  <a:gd name="T1" fmla="*/ 26 h 53"/>
                  <a:gd name="T2" fmla="*/ 27 w 55"/>
                  <a:gd name="T3" fmla="*/ 26 h 53"/>
                  <a:gd name="T4" fmla="*/ 27 w 55"/>
                  <a:gd name="T5" fmla="*/ 0 h 53"/>
                  <a:gd name="T6" fmla="*/ 27 w 55"/>
                  <a:gd name="T7" fmla="*/ 0 h 53"/>
                  <a:gd name="T8" fmla="*/ 27 w 55"/>
                  <a:gd name="T9" fmla="*/ 26 h 53"/>
                  <a:gd name="T10" fmla="*/ 55 w 55"/>
                  <a:gd name="T11" fmla="*/ 26 h 53"/>
                  <a:gd name="T12" fmla="*/ 55 w 55"/>
                  <a:gd name="T13" fmla="*/ 26 h 53"/>
                  <a:gd name="T14" fmla="*/ 27 w 55"/>
                  <a:gd name="T15" fmla="*/ 26 h 53"/>
                  <a:gd name="T16" fmla="*/ 27 w 55"/>
                  <a:gd name="T17" fmla="*/ 53 h 53"/>
                  <a:gd name="T18" fmla="*/ 27 w 55"/>
                  <a:gd name="T19" fmla="*/ 53 h 53"/>
                  <a:gd name="T20" fmla="*/ 27 w 55"/>
                  <a:gd name="T21" fmla="*/ 26 h 53"/>
                  <a:gd name="T22" fmla="*/ 0 w 55"/>
                  <a:gd name="T23" fmla="*/ 26 h 53"/>
                  <a:gd name="T24" fmla="*/ 0 w 55"/>
                  <a:gd name="T25" fmla="*/ 26 h 53"/>
                  <a:gd name="T26" fmla="*/ 0 w 55"/>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3">
                    <a:moveTo>
                      <a:pt x="0" y="26"/>
                    </a:moveTo>
                    <a:lnTo>
                      <a:pt x="27" y="26"/>
                    </a:lnTo>
                    <a:lnTo>
                      <a:pt x="27" y="0"/>
                    </a:lnTo>
                    <a:lnTo>
                      <a:pt x="27" y="0"/>
                    </a:lnTo>
                    <a:lnTo>
                      <a:pt x="27" y="26"/>
                    </a:lnTo>
                    <a:lnTo>
                      <a:pt x="55" y="26"/>
                    </a:lnTo>
                    <a:lnTo>
                      <a:pt x="55" y="26"/>
                    </a:lnTo>
                    <a:lnTo>
                      <a:pt x="27" y="26"/>
                    </a:lnTo>
                    <a:lnTo>
                      <a:pt x="27" y="53"/>
                    </a:lnTo>
                    <a:lnTo>
                      <a:pt x="27" y="53"/>
                    </a:lnTo>
                    <a:lnTo>
                      <a:pt x="27"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Freeform 58">
                <a:extLst>
                  <a:ext uri="{FF2B5EF4-FFF2-40B4-BE49-F238E27FC236}">
                    <a16:creationId xmlns:a16="http://schemas.microsoft.com/office/drawing/2014/main" id="{13188DC5-C5D3-A26E-FF8C-BA03F4FA678E}"/>
                  </a:ext>
                </a:extLst>
              </p:cNvPr>
              <p:cNvSpPr>
                <a:spLocks/>
              </p:cNvSpPr>
              <p:nvPr/>
            </p:nvSpPr>
            <p:spPr bwMode="auto">
              <a:xfrm>
                <a:off x="11130615" y="4288728"/>
                <a:ext cx="108000" cy="108000"/>
              </a:xfrm>
              <a:custGeom>
                <a:avLst/>
                <a:gdLst>
                  <a:gd name="T0" fmla="*/ 0 w 55"/>
                  <a:gd name="T1" fmla="*/ 26 h 53"/>
                  <a:gd name="T2" fmla="*/ 29 w 55"/>
                  <a:gd name="T3" fmla="*/ 26 h 53"/>
                  <a:gd name="T4" fmla="*/ 29 w 55"/>
                  <a:gd name="T5" fmla="*/ 0 h 53"/>
                  <a:gd name="T6" fmla="*/ 29 w 55"/>
                  <a:gd name="T7" fmla="*/ 0 h 53"/>
                  <a:gd name="T8" fmla="*/ 29 w 55"/>
                  <a:gd name="T9" fmla="*/ 26 h 53"/>
                  <a:gd name="T10" fmla="*/ 55 w 55"/>
                  <a:gd name="T11" fmla="*/ 26 h 53"/>
                  <a:gd name="T12" fmla="*/ 55 w 55"/>
                  <a:gd name="T13" fmla="*/ 26 h 53"/>
                  <a:gd name="T14" fmla="*/ 29 w 55"/>
                  <a:gd name="T15" fmla="*/ 26 h 53"/>
                  <a:gd name="T16" fmla="*/ 29 w 55"/>
                  <a:gd name="T17" fmla="*/ 53 h 53"/>
                  <a:gd name="T18" fmla="*/ 29 w 55"/>
                  <a:gd name="T19" fmla="*/ 53 h 53"/>
                  <a:gd name="T20" fmla="*/ 29 w 55"/>
                  <a:gd name="T21" fmla="*/ 26 h 53"/>
                  <a:gd name="T22" fmla="*/ 0 w 55"/>
                  <a:gd name="T23" fmla="*/ 26 h 53"/>
                  <a:gd name="T24" fmla="*/ 0 w 55"/>
                  <a:gd name="T25" fmla="*/ 26 h 53"/>
                  <a:gd name="T26" fmla="*/ 0 w 55"/>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3">
                    <a:moveTo>
                      <a:pt x="0" y="26"/>
                    </a:moveTo>
                    <a:lnTo>
                      <a:pt x="29" y="26"/>
                    </a:lnTo>
                    <a:lnTo>
                      <a:pt x="29" y="0"/>
                    </a:lnTo>
                    <a:lnTo>
                      <a:pt x="29" y="0"/>
                    </a:lnTo>
                    <a:lnTo>
                      <a:pt x="29" y="26"/>
                    </a:lnTo>
                    <a:lnTo>
                      <a:pt x="55" y="26"/>
                    </a:lnTo>
                    <a:lnTo>
                      <a:pt x="55" y="26"/>
                    </a:lnTo>
                    <a:lnTo>
                      <a:pt x="29" y="26"/>
                    </a:lnTo>
                    <a:lnTo>
                      <a:pt x="29" y="53"/>
                    </a:lnTo>
                    <a:lnTo>
                      <a:pt x="29" y="53"/>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Freeform 59">
                <a:extLst>
                  <a:ext uri="{FF2B5EF4-FFF2-40B4-BE49-F238E27FC236}">
                    <a16:creationId xmlns:a16="http://schemas.microsoft.com/office/drawing/2014/main" id="{BF78C7C9-E4D4-1C6F-4AF8-5B787CFB3026}"/>
                  </a:ext>
                </a:extLst>
              </p:cNvPr>
              <p:cNvSpPr>
                <a:spLocks/>
              </p:cNvSpPr>
              <p:nvPr/>
            </p:nvSpPr>
            <p:spPr bwMode="auto">
              <a:xfrm>
                <a:off x="10996376" y="4277951"/>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60">
                <a:extLst>
                  <a:ext uri="{FF2B5EF4-FFF2-40B4-BE49-F238E27FC236}">
                    <a16:creationId xmlns:a16="http://schemas.microsoft.com/office/drawing/2014/main" id="{139D58C0-4A18-0717-FFCC-3CDC2AFF5859}"/>
                  </a:ext>
                </a:extLst>
              </p:cNvPr>
              <p:cNvSpPr>
                <a:spLocks/>
              </p:cNvSpPr>
              <p:nvPr/>
            </p:nvSpPr>
            <p:spPr bwMode="auto">
              <a:xfrm>
                <a:off x="10951629" y="426717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61">
                <a:extLst>
                  <a:ext uri="{FF2B5EF4-FFF2-40B4-BE49-F238E27FC236}">
                    <a16:creationId xmlns:a16="http://schemas.microsoft.com/office/drawing/2014/main" id="{5AB58432-2FBF-A73B-A7FA-C85A9410923E}"/>
                  </a:ext>
                </a:extLst>
              </p:cNvPr>
              <p:cNvSpPr>
                <a:spLocks/>
              </p:cNvSpPr>
              <p:nvPr/>
            </p:nvSpPr>
            <p:spPr bwMode="auto">
              <a:xfrm>
                <a:off x="10911511" y="426717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Freeform 62">
                <a:extLst>
                  <a:ext uri="{FF2B5EF4-FFF2-40B4-BE49-F238E27FC236}">
                    <a16:creationId xmlns:a16="http://schemas.microsoft.com/office/drawing/2014/main" id="{50471746-8062-4661-2104-604185CD12F1}"/>
                  </a:ext>
                </a:extLst>
              </p:cNvPr>
              <p:cNvSpPr>
                <a:spLocks/>
              </p:cNvSpPr>
              <p:nvPr/>
            </p:nvSpPr>
            <p:spPr bwMode="auto">
              <a:xfrm>
                <a:off x="10772643" y="426717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Freeform 63">
                <a:extLst>
                  <a:ext uri="{FF2B5EF4-FFF2-40B4-BE49-F238E27FC236}">
                    <a16:creationId xmlns:a16="http://schemas.microsoft.com/office/drawing/2014/main" id="{AD0AF90A-242C-E65D-02A8-17D93221C27F}"/>
                  </a:ext>
                </a:extLst>
              </p:cNvPr>
              <p:cNvSpPr>
                <a:spLocks/>
              </p:cNvSpPr>
              <p:nvPr/>
            </p:nvSpPr>
            <p:spPr bwMode="auto">
              <a:xfrm>
                <a:off x="10828190" y="426717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64">
                <a:extLst>
                  <a:ext uri="{FF2B5EF4-FFF2-40B4-BE49-F238E27FC236}">
                    <a16:creationId xmlns:a16="http://schemas.microsoft.com/office/drawing/2014/main" id="{2DFFF069-C875-3C75-7838-0E13B49269F0}"/>
                  </a:ext>
                </a:extLst>
              </p:cNvPr>
              <p:cNvSpPr>
                <a:spLocks/>
              </p:cNvSpPr>
              <p:nvPr/>
            </p:nvSpPr>
            <p:spPr bwMode="auto">
              <a:xfrm>
                <a:off x="10798874" y="426717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65">
                <a:extLst>
                  <a:ext uri="{FF2B5EF4-FFF2-40B4-BE49-F238E27FC236}">
                    <a16:creationId xmlns:a16="http://schemas.microsoft.com/office/drawing/2014/main" id="{29D49D5C-60FA-CFF7-0D16-1A9DF5B5F88D}"/>
                  </a:ext>
                </a:extLst>
              </p:cNvPr>
              <p:cNvSpPr>
                <a:spLocks/>
              </p:cNvSpPr>
              <p:nvPr/>
            </p:nvSpPr>
            <p:spPr bwMode="auto">
              <a:xfrm>
                <a:off x="10860593" y="426717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66">
                <a:extLst>
                  <a:ext uri="{FF2B5EF4-FFF2-40B4-BE49-F238E27FC236}">
                    <a16:creationId xmlns:a16="http://schemas.microsoft.com/office/drawing/2014/main" id="{27798B0F-8789-B676-7CEB-B49DB4D9A5B8}"/>
                  </a:ext>
                </a:extLst>
              </p:cNvPr>
              <p:cNvSpPr>
                <a:spLocks/>
              </p:cNvSpPr>
              <p:nvPr/>
            </p:nvSpPr>
            <p:spPr bwMode="auto">
              <a:xfrm>
                <a:off x="10892996" y="426717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67">
                <a:extLst>
                  <a:ext uri="{FF2B5EF4-FFF2-40B4-BE49-F238E27FC236}">
                    <a16:creationId xmlns:a16="http://schemas.microsoft.com/office/drawing/2014/main" id="{78F7CB92-7735-FDA7-51E4-848AC3AEA54A}"/>
                  </a:ext>
                </a:extLst>
              </p:cNvPr>
              <p:cNvSpPr>
                <a:spLocks/>
              </p:cNvSpPr>
              <p:nvPr/>
            </p:nvSpPr>
            <p:spPr bwMode="auto">
              <a:xfrm>
                <a:off x="10743327" y="426717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68">
                <a:extLst>
                  <a:ext uri="{FF2B5EF4-FFF2-40B4-BE49-F238E27FC236}">
                    <a16:creationId xmlns:a16="http://schemas.microsoft.com/office/drawing/2014/main" id="{7004E1EA-3D9C-C612-8521-5E4ABDDED824}"/>
                  </a:ext>
                </a:extLst>
              </p:cNvPr>
              <p:cNvSpPr>
                <a:spLocks/>
              </p:cNvSpPr>
              <p:nvPr/>
            </p:nvSpPr>
            <p:spPr bwMode="auto">
              <a:xfrm>
                <a:off x="10666177" y="4256397"/>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69">
                <a:extLst>
                  <a:ext uri="{FF2B5EF4-FFF2-40B4-BE49-F238E27FC236}">
                    <a16:creationId xmlns:a16="http://schemas.microsoft.com/office/drawing/2014/main" id="{16B43CAF-4D82-12D2-8E2F-68D149D1CDDE}"/>
                  </a:ext>
                </a:extLst>
              </p:cNvPr>
              <p:cNvSpPr>
                <a:spLocks/>
              </p:cNvSpPr>
              <p:nvPr/>
            </p:nvSpPr>
            <p:spPr bwMode="auto">
              <a:xfrm>
                <a:off x="10548911" y="4244081"/>
                <a:ext cx="108000" cy="108000"/>
              </a:xfrm>
              <a:custGeom>
                <a:avLst/>
                <a:gdLst>
                  <a:gd name="T0" fmla="*/ 0 w 52"/>
                  <a:gd name="T1" fmla="*/ 27 h 53"/>
                  <a:gd name="T2" fmla="*/ 26 w 52"/>
                  <a:gd name="T3" fmla="*/ 27 h 53"/>
                  <a:gd name="T4" fmla="*/ 26 w 52"/>
                  <a:gd name="T5" fmla="*/ 0 h 53"/>
                  <a:gd name="T6" fmla="*/ 26 w 52"/>
                  <a:gd name="T7" fmla="*/ 0 h 53"/>
                  <a:gd name="T8" fmla="*/ 26 w 52"/>
                  <a:gd name="T9" fmla="*/ 27 h 53"/>
                  <a:gd name="T10" fmla="*/ 52 w 52"/>
                  <a:gd name="T11" fmla="*/ 27 h 53"/>
                  <a:gd name="T12" fmla="*/ 52 w 52"/>
                  <a:gd name="T13" fmla="*/ 27 h 53"/>
                  <a:gd name="T14" fmla="*/ 26 w 52"/>
                  <a:gd name="T15" fmla="*/ 27 h 53"/>
                  <a:gd name="T16" fmla="*/ 26 w 52"/>
                  <a:gd name="T17" fmla="*/ 53 h 53"/>
                  <a:gd name="T18" fmla="*/ 26 w 52"/>
                  <a:gd name="T19" fmla="*/ 53 h 53"/>
                  <a:gd name="T20" fmla="*/ 26 w 52"/>
                  <a:gd name="T21" fmla="*/ 27 h 53"/>
                  <a:gd name="T22" fmla="*/ 0 w 52"/>
                  <a:gd name="T23" fmla="*/ 27 h 53"/>
                  <a:gd name="T24" fmla="*/ 0 w 52"/>
                  <a:gd name="T25" fmla="*/ 27 h 53"/>
                  <a:gd name="T26" fmla="*/ 0 w 52"/>
                  <a:gd name="T2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3">
                    <a:moveTo>
                      <a:pt x="0" y="27"/>
                    </a:moveTo>
                    <a:lnTo>
                      <a:pt x="26" y="27"/>
                    </a:lnTo>
                    <a:lnTo>
                      <a:pt x="26" y="0"/>
                    </a:lnTo>
                    <a:lnTo>
                      <a:pt x="26" y="0"/>
                    </a:lnTo>
                    <a:lnTo>
                      <a:pt x="26" y="27"/>
                    </a:lnTo>
                    <a:lnTo>
                      <a:pt x="52" y="27"/>
                    </a:lnTo>
                    <a:lnTo>
                      <a:pt x="52" y="27"/>
                    </a:lnTo>
                    <a:lnTo>
                      <a:pt x="26" y="27"/>
                    </a:lnTo>
                    <a:lnTo>
                      <a:pt x="26" y="53"/>
                    </a:lnTo>
                    <a:lnTo>
                      <a:pt x="26" y="53"/>
                    </a:lnTo>
                    <a:lnTo>
                      <a:pt x="26"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Freeform 70">
                <a:extLst>
                  <a:ext uri="{FF2B5EF4-FFF2-40B4-BE49-F238E27FC236}">
                    <a16:creationId xmlns:a16="http://schemas.microsoft.com/office/drawing/2014/main" id="{E7FA5609-A9CA-06FE-3863-69625B989623}"/>
                  </a:ext>
                </a:extLst>
              </p:cNvPr>
              <p:cNvSpPr>
                <a:spLocks/>
              </p:cNvSpPr>
              <p:nvPr/>
            </p:nvSpPr>
            <p:spPr bwMode="auto">
              <a:xfrm>
                <a:off x="7199091" y="37560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71">
                <a:extLst>
                  <a:ext uri="{FF2B5EF4-FFF2-40B4-BE49-F238E27FC236}">
                    <a16:creationId xmlns:a16="http://schemas.microsoft.com/office/drawing/2014/main" id="{33DCC67E-3942-BD1F-B806-BE1346D1DAAC}"/>
                  </a:ext>
                </a:extLst>
              </p:cNvPr>
              <p:cNvSpPr>
                <a:spLocks/>
              </p:cNvSpPr>
              <p:nvPr/>
            </p:nvSpPr>
            <p:spPr bwMode="auto">
              <a:xfrm>
                <a:off x="7111141" y="37560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72">
                <a:extLst>
                  <a:ext uri="{FF2B5EF4-FFF2-40B4-BE49-F238E27FC236}">
                    <a16:creationId xmlns:a16="http://schemas.microsoft.com/office/drawing/2014/main" id="{CD5AB430-53BB-7D9C-57B4-A4B9F288F7AF}"/>
                  </a:ext>
                </a:extLst>
              </p:cNvPr>
              <p:cNvSpPr>
                <a:spLocks/>
              </p:cNvSpPr>
              <p:nvPr/>
            </p:nvSpPr>
            <p:spPr bwMode="auto">
              <a:xfrm>
                <a:off x="6665218" y="3677528"/>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73">
                <a:extLst>
                  <a:ext uri="{FF2B5EF4-FFF2-40B4-BE49-F238E27FC236}">
                    <a16:creationId xmlns:a16="http://schemas.microsoft.com/office/drawing/2014/main" id="{DEF9EAE3-8321-00C0-0C2E-1636A4F6575D}"/>
                  </a:ext>
                </a:extLst>
              </p:cNvPr>
              <p:cNvSpPr>
                <a:spLocks/>
              </p:cNvSpPr>
              <p:nvPr/>
            </p:nvSpPr>
            <p:spPr bwMode="auto">
              <a:xfrm>
                <a:off x="6419884" y="3637500"/>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74">
                <a:extLst>
                  <a:ext uri="{FF2B5EF4-FFF2-40B4-BE49-F238E27FC236}">
                    <a16:creationId xmlns:a16="http://schemas.microsoft.com/office/drawing/2014/main" id="{9EE43428-42E0-4D3D-B7C0-8BB42F5CFE24}"/>
                  </a:ext>
                </a:extLst>
              </p:cNvPr>
              <p:cNvSpPr>
                <a:spLocks/>
              </p:cNvSpPr>
              <p:nvPr/>
            </p:nvSpPr>
            <p:spPr bwMode="auto">
              <a:xfrm>
                <a:off x="5545012" y="3431201"/>
                <a:ext cx="108000" cy="108000"/>
              </a:xfrm>
              <a:custGeom>
                <a:avLst/>
                <a:gdLst>
                  <a:gd name="T0" fmla="*/ 0 w 52"/>
                  <a:gd name="T1" fmla="*/ 27 h 53"/>
                  <a:gd name="T2" fmla="*/ 26 w 52"/>
                  <a:gd name="T3" fmla="*/ 27 h 53"/>
                  <a:gd name="T4" fmla="*/ 26 w 52"/>
                  <a:gd name="T5" fmla="*/ 0 h 53"/>
                  <a:gd name="T6" fmla="*/ 26 w 52"/>
                  <a:gd name="T7" fmla="*/ 0 h 53"/>
                  <a:gd name="T8" fmla="*/ 26 w 52"/>
                  <a:gd name="T9" fmla="*/ 27 h 53"/>
                  <a:gd name="T10" fmla="*/ 52 w 52"/>
                  <a:gd name="T11" fmla="*/ 27 h 53"/>
                  <a:gd name="T12" fmla="*/ 52 w 52"/>
                  <a:gd name="T13" fmla="*/ 27 h 53"/>
                  <a:gd name="T14" fmla="*/ 26 w 52"/>
                  <a:gd name="T15" fmla="*/ 27 h 53"/>
                  <a:gd name="T16" fmla="*/ 26 w 52"/>
                  <a:gd name="T17" fmla="*/ 53 h 53"/>
                  <a:gd name="T18" fmla="*/ 26 w 52"/>
                  <a:gd name="T19" fmla="*/ 53 h 53"/>
                  <a:gd name="T20" fmla="*/ 26 w 52"/>
                  <a:gd name="T21" fmla="*/ 27 h 53"/>
                  <a:gd name="T22" fmla="*/ 0 w 52"/>
                  <a:gd name="T23" fmla="*/ 27 h 53"/>
                  <a:gd name="T24" fmla="*/ 0 w 52"/>
                  <a:gd name="T25" fmla="*/ 27 h 53"/>
                  <a:gd name="T26" fmla="*/ 0 w 52"/>
                  <a:gd name="T2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3">
                    <a:moveTo>
                      <a:pt x="0" y="27"/>
                    </a:moveTo>
                    <a:lnTo>
                      <a:pt x="26" y="27"/>
                    </a:lnTo>
                    <a:lnTo>
                      <a:pt x="26" y="0"/>
                    </a:lnTo>
                    <a:lnTo>
                      <a:pt x="26" y="0"/>
                    </a:lnTo>
                    <a:lnTo>
                      <a:pt x="26" y="27"/>
                    </a:lnTo>
                    <a:lnTo>
                      <a:pt x="52" y="27"/>
                    </a:lnTo>
                    <a:lnTo>
                      <a:pt x="52" y="27"/>
                    </a:lnTo>
                    <a:lnTo>
                      <a:pt x="26" y="27"/>
                    </a:lnTo>
                    <a:lnTo>
                      <a:pt x="26" y="53"/>
                    </a:lnTo>
                    <a:lnTo>
                      <a:pt x="26" y="53"/>
                    </a:lnTo>
                    <a:lnTo>
                      <a:pt x="26" y="27"/>
                    </a:lnTo>
                    <a:lnTo>
                      <a:pt x="0" y="27"/>
                    </a:lnTo>
                    <a:lnTo>
                      <a:pt x="0" y="27"/>
                    </a:lnTo>
                    <a:lnTo>
                      <a:pt x="0" y="27"/>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75">
                <a:extLst>
                  <a:ext uri="{FF2B5EF4-FFF2-40B4-BE49-F238E27FC236}">
                    <a16:creationId xmlns:a16="http://schemas.microsoft.com/office/drawing/2014/main" id="{79CCFB98-9C87-3430-2A5A-0DA8DC9F2011}"/>
                  </a:ext>
                </a:extLst>
              </p:cNvPr>
              <p:cNvSpPr>
                <a:spLocks/>
              </p:cNvSpPr>
              <p:nvPr/>
            </p:nvSpPr>
            <p:spPr bwMode="auto">
              <a:xfrm>
                <a:off x="5321279" y="3354224"/>
                <a:ext cx="108000" cy="108000"/>
              </a:xfrm>
              <a:custGeom>
                <a:avLst/>
                <a:gdLst>
                  <a:gd name="T0" fmla="*/ 0 w 55"/>
                  <a:gd name="T1" fmla="*/ 29 h 55"/>
                  <a:gd name="T2" fmla="*/ 28 w 55"/>
                  <a:gd name="T3" fmla="*/ 29 h 55"/>
                  <a:gd name="T4" fmla="*/ 28 w 55"/>
                  <a:gd name="T5" fmla="*/ 0 h 55"/>
                  <a:gd name="T6" fmla="*/ 28 w 55"/>
                  <a:gd name="T7" fmla="*/ 0 h 55"/>
                  <a:gd name="T8" fmla="*/ 28 w 55"/>
                  <a:gd name="T9" fmla="*/ 29 h 55"/>
                  <a:gd name="T10" fmla="*/ 55 w 55"/>
                  <a:gd name="T11" fmla="*/ 29 h 55"/>
                  <a:gd name="T12" fmla="*/ 55 w 55"/>
                  <a:gd name="T13" fmla="*/ 29 h 55"/>
                  <a:gd name="T14" fmla="*/ 28 w 55"/>
                  <a:gd name="T15" fmla="*/ 29 h 55"/>
                  <a:gd name="T16" fmla="*/ 28 w 55"/>
                  <a:gd name="T17" fmla="*/ 55 h 55"/>
                  <a:gd name="T18" fmla="*/ 28 w 55"/>
                  <a:gd name="T19" fmla="*/ 55 h 55"/>
                  <a:gd name="T20" fmla="*/ 28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8" y="29"/>
                    </a:lnTo>
                    <a:lnTo>
                      <a:pt x="28" y="0"/>
                    </a:lnTo>
                    <a:lnTo>
                      <a:pt x="28" y="0"/>
                    </a:lnTo>
                    <a:lnTo>
                      <a:pt x="28" y="29"/>
                    </a:lnTo>
                    <a:lnTo>
                      <a:pt x="55" y="29"/>
                    </a:lnTo>
                    <a:lnTo>
                      <a:pt x="55"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Freeform 76">
                <a:extLst>
                  <a:ext uri="{FF2B5EF4-FFF2-40B4-BE49-F238E27FC236}">
                    <a16:creationId xmlns:a16="http://schemas.microsoft.com/office/drawing/2014/main" id="{BE01F5CE-20A4-FAB1-D754-86E5F1D2505E}"/>
                  </a:ext>
                </a:extLst>
              </p:cNvPr>
              <p:cNvSpPr>
                <a:spLocks/>
              </p:cNvSpPr>
              <p:nvPr/>
            </p:nvSpPr>
            <p:spPr bwMode="auto">
              <a:xfrm>
                <a:off x="4571389" y="3152544"/>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77">
                <a:extLst>
                  <a:ext uri="{FF2B5EF4-FFF2-40B4-BE49-F238E27FC236}">
                    <a16:creationId xmlns:a16="http://schemas.microsoft.com/office/drawing/2014/main" id="{953C066B-49A5-9CE6-F430-A6DEE8A2EFD4}"/>
                  </a:ext>
                </a:extLst>
              </p:cNvPr>
              <p:cNvSpPr>
                <a:spLocks/>
              </p:cNvSpPr>
              <p:nvPr/>
            </p:nvSpPr>
            <p:spPr bwMode="auto">
              <a:xfrm>
                <a:off x="11031864" y="4277951"/>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Freeform 78">
                <a:extLst>
                  <a:ext uri="{FF2B5EF4-FFF2-40B4-BE49-F238E27FC236}">
                    <a16:creationId xmlns:a16="http://schemas.microsoft.com/office/drawing/2014/main" id="{55534448-783A-4B07-47A3-42318B729910}"/>
                  </a:ext>
                </a:extLst>
              </p:cNvPr>
              <p:cNvSpPr>
                <a:spLocks/>
              </p:cNvSpPr>
              <p:nvPr/>
            </p:nvSpPr>
            <p:spPr bwMode="auto">
              <a:xfrm>
                <a:off x="11079697" y="4277951"/>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79">
                <a:extLst>
                  <a:ext uri="{FF2B5EF4-FFF2-40B4-BE49-F238E27FC236}">
                    <a16:creationId xmlns:a16="http://schemas.microsoft.com/office/drawing/2014/main" id="{B52468FC-A034-8583-943D-1766F9CE2430}"/>
                  </a:ext>
                </a:extLst>
              </p:cNvPr>
              <p:cNvSpPr>
                <a:spLocks/>
              </p:cNvSpPr>
              <p:nvPr/>
            </p:nvSpPr>
            <p:spPr bwMode="auto">
              <a:xfrm>
                <a:off x="11113643" y="4277951"/>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80">
                <a:extLst>
                  <a:ext uri="{FF2B5EF4-FFF2-40B4-BE49-F238E27FC236}">
                    <a16:creationId xmlns:a16="http://schemas.microsoft.com/office/drawing/2014/main" id="{A4891BBA-4279-92F7-1323-0A1365FE6EB7}"/>
                  </a:ext>
                </a:extLst>
              </p:cNvPr>
              <p:cNvSpPr>
                <a:spLocks/>
              </p:cNvSpPr>
              <p:nvPr/>
            </p:nvSpPr>
            <p:spPr bwMode="auto">
              <a:xfrm>
                <a:off x="11255597" y="429950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Freeform 81">
                <a:extLst>
                  <a:ext uri="{FF2B5EF4-FFF2-40B4-BE49-F238E27FC236}">
                    <a16:creationId xmlns:a16="http://schemas.microsoft.com/office/drawing/2014/main" id="{B2DBD3FC-3B1C-34EE-E224-42526DA174BE}"/>
                  </a:ext>
                </a:extLst>
              </p:cNvPr>
              <p:cNvSpPr>
                <a:spLocks/>
              </p:cNvSpPr>
              <p:nvPr/>
            </p:nvSpPr>
            <p:spPr bwMode="auto">
              <a:xfrm>
                <a:off x="11277199" y="429950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Freeform 82">
                <a:extLst>
                  <a:ext uri="{FF2B5EF4-FFF2-40B4-BE49-F238E27FC236}">
                    <a16:creationId xmlns:a16="http://schemas.microsoft.com/office/drawing/2014/main" id="{C6ED03CF-B344-6510-FE55-F6EF534A8532}"/>
                  </a:ext>
                </a:extLst>
              </p:cNvPr>
              <p:cNvSpPr>
                <a:spLocks/>
              </p:cNvSpPr>
              <p:nvPr/>
            </p:nvSpPr>
            <p:spPr bwMode="auto">
              <a:xfrm>
                <a:off x="11226280" y="429950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7" name="Freeform 83">
                <a:extLst>
                  <a:ext uri="{FF2B5EF4-FFF2-40B4-BE49-F238E27FC236}">
                    <a16:creationId xmlns:a16="http://schemas.microsoft.com/office/drawing/2014/main" id="{4FA657FA-F711-63F2-DD6C-898CE3B625C5}"/>
                  </a:ext>
                </a:extLst>
              </p:cNvPr>
              <p:cNvSpPr>
                <a:spLocks/>
              </p:cNvSpPr>
              <p:nvPr/>
            </p:nvSpPr>
            <p:spPr bwMode="auto">
              <a:xfrm>
                <a:off x="11738551" y="4344152"/>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Freeform 84">
                <a:extLst>
                  <a:ext uri="{FF2B5EF4-FFF2-40B4-BE49-F238E27FC236}">
                    <a16:creationId xmlns:a16="http://schemas.microsoft.com/office/drawing/2014/main" id="{678C6CD4-83E4-5B9F-DA7F-41D18A33ACDB}"/>
                  </a:ext>
                </a:extLst>
              </p:cNvPr>
              <p:cNvSpPr>
                <a:spLocks/>
              </p:cNvSpPr>
              <p:nvPr/>
            </p:nvSpPr>
            <p:spPr bwMode="auto">
              <a:xfrm>
                <a:off x="11783298" y="4344152"/>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Freeform 85">
                <a:extLst>
                  <a:ext uri="{FF2B5EF4-FFF2-40B4-BE49-F238E27FC236}">
                    <a16:creationId xmlns:a16="http://schemas.microsoft.com/office/drawing/2014/main" id="{C3FACB7B-1EEB-7D50-2344-A10E41460449}"/>
                  </a:ext>
                </a:extLst>
              </p:cNvPr>
              <p:cNvSpPr>
                <a:spLocks/>
              </p:cNvSpPr>
              <p:nvPr/>
            </p:nvSpPr>
            <p:spPr bwMode="auto">
              <a:xfrm>
                <a:off x="11815700" y="4344152"/>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Freeform 86">
                <a:extLst>
                  <a:ext uri="{FF2B5EF4-FFF2-40B4-BE49-F238E27FC236}">
                    <a16:creationId xmlns:a16="http://schemas.microsoft.com/office/drawing/2014/main" id="{EADAEE82-75D9-FDA1-374C-69B0766ECDF7}"/>
                  </a:ext>
                </a:extLst>
              </p:cNvPr>
              <p:cNvSpPr>
                <a:spLocks/>
              </p:cNvSpPr>
              <p:nvPr/>
            </p:nvSpPr>
            <p:spPr bwMode="auto">
              <a:xfrm>
                <a:off x="11841932" y="4344152"/>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Freeform 87">
                <a:extLst>
                  <a:ext uri="{FF2B5EF4-FFF2-40B4-BE49-F238E27FC236}">
                    <a16:creationId xmlns:a16="http://schemas.microsoft.com/office/drawing/2014/main" id="{A4929F99-0C14-AE3B-247F-EFF5F44053ED}"/>
                  </a:ext>
                </a:extLst>
              </p:cNvPr>
              <p:cNvSpPr>
                <a:spLocks/>
              </p:cNvSpPr>
              <p:nvPr/>
            </p:nvSpPr>
            <p:spPr bwMode="auto">
              <a:xfrm>
                <a:off x="11874334" y="4344152"/>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88">
                <a:extLst>
                  <a:ext uri="{FF2B5EF4-FFF2-40B4-BE49-F238E27FC236}">
                    <a16:creationId xmlns:a16="http://schemas.microsoft.com/office/drawing/2014/main" id="{23FD3E41-39D1-3657-3AF5-1505BD262AFA}"/>
                  </a:ext>
                </a:extLst>
              </p:cNvPr>
              <p:cNvSpPr>
                <a:spLocks/>
              </p:cNvSpPr>
              <p:nvPr/>
            </p:nvSpPr>
            <p:spPr bwMode="auto">
              <a:xfrm>
                <a:off x="11900565" y="4344152"/>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89">
                <a:extLst>
                  <a:ext uri="{FF2B5EF4-FFF2-40B4-BE49-F238E27FC236}">
                    <a16:creationId xmlns:a16="http://schemas.microsoft.com/office/drawing/2014/main" id="{5FB705E6-9F3C-78BE-C6EA-D1BF88635CFB}"/>
                  </a:ext>
                </a:extLst>
              </p:cNvPr>
              <p:cNvSpPr>
                <a:spLocks/>
              </p:cNvSpPr>
              <p:nvPr/>
            </p:nvSpPr>
            <p:spPr bwMode="auto">
              <a:xfrm>
                <a:off x="11919081" y="4344152"/>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Freeform 90">
                <a:extLst>
                  <a:ext uri="{FF2B5EF4-FFF2-40B4-BE49-F238E27FC236}">
                    <a16:creationId xmlns:a16="http://schemas.microsoft.com/office/drawing/2014/main" id="{73666FC0-0753-C8D2-79A7-E028C9244410}"/>
                  </a:ext>
                </a:extLst>
              </p:cNvPr>
              <p:cNvSpPr>
                <a:spLocks/>
              </p:cNvSpPr>
              <p:nvPr/>
            </p:nvSpPr>
            <p:spPr bwMode="auto">
              <a:xfrm>
                <a:off x="11954569" y="4354928"/>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Freeform 91">
                <a:extLst>
                  <a:ext uri="{FF2B5EF4-FFF2-40B4-BE49-F238E27FC236}">
                    <a16:creationId xmlns:a16="http://schemas.microsoft.com/office/drawing/2014/main" id="{346822F5-FE5B-3566-DCC8-5C5EAF8BE6D7}"/>
                  </a:ext>
                </a:extLst>
              </p:cNvPr>
              <p:cNvSpPr>
                <a:spLocks/>
              </p:cNvSpPr>
              <p:nvPr/>
            </p:nvSpPr>
            <p:spPr bwMode="auto">
              <a:xfrm>
                <a:off x="12002402" y="4354928"/>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Freeform 92">
                <a:extLst>
                  <a:ext uri="{FF2B5EF4-FFF2-40B4-BE49-F238E27FC236}">
                    <a16:creationId xmlns:a16="http://schemas.microsoft.com/office/drawing/2014/main" id="{F77BE99B-9158-B82F-8C48-210B383C7091}"/>
                  </a:ext>
                </a:extLst>
              </p:cNvPr>
              <p:cNvSpPr>
                <a:spLocks/>
              </p:cNvSpPr>
              <p:nvPr/>
            </p:nvSpPr>
            <p:spPr bwMode="auto">
              <a:xfrm>
                <a:off x="12050234" y="4354928"/>
                <a:ext cx="108000" cy="108000"/>
              </a:xfrm>
              <a:custGeom>
                <a:avLst/>
                <a:gdLst>
                  <a:gd name="T0" fmla="*/ 0 w 55"/>
                  <a:gd name="T1" fmla="*/ 26 h 55"/>
                  <a:gd name="T2" fmla="*/ 28 w 55"/>
                  <a:gd name="T3" fmla="*/ 26 h 55"/>
                  <a:gd name="T4" fmla="*/ 28 w 55"/>
                  <a:gd name="T5" fmla="*/ 0 h 55"/>
                  <a:gd name="T6" fmla="*/ 28 w 55"/>
                  <a:gd name="T7" fmla="*/ 0 h 55"/>
                  <a:gd name="T8" fmla="*/ 28 w 55"/>
                  <a:gd name="T9" fmla="*/ 26 h 55"/>
                  <a:gd name="T10" fmla="*/ 55 w 55"/>
                  <a:gd name="T11" fmla="*/ 26 h 55"/>
                  <a:gd name="T12" fmla="*/ 55 w 55"/>
                  <a:gd name="T13" fmla="*/ 26 h 55"/>
                  <a:gd name="T14" fmla="*/ 28 w 55"/>
                  <a:gd name="T15" fmla="*/ 26 h 55"/>
                  <a:gd name="T16" fmla="*/ 28 w 55"/>
                  <a:gd name="T17" fmla="*/ 55 h 55"/>
                  <a:gd name="T18" fmla="*/ 28 w 55"/>
                  <a:gd name="T19" fmla="*/ 55 h 55"/>
                  <a:gd name="T20" fmla="*/ 28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8" y="26"/>
                    </a:lnTo>
                    <a:lnTo>
                      <a:pt x="28" y="0"/>
                    </a:lnTo>
                    <a:lnTo>
                      <a:pt x="28" y="0"/>
                    </a:lnTo>
                    <a:lnTo>
                      <a:pt x="28" y="26"/>
                    </a:lnTo>
                    <a:lnTo>
                      <a:pt x="55" y="26"/>
                    </a:lnTo>
                    <a:lnTo>
                      <a:pt x="55"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Freeform 93">
                <a:extLst>
                  <a:ext uri="{FF2B5EF4-FFF2-40B4-BE49-F238E27FC236}">
                    <a16:creationId xmlns:a16="http://schemas.microsoft.com/office/drawing/2014/main" id="{BC760F2E-7795-F6D7-5799-E2246191C295}"/>
                  </a:ext>
                </a:extLst>
              </p:cNvPr>
              <p:cNvSpPr>
                <a:spLocks/>
              </p:cNvSpPr>
              <p:nvPr/>
            </p:nvSpPr>
            <p:spPr bwMode="auto">
              <a:xfrm>
                <a:off x="12076465" y="4354928"/>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Freeform 94">
                <a:extLst>
                  <a:ext uri="{FF2B5EF4-FFF2-40B4-BE49-F238E27FC236}">
                    <a16:creationId xmlns:a16="http://schemas.microsoft.com/office/drawing/2014/main" id="{64893572-8221-49EA-2E21-CB6037BD7333}"/>
                  </a:ext>
                </a:extLst>
              </p:cNvPr>
              <p:cNvSpPr>
                <a:spLocks/>
              </p:cNvSpPr>
              <p:nvPr/>
            </p:nvSpPr>
            <p:spPr bwMode="auto">
              <a:xfrm>
                <a:off x="12098067" y="4370324"/>
                <a:ext cx="108000" cy="108000"/>
              </a:xfrm>
              <a:custGeom>
                <a:avLst/>
                <a:gdLst>
                  <a:gd name="T0" fmla="*/ 0 w 52"/>
                  <a:gd name="T1" fmla="*/ 28 h 55"/>
                  <a:gd name="T2" fmla="*/ 26 w 52"/>
                  <a:gd name="T3" fmla="*/ 28 h 55"/>
                  <a:gd name="T4" fmla="*/ 26 w 52"/>
                  <a:gd name="T5" fmla="*/ 0 h 55"/>
                  <a:gd name="T6" fmla="*/ 26 w 52"/>
                  <a:gd name="T7" fmla="*/ 0 h 55"/>
                  <a:gd name="T8" fmla="*/ 26 w 52"/>
                  <a:gd name="T9" fmla="*/ 28 h 55"/>
                  <a:gd name="T10" fmla="*/ 52 w 52"/>
                  <a:gd name="T11" fmla="*/ 28 h 55"/>
                  <a:gd name="T12" fmla="*/ 52 w 52"/>
                  <a:gd name="T13" fmla="*/ 28 h 55"/>
                  <a:gd name="T14" fmla="*/ 26 w 52"/>
                  <a:gd name="T15" fmla="*/ 28 h 55"/>
                  <a:gd name="T16" fmla="*/ 26 w 52"/>
                  <a:gd name="T17" fmla="*/ 55 h 55"/>
                  <a:gd name="T18" fmla="*/ 26 w 52"/>
                  <a:gd name="T19" fmla="*/ 55 h 55"/>
                  <a:gd name="T20" fmla="*/ 26 w 52"/>
                  <a:gd name="T21" fmla="*/ 28 h 55"/>
                  <a:gd name="T22" fmla="*/ 0 w 52"/>
                  <a:gd name="T23" fmla="*/ 28 h 55"/>
                  <a:gd name="T24" fmla="*/ 0 w 52"/>
                  <a:gd name="T25" fmla="*/ 28 h 55"/>
                  <a:gd name="T26" fmla="*/ 0 w 52"/>
                  <a:gd name="T27"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8"/>
                    </a:moveTo>
                    <a:lnTo>
                      <a:pt x="26" y="28"/>
                    </a:lnTo>
                    <a:lnTo>
                      <a:pt x="26" y="0"/>
                    </a:lnTo>
                    <a:lnTo>
                      <a:pt x="26" y="0"/>
                    </a:lnTo>
                    <a:lnTo>
                      <a:pt x="26" y="28"/>
                    </a:lnTo>
                    <a:lnTo>
                      <a:pt x="52" y="28"/>
                    </a:lnTo>
                    <a:lnTo>
                      <a:pt x="52" y="28"/>
                    </a:lnTo>
                    <a:lnTo>
                      <a:pt x="26" y="28"/>
                    </a:lnTo>
                    <a:lnTo>
                      <a:pt x="26" y="55"/>
                    </a:lnTo>
                    <a:lnTo>
                      <a:pt x="26" y="55"/>
                    </a:lnTo>
                    <a:lnTo>
                      <a:pt x="26" y="28"/>
                    </a:lnTo>
                    <a:lnTo>
                      <a:pt x="0" y="28"/>
                    </a:lnTo>
                    <a:lnTo>
                      <a:pt x="0" y="28"/>
                    </a:lnTo>
                    <a:lnTo>
                      <a:pt x="0" y="28"/>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Freeform 95">
                <a:extLst>
                  <a:ext uri="{FF2B5EF4-FFF2-40B4-BE49-F238E27FC236}">
                    <a16:creationId xmlns:a16="http://schemas.microsoft.com/office/drawing/2014/main" id="{B4C4A183-4E1E-E5FF-AE68-111CC1992459}"/>
                  </a:ext>
                </a:extLst>
              </p:cNvPr>
              <p:cNvSpPr>
                <a:spLocks/>
              </p:cNvSpPr>
              <p:nvPr/>
            </p:nvSpPr>
            <p:spPr bwMode="auto">
              <a:xfrm>
                <a:off x="12135099" y="4381101"/>
                <a:ext cx="108000" cy="108000"/>
              </a:xfrm>
              <a:custGeom>
                <a:avLst/>
                <a:gdLst>
                  <a:gd name="T0" fmla="*/ 0 w 54"/>
                  <a:gd name="T1" fmla="*/ 28 h 55"/>
                  <a:gd name="T2" fmla="*/ 26 w 54"/>
                  <a:gd name="T3" fmla="*/ 28 h 55"/>
                  <a:gd name="T4" fmla="*/ 26 w 54"/>
                  <a:gd name="T5" fmla="*/ 0 h 55"/>
                  <a:gd name="T6" fmla="*/ 26 w 54"/>
                  <a:gd name="T7" fmla="*/ 0 h 55"/>
                  <a:gd name="T8" fmla="*/ 26 w 54"/>
                  <a:gd name="T9" fmla="*/ 28 h 55"/>
                  <a:gd name="T10" fmla="*/ 54 w 54"/>
                  <a:gd name="T11" fmla="*/ 28 h 55"/>
                  <a:gd name="T12" fmla="*/ 54 w 54"/>
                  <a:gd name="T13" fmla="*/ 28 h 55"/>
                  <a:gd name="T14" fmla="*/ 26 w 54"/>
                  <a:gd name="T15" fmla="*/ 28 h 55"/>
                  <a:gd name="T16" fmla="*/ 26 w 54"/>
                  <a:gd name="T17" fmla="*/ 55 h 55"/>
                  <a:gd name="T18" fmla="*/ 26 w 54"/>
                  <a:gd name="T19" fmla="*/ 55 h 55"/>
                  <a:gd name="T20" fmla="*/ 26 w 54"/>
                  <a:gd name="T21" fmla="*/ 28 h 55"/>
                  <a:gd name="T22" fmla="*/ 0 w 54"/>
                  <a:gd name="T23" fmla="*/ 28 h 55"/>
                  <a:gd name="T24" fmla="*/ 0 w 54"/>
                  <a:gd name="T25" fmla="*/ 28 h 55"/>
                  <a:gd name="T26" fmla="*/ 0 w 54"/>
                  <a:gd name="T27"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8"/>
                    </a:moveTo>
                    <a:lnTo>
                      <a:pt x="26" y="28"/>
                    </a:lnTo>
                    <a:lnTo>
                      <a:pt x="26" y="0"/>
                    </a:lnTo>
                    <a:lnTo>
                      <a:pt x="26" y="0"/>
                    </a:lnTo>
                    <a:lnTo>
                      <a:pt x="26" y="28"/>
                    </a:lnTo>
                    <a:lnTo>
                      <a:pt x="54" y="28"/>
                    </a:lnTo>
                    <a:lnTo>
                      <a:pt x="54" y="28"/>
                    </a:lnTo>
                    <a:lnTo>
                      <a:pt x="26" y="28"/>
                    </a:lnTo>
                    <a:lnTo>
                      <a:pt x="26" y="55"/>
                    </a:lnTo>
                    <a:lnTo>
                      <a:pt x="26" y="55"/>
                    </a:lnTo>
                    <a:lnTo>
                      <a:pt x="26" y="28"/>
                    </a:lnTo>
                    <a:lnTo>
                      <a:pt x="0" y="28"/>
                    </a:lnTo>
                    <a:lnTo>
                      <a:pt x="0" y="28"/>
                    </a:lnTo>
                    <a:lnTo>
                      <a:pt x="0" y="28"/>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Freeform 96">
                <a:extLst>
                  <a:ext uri="{FF2B5EF4-FFF2-40B4-BE49-F238E27FC236}">
                    <a16:creationId xmlns:a16="http://schemas.microsoft.com/office/drawing/2014/main" id="{0ABAD37A-6AF8-9479-8E6E-43FC045E47D4}"/>
                  </a:ext>
                </a:extLst>
              </p:cNvPr>
              <p:cNvSpPr>
                <a:spLocks/>
              </p:cNvSpPr>
              <p:nvPr/>
            </p:nvSpPr>
            <p:spPr bwMode="auto">
              <a:xfrm>
                <a:off x="12167501" y="4394956"/>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Freeform 97">
                <a:extLst>
                  <a:ext uri="{FF2B5EF4-FFF2-40B4-BE49-F238E27FC236}">
                    <a16:creationId xmlns:a16="http://schemas.microsoft.com/office/drawing/2014/main" id="{B2245207-7B5E-92F9-081E-B315C172EC90}"/>
                  </a:ext>
                </a:extLst>
              </p:cNvPr>
              <p:cNvSpPr>
                <a:spLocks/>
              </p:cNvSpPr>
              <p:nvPr/>
            </p:nvSpPr>
            <p:spPr bwMode="auto">
              <a:xfrm>
                <a:off x="12533189" y="4405734"/>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98">
                <a:extLst>
                  <a:ext uri="{FF2B5EF4-FFF2-40B4-BE49-F238E27FC236}">
                    <a16:creationId xmlns:a16="http://schemas.microsoft.com/office/drawing/2014/main" id="{E68F3B30-BCFA-AA7A-1B1C-B529E1D7AAB0}"/>
                  </a:ext>
                </a:extLst>
              </p:cNvPr>
              <p:cNvSpPr>
                <a:spLocks/>
              </p:cNvSpPr>
              <p:nvPr/>
            </p:nvSpPr>
            <p:spPr bwMode="auto">
              <a:xfrm>
                <a:off x="12573306" y="4405734"/>
                <a:ext cx="108000" cy="108000"/>
              </a:xfrm>
              <a:custGeom>
                <a:avLst/>
                <a:gdLst>
                  <a:gd name="T0" fmla="*/ 0 w 55"/>
                  <a:gd name="T1" fmla="*/ 29 h 55"/>
                  <a:gd name="T2" fmla="*/ 26 w 55"/>
                  <a:gd name="T3" fmla="*/ 29 h 55"/>
                  <a:gd name="T4" fmla="*/ 26 w 55"/>
                  <a:gd name="T5" fmla="*/ 0 h 55"/>
                  <a:gd name="T6" fmla="*/ 26 w 55"/>
                  <a:gd name="T7" fmla="*/ 0 h 55"/>
                  <a:gd name="T8" fmla="*/ 26 w 55"/>
                  <a:gd name="T9" fmla="*/ 29 h 55"/>
                  <a:gd name="T10" fmla="*/ 55 w 55"/>
                  <a:gd name="T11" fmla="*/ 29 h 55"/>
                  <a:gd name="T12" fmla="*/ 55 w 55"/>
                  <a:gd name="T13" fmla="*/ 29 h 55"/>
                  <a:gd name="T14" fmla="*/ 26 w 55"/>
                  <a:gd name="T15" fmla="*/ 29 h 55"/>
                  <a:gd name="T16" fmla="*/ 26 w 55"/>
                  <a:gd name="T17" fmla="*/ 55 h 55"/>
                  <a:gd name="T18" fmla="*/ 26 w 55"/>
                  <a:gd name="T19" fmla="*/ 55 h 55"/>
                  <a:gd name="T20" fmla="*/ 26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6" y="29"/>
                    </a:lnTo>
                    <a:lnTo>
                      <a:pt x="26" y="0"/>
                    </a:lnTo>
                    <a:lnTo>
                      <a:pt x="26" y="0"/>
                    </a:lnTo>
                    <a:lnTo>
                      <a:pt x="26" y="29"/>
                    </a:lnTo>
                    <a:lnTo>
                      <a:pt x="55" y="29"/>
                    </a:lnTo>
                    <a:lnTo>
                      <a:pt x="55"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99">
                <a:extLst>
                  <a:ext uri="{FF2B5EF4-FFF2-40B4-BE49-F238E27FC236}">
                    <a16:creationId xmlns:a16="http://schemas.microsoft.com/office/drawing/2014/main" id="{EF6A5B9C-51D0-A14C-2230-D502FC1D51DE}"/>
                  </a:ext>
                </a:extLst>
              </p:cNvPr>
              <p:cNvSpPr>
                <a:spLocks/>
              </p:cNvSpPr>
              <p:nvPr/>
            </p:nvSpPr>
            <p:spPr bwMode="auto">
              <a:xfrm>
                <a:off x="12613424" y="4405734"/>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100">
                <a:extLst>
                  <a:ext uri="{FF2B5EF4-FFF2-40B4-BE49-F238E27FC236}">
                    <a16:creationId xmlns:a16="http://schemas.microsoft.com/office/drawing/2014/main" id="{A2AE418A-DF2C-C0A3-9E45-8D64CFE2EB73}"/>
                  </a:ext>
                </a:extLst>
              </p:cNvPr>
              <p:cNvSpPr>
                <a:spLocks/>
              </p:cNvSpPr>
              <p:nvPr/>
            </p:nvSpPr>
            <p:spPr bwMode="auto">
              <a:xfrm>
                <a:off x="12642740" y="4405734"/>
                <a:ext cx="108000" cy="108000"/>
              </a:xfrm>
              <a:custGeom>
                <a:avLst/>
                <a:gdLst>
                  <a:gd name="T0" fmla="*/ 0 w 53"/>
                  <a:gd name="T1" fmla="*/ 29 h 55"/>
                  <a:gd name="T2" fmla="*/ 26 w 53"/>
                  <a:gd name="T3" fmla="*/ 29 h 55"/>
                  <a:gd name="T4" fmla="*/ 26 w 53"/>
                  <a:gd name="T5" fmla="*/ 0 h 55"/>
                  <a:gd name="T6" fmla="*/ 26 w 53"/>
                  <a:gd name="T7" fmla="*/ 0 h 55"/>
                  <a:gd name="T8" fmla="*/ 26 w 53"/>
                  <a:gd name="T9" fmla="*/ 29 h 55"/>
                  <a:gd name="T10" fmla="*/ 53 w 53"/>
                  <a:gd name="T11" fmla="*/ 29 h 55"/>
                  <a:gd name="T12" fmla="*/ 53 w 53"/>
                  <a:gd name="T13" fmla="*/ 29 h 55"/>
                  <a:gd name="T14" fmla="*/ 26 w 53"/>
                  <a:gd name="T15" fmla="*/ 29 h 55"/>
                  <a:gd name="T16" fmla="*/ 26 w 53"/>
                  <a:gd name="T17" fmla="*/ 55 h 55"/>
                  <a:gd name="T18" fmla="*/ 26 w 53"/>
                  <a:gd name="T19" fmla="*/ 55 h 55"/>
                  <a:gd name="T20" fmla="*/ 26 w 53"/>
                  <a:gd name="T21" fmla="*/ 29 h 55"/>
                  <a:gd name="T22" fmla="*/ 0 w 53"/>
                  <a:gd name="T23" fmla="*/ 29 h 55"/>
                  <a:gd name="T24" fmla="*/ 0 w 53"/>
                  <a:gd name="T25" fmla="*/ 29 h 55"/>
                  <a:gd name="T26" fmla="*/ 0 w 53"/>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9"/>
                    </a:moveTo>
                    <a:lnTo>
                      <a:pt x="26" y="29"/>
                    </a:lnTo>
                    <a:lnTo>
                      <a:pt x="26" y="0"/>
                    </a:lnTo>
                    <a:lnTo>
                      <a:pt x="26" y="0"/>
                    </a:lnTo>
                    <a:lnTo>
                      <a:pt x="26" y="29"/>
                    </a:lnTo>
                    <a:lnTo>
                      <a:pt x="53" y="29"/>
                    </a:lnTo>
                    <a:lnTo>
                      <a:pt x="53"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Freeform 101">
                <a:extLst>
                  <a:ext uri="{FF2B5EF4-FFF2-40B4-BE49-F238E27FC236}">
                    <a16:creationId xmlns:a16="http://schemas.microsoft.com/office/drawing/2014/main" id="{2FD347E4-7A16-3E87-C456-5AB2B90E3E44}"/>
                  </a:ext>
                </a:extLst>
              </p:cNvPr>
              <p:cNvSpPr>
                <a:spLocks/>
              </p:cNvSpPr>
              <p:nvPr/>
            </p:nvSpPr>
            <p:spPr bwMode="auto">
              <a:xfrm>
                <a:off x="12804754" y="4405734"/>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102">
                <a:extLst>
                  <a:ext uri="{FF2B5EF4-FFF2-40B4-BE49-F238E27FC236}">
                    <a16:creationId xmlns:a16="http://schemas.microsoft.com/office/drawing/2014/main" id="{FFAAC0AC-7FF4-4702-5968-6A49D7AC64A2}"/>
                  </a:ext>
                </a:extLst>
              </p:cNvPr>
              <p:cNvSpPr>
                <a:spLocks/>
              </p:cNvSpPr>
              <p:nvPr/>
            </p:nvSpPr>
            <p:spPr bwMode="auto">
              <a:xfrm>
                <a:off x="12786238" y="4405734"/>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2" name="Freeform 103">
                <a:extLst>
                  <a:ext uri="{FF2B5EF4-FFF2-40B4-BE49-F238E27FC236}">
                    <a16:creationId xmlns:a16="http://schemas.microsoft.com/office/drawing/2014/main" id="{95B2AA62-0702-6FB1-2DC1-B927B9439FF7}"/>
                  </a:ext>
                </a:extLst>
              </p:cNvPr>
              <p:cNvSpPr>
                <a:spLocks/>
              </p:cNvSpPr>
              <p:nvPr/>
            </p:nvSpPr>
            <p:spPr bwMode="auto">
              <a:xfrm>
                <a:off x="12881903" y="4405734"/>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Freeform 104">
                <a:extLst>
                  <a:ext uri="{FF2B5EF4-FFF2-40B4-BE49-F238E27FC236}">
                    <a16:creationId xmlns:a16="http://schemas.microsoft.com/office/drawing/2014/main" id="{BFD33DA5-9256-3C47-89D3-E430C4261A30}"/>
                  </a:ext>
                </a:extLst>
              </p:cNvPr>
              <p:cNvSpPr>
                <a:spLocks/>
              </p:cNvSpPr>
              <p:nvPr/>
            </p:nvSpPr>
            <p:spPr bwMode="auto">
              <a:xfrm>
                <a:off x="12911219" y="4405734"/>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105">
                <a:extLst>
                  <a:ext uri="{FF2B5EF4-FFF2-40B4-BE49-F238E27FC236}">
                    <a16:creationId xmlns:a16="http://schemas.microsoft.com/office/drawing/2014/main" id="{1CD91219-B6D1-F699-DF16-58DE59BEC9EB}"/>
                  </a:ext>
                </a:extLst>
              </p:cNvPr>
              <p:cNvSpPr>
                <a:spLocks/>
              </p:cNvSpPr>
              <p:nvPr/>
            </p:nvSpPr>
            <p:spPr bwMode="auto">
              <a:xfrm>
                <a:off x="13943476"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Freeform 106">
                <a:extLst>
                  <a:ext uri="{FF2B5EF4-FFF2-40B4-BE49-F238E27FC236}">
                    <a16:creationId xmlns:a16="http://schemas.microsoft.com/office/drawing/2014/main" id="{DF6590D7-948E-4E52-095E-99D33A7A5114}"/>
                  </a:ext>
                </a:extLst>
              </p:cNvPr>
              <p:cNvSpPr>
                <a:spLocks/>
              </p:cNvSpPr>
              <p:nvPr/>
            </p:nvSpPr>
            <p:spPr bwMode="auto">
              <a:xfrm>
                <a:off x="13887929" y="443652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4" name="Freeform 107">
                <a:extLst>
                  <a:ext uri="{FF2B5EF4-FFF2-40B4-BE49-F238E27FC236}">
                    <a16:creationId xmlns:a16="http://schemas.microsoft.com/office/drawing/2014/main" id="{AD3D1DC9-80D9-EE85-F5C6-939220E61A67}"/>
                  </a:ext>
                </a:extLst>
              </p:cNvPr>
              <p:cNvSpPr>
                <a:spLocks/>
              </p:cNvSpPr>
              <p:nvPr/>
            </p:nvSpPr>
            <p:spPr bwMode="auto">
              <a:xfrm>
                <a:off x="13767576" y="443652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4" name="Freeform 108">
                <a:extLst>
                  <a:ext uri="{FF2B5EF4-FFF2-40B4-BE49-F238E27FC236}">
                    <a16:creationId xmlns:a16="http://schemas.microsoft.com/office/drawing/2014/main" id="{2B2DD937-8DE3-4D54-6E77-85023013A06D}"/>
                  </a:ext>
                </a:extLst>
              </p:cNvPr>
              <p:cNvSpPr>
                <a:spLocks/>
              </p:cNvSpPr>
              <p:nvPr/>
            </p:nvSpPr>
            <p:spPr bwMode="auto">
              <a:xfrm>
                <a:off x="13858612" y="443652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Freeform 109">
                <a:extLst>
                  <a:ext uri="{FF2B5EF4-FFF2-40B4-BE49-F238E27FC236}">
                    <a16:creationId xmlns:a16="http://schemas.microsoft.com/office/drawing/2014/main" id="{94326437-1DFF-4940-B3A9-170945CFDC18}"/>
                  </a:ext>
                </a:extLst>
              </p:cNvPr>
              <p:cNvSpPr>
                <a:spLocks/>
              </p:cNvSpPr>
              <p:nvPr/>
            </p:nvSpPr>
            <p:spPr bwMode="auto">
              <a:xfrm>
                <a:off x="13826210"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Freeform 110">
                <a:extLst>
                  <a:ext uri="{FF2B5EF4-FFF2-40B4-BE49-F238E27FC236}">
                    <a16:creationId xmlns:a16="http://schemas.microsoft.com/office/drawing/2014/main" id="{D2F8F75C-5692-CEC3-9A66-A0E4F660ACA1}"/>
                  </a:ext>
                </a:extLst>
              </p:cNvPr>
              <p:cNvSpPr>
                <a:spLocks/>
              </p:cNvSpPr>
              <p:nvPr/>
            </p:nvSpPr>
            <p:spPr bwMode="auto">
              <a:xfrm>
                <a:off x="14056114" y="443652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111">
                <a:extLst>
                  <a:ext uri="{FF2B5EF4-FFF2-40B4-BE49-F238E27FC236}">
                    <a16:creationId xmlns:a16="http://schemas.microsoft.com/office/drawing/2014/main" id="{6613B829-69A6-3FF3-5031-D03255F4B661}"/>
                  </a:ext>
                </a:extLst>
              </p:cNvPr>
              <p:cNvSpPr>
                <a:spLocks/>
              </p:cNvSpPr>
              <p:nvPr/>
            </p:nvSpPr>
            <p:spPr bwMode="auto">
              <a:xfrm>
                <a:off x="13978965" y="4436525"/>
                <a:ext cx="108000" cy="108000"/>
              </a:xfrm>
              <a:custGeom>
                <a:avLst/>
                <a:gdLst>
                  <a:gd name="T0" fmla="*/ 0 w 53"/>
                  <a:gd name="T1" fmla="*/ 26 h 55"/>
                  <a:gd name="T2" fmla="*/ 27 w 53"/>
                  <a:gd name="T3" fmla="*/ 26 h 55"/>
                  <a:gd name="T4" fmla="*/ 27 w 53"/>
                  <a:gd name="T5" fmla="*/ 0 h 55"/>
                  <a:gd name="T6" fmla="*/ 27 w 53"/>
                  <a:gd name="T7" fmla="*/ 0 h 55"/>
                  <a:gd name="T8" fmla="*/ 27 w 53"/>
                  <a:gd name="T9" fmla="*/ 26 h 55"/>
                  <a:gd name="T10" fmla="*/ 53 w 53"/>
                  <a:gd name="T11" fmla="*/ 26 h 55"/>
                  <a:gd name="T12" fmla="*/ 53 w 53"/>
                  <a:gd name="T13" fmla="*/ 26 h 55"/>
                  <a:gd name="T14" fmla="*/ 27 w 53"/>
                  <a:gd name="T15" fmla="*/ 26 h 55"/>
                  <a:gd name="T16" fmla="*/ 27 w 53"/>
                  <a:gd name="T17" fmla="*/ 55 h 55"/>
                  <a:gd name="T18" fmla="*/ 27 w 53"/>
                  <a:gd name="T19" fmla="*/ 55 h 55"/>
                  <a:gd name="T20" fmla="*/ 27 w 53"/>
                  <a:gd name="T21" fmla="*/ 26 h 55"/>
                  <a:gd name="T22" fmla="*/ 0 w 53"/>
                  <a:gd name="T23" fmla="*/ 26 h 55"/>
                  <a:gd name="T24" fmla="*/ 0 w 53"/>
                  <a:gd name="T25" fmla="*/ 26 h 55"/>
                  <a:gd name="T26" fmla="*/ 0 w 53"/>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6"/>
                    </a:moveTo>
                    <a:lnTo>
                      <a:pt x="27" y="26"/>
                    </a:lnTo>
                    <a:lnTo>
                      <a:pt x="27" y="0"/>
                    </a:lnTo>
                    <a:lnTo>
                      <a:pt x="27" y="0"/>
                    </a:lnTo>
                    <a:lnTo>
                      <a:pt x="27" y="26"/>
                    </a:lnTo>
                    <a:lnTo>
                      <a:pt x="53" y="26"/>
                    </a:lnTo>
                    <a:lnTo>
                      <a:pt x="53" y="26"/>
                    </a:lnTo>
                    <a:lnTo>
                      <a:pt x="27" y="26"/>
                    </a:lnTo>
                    <a:lnTo>
                      <a:pt x="27" y="55"/>
                    </a:lnTo>
                    <a:lnTo>
                      <a:pt x="27" y="55"/>
                    </a:lnTo>
                    <a:lnTo>
                      <a:pt x="27"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Freeform 112">
                <a:extLst>
                  <a:ext uri="{FF2B5EF4-FFF2-40B4-BE49-F238E27FC236}">
                    <a16:creationId xmlns:a16="http://schemas.microsoft.com/office/drawing/2014/main" id="{E053CF0D-A1AB-7260-F748-C1CA10C263BD}"/>
                  </a:ext>
                </a:extLst>
              </p:cNvPr>
              <p:cNvSpPr>
                <a:spLocks/>
              </p:cNvSpPr>
              <p:nvPr/>
            </p:nvSpPr>
            <p:spPr bwMode="auto">
              <a:xfrm>
                <a:off x="13991308"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113">
                <a:extLst>
                  <a:ext uri="{FF2B5EF4-FFF2-40B4-BE49-F238E27FC236}">
                    <a16:creationId xmlns:a16="http://schemas.microsoft.com/office/drawing/2014/main" id="{0F1FB69B-9AE8-3B01-D5A2-CF0109E1B048}"/>
                  </a:ext>
                </a:extLst>
              </p:cNvPr>
              <p:cNvSpPr>
                <a:spLocks/>
              </p:cNvSpPr>
              <p:nvPr/>
            </p:nvSpPr>
            <p:spPr bwMode="auto">
              <a:xfrm>
                <a:off x="14023712" y="443652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114">
                <a:extLst>
                  <a:ext uri="{FF2B5EF4-FFF2-40B4-BE49-F238E27FC236}">
                    <a16:creationId xmlns:a16="http://schemas.microsoft.com/office/drawing/2014/main" id="{866BE01E-80E3-5692-5062-D5C9846D3377}"/>
                  </a:ext>
                </a:extLst>
              </p:cNvPr>
              <p:cNvSpPr>
                <a:spLocks/>
              </p:cNvSpPr>
              <p:nvPr/>
            </p:nvSpPr>
            <p:spPr bwMode="auto">
              <a:xfrm>
                <a:off x="14082345" y="443652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386" name="Group 385">
            <a:extLst>
              <a:ext uri="{FF2B5EF4-FFF2-40B4-BE49-F238E27FC236}">
                <a16:creationId xmlns:a16="http://schemas.microsoft.com/office/drawing/2014/main" id="{C2703450-BD8C-BCEE-5847-E47FD1332576}"/>
              </a:ext>
            </a:extLst>
          </p:cNvPr>
          <p:cNvGrpSpPr/>
          <p:nvPr/>
        </p:nvGrpSpPr>
        <p:grpSpPr>
          <a:xfrm>
            <a:off x="2025099" y="2073938"/>
            <a:ext cx="7285381" cy="1228066"/>
            <a:chOff x="3823727" y="3014923"/>
            <a:chExt cx="10928070" cy="1842098"/>
          </a:xfrm>
        </p:grpSpPr>
        <p:sp>
          <p:nvSpPr>
            <p:cNvPr id="269" name="Freeform 118">
              <a:extLst>
                <a:ext uri="{FF2B5EF4-FFF2-40B4-BE49-F238E27FC236}">
                  <a16:creationId xmlns:a16="http://schemas.microsoft.com/office/drawing/2014/main" id="{36395B42-4A47-3CA6-DCA5-37EC9EFFA106}"/>
                </a:ext>
              </a:extLst>
            </p:cNvPr>
            <p:cNvSpPr>
              <a:spLocks/>
            </p:cNvSpPr>
            <p:nvPr/>
          </p:nvSpPr>
          <p:spPr bwMode="auto">
            <a:xfrm>
              <a:off x="3869031" y="3064525"/>
              <a:ext cx="10841692" cy="1734098"/>
            </a:xfrm>
            <a:custGeom>
              <a:avLst/>
              <a:gdLst>
                <a:gd name="T0" fmla="*/ 140 w 7020"/>
                <a:gd name="T1" fmla="*/ 7 h 1125"/>
                <a:gd name="T2" fmla="*/ 185 w 7020"/>
                <a:gd name="T3" fmla="*/ 19 h 1125"/>
                <a:gd name="T4" fmla="*/ 336 w 7020"/>
                <a:gd name="T5" fmla="*/ 33 h 1125"/>
                <a:gd name="T6" fmla="*/ 393 w 7020"/>
                <a:gd name="T7" fmla="*/ 62 h 1125"/>
                <a:gd name="T8" fmla="*/ 479 w 7020"/>
                <a:gd name="T9" fmla="*/ 76 h 1125"/>
                <a:gd name="T10" fmla="*/ 609 w 7020"/>
                <a:gd name="T11" fmla="*/ 95 h 1125"/>
                <a:gd name="T12" fmla="*/ 645 w 7020"/>
                <a:gd name="T13" fmla="*/ 105 h 1125"/>
                <a:gd name="T14" fmla="*/ 714 w 7020"/>
                <a:gd name="T15" fmla="*/ 126 h 1125"/>
                <a:gd name="T16" fmla="*/ 844 w 7020"/>
                <a:gd name="T17" fmla="*/ 138 h 1125"/>
                <a:gd name="T18" fmla="*/ 934 w 7020"/>
                <a:gd name="T19" fmla="*/ 179 h 1125"/>
                <a:gd name="T20" fmla="*/ 960 w 7020"/>
                <a:gd name="T21" fmla="*/ 188 h 1125"/>
                <a:gd name="T22" fmla="*/ 1032 w 7020"/>
                <a:gd name="T23" fmla="*/ 224 h 1125"/>
                <a:gd name="T24" fmla="*/ 1065 w 7020"/>
                <a:gd name="T25" fmla="*/ 248 h 1125"/>
                <a:gd name="T26" fmla="*/ 1157 w 7020"/>
                <a:gd name="T27" fmla="*/ 264 h 1125"/>
                <a:gd name="T28" fmla="*/ 1217 w 7020"/>
                <a:gd name="T29" fmla="*/ 281 h 1125"/>
                <a:gd name="T30" fmla="*/ 1248 w 7020"/>
                <a:gd name="T31" fmla="*/ 295 h 1125"/>
                <a:gd name="T32" fmla="*/ 1352 w 7020"/>
                <a:gd name="T33" fmla="*/ 322 h 1125"/>
                <a:gd name="T34" fmla="*/ 1449 w 7020"/>
                <a:gd name="T35" fmla="*/ 334 h 1125"/>
                <a:gd name="T36" fmla="*/ 1466 w 7020"/>
                <a:gd name="T37" fmla="*/ 346 h 1125"/>
                <a:gd name="T38" fmla="*/ 1653 w 7020"/>
                <a:gd name="T39" fmla="*/ 369 h 1125"/>
                <a:gd name="T40" fmla="*/ 1691 w 7020"/>
                <a:gd name="T41" fmla="*/ 398 h 1125"/>
                <a:gd name="T42" fmla="*/ 1765 w 7020"/>
                <a:gd name="T43" fmla="*/ 419 h 1125"/>
                <a:gd name="T44" fmla="*/ 1784 w 7020"/>
                <a:gd name="T45" fmla="*/ 429 h 1125"/>
                <a:gd name="T46" fmla="*/ 1860 w 7020"/>
                <a:gd name="T47" fmla="*/ 443 h 1125"/>
                <a:gd name="T48" fmla="*/ 1928 w 7020"/>
                <a:gd name="T49" fmla="*/ 484 h 1125"/>
                <a:gd name="T50" fmla="*/ 1969 w 7020"/>
                <a:gd name="T51" fmla="*/ 496 h 1125"/>
                <a:gd name="T52" fmla="*/ 2147 w 7020"/>
                <a:gd name="T53" fmla="*/ 541 h 1125"/>
                <a:gd name="T54" fmla="*/ 2185 w 7020"/>
                <a:gd name="T55" fmla="*/ 574 h 1125"/>
                <a:gd name="T56" fmla="*/ 2277 w 7020"/>
                <a:gd name="T57" fmla="*/ 586 h 1125"/>
                <a:gd name="T58" fmla="*/ 2446 w 7020"/>
                <a:gd name="T59" fmla="*/ 644 h 1125"/>
                <a:gd name="T60" fmla="*/ 2477 w 7020"/>
                <a:gd name="T61" fmla="*/ 655 h 1125"/>
                <a:gd name="T62" fmla="*/ 2631 w 7020"/>
                <a:gd name="T63" fmla="*/ 679 h 1125"/>
                <a:gd name="T64" fmla="*/ 2747 w 7020"/>
                <a:gd name="T65" fmla="*/ 696 h 1125"/>
                <a:gd name="T66" fmla="*/ 2816 w 7020"/>
                <a:gd name="T67" fmla="*/ 708 h 1125"/>
                <a:gd name="T68" fmla="*/ 2953 w 7020"/>
                <a:gd name="T69" fmla="*/ 729 h 1125"/>
                <a:gd name="T70" fmla="*/ 3001 w 7020"/>
                <a:gd name="T71" fmla="*/ 751 h 1125"/>
                <a:gd name="T72" fmla="*/ 3281 w 7020"/>
                <a:gd name="T73" fmla="*/ 794 h 1125"/>
                <a:gd name="T74" fmla="*/ 3350 w 7020"/>
                <a:gd name="T75" fmla="*/ 820 h 1125"/>
                <a:gd name="T76" fmla="*/ 3459 w 7020"/>
                <a:gd name="T77" fmla="*/ 834 h 1125"/>
                <a:gd name="T78" fmla="*/ 3580 w 7020"/>
                <a:gd name="T79" fmla="*/ 863 h 1125"/>
                <a:gd name="T80" fmla="*/ 3741 w 7020"/>
                <a:gd name="T81" fmla="*/ 870 h 1125"/>
                <a:gd name="T82" fmla="*/ 3990 w 7020"/>
                <a:gd name="T83" fmla="*/ 906 h 1125"/>
                <a:gd name="T84" fmla="*/ 4002 w 7020"/>
                <a:gd name="T85" fmla="*/ 915 h 1125"/>
                <a:gd name="T86" fmla="*/ 4166 w 7020"/>
                <a:gd name="T87" fmla="*/ 927 h 1125"/>
                <a:gd name="T88" fmla="*/ 4201 w 7020"/>
                <a:gd name="T89" fmla="*/ 937 h 1125"/>
                <a:gd name="T90" fmla="*/ 4280 w 7020"/>
                <a:gd name="T91" fmla="*/ 956 h 1125"/>
                <a:gd name="T92" fmla="*/ 4496 w 7020"/>
                <a:gd name="T93" fmla="*/ 975 h 1125"/>
                <a:gd name="T94" fmla="*/ 4574 w 7020"/>
                <a:gd name="T95" fmla="*/ 987 h 1125"/>
                <a:gd name="T96" fmla="*/ 4809 w 7020"/>
                <a:gd name="T97" fmla="*/ 1001 h 1125"/>
                <a:gd name="T98" fmla="*/ 4833 w 7020"/>
                <a:gd name="T99" fmla="*/ 1011 h 1125"/>
                <a:gd name="T100" fmla="*/ 5143 w 7020"/>
                <a:gd name="T101" fmla="*/ 1032 h 1125"/>
                <a:gd name="T102" fmla="*/ 5231 w 7020"/>
                <a:gd name="T103" fmla="*/ 1044 h 1125"/>
                <a:gd name="T104" fmla="*/ 5604 w 7020"/>
                <a:gd name="T105" fmla="*/ 1066 h 1125"/>
                <a:gd name="T106" fmla="*/ 5869 w 7020"/>
                <a:gd name="T107" fmla="*/ 1087 h 1125"/>
                <a:gd name="T108" fmla="*/ 6055 w 7020"/>
                <a:gd name="T109" fmla="*/ 1113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0" h="1125">
                  <a:moveTo>
                    <a:pt x="0" y="0"/>
                  </a:moveTo>
                  <a:lnTo>
                    <a:pt x="99" y="0"/>
                  </a:lnTo>
                  <a:lnTo>
                    <a:pt x="99" y="2"/>
                  </a:lnTo>
                  <a:lnTo>
                    <a:pt x="104" y="2"/>
                  </a:lnTo>
                  <a:lnTo>
                    <a:pt x="104" y="7"/>
                  </a:lnTo>
                  <a:lnTo>
                    <a:pt x="140" y="7"/>
                  </a:lnTo>
                  <a:lnTo>
                    <a:pt x="140" y="9"/>
                  </a:lnTo>
                  <a:lnTo>
                    <a:pt x="142" y="9"/>
                  </a:lnTo>
                  <a:lnTo>
                    <a:pt x="142" y="14"/>
                  </a:lnTo>
                  <a:lnTo>
                    <a:pt x="182" y="14"/>
                  </a:lnTo>
                  <a:lnTo>
                    <a:pt x="182" y="19"/>
                  </a:lnTo>
                  <a:lnTo>
                    <a:pt x="185" y="19"/>
                  </a:lnTo>
                  <a:lnTo>
                    <a:pt x="185" y="21"/>
                  </a:lnTo>
                  <a:lnTo>
                    <a:pt x="230" y="21"/>
                  </a:lnTo>
                  <a:lnTo>
                    <a:pt x="230" y="26"/>
                  </a:lnTo>
                  <a:lnTo>
                    <a:pt x="329" y="26"/>
                  </a:lnTo>
                  <a:lnTo>
                    <a:pt x="329" y="33"/>
                  </a:lnTo>
                  <a:lnTo>
                    <a:pt x="336" y="33"/>
                  </a:lnTo>
                  <a:lnTo>
                    <a:pt x="336" y="38"/>
                  </a:lnTo>
                  <a:lnTo>
                    <a:pt x="360" y="38"/>
                  </a:lnTo>
                  <a:lnTo>
                    <a:pt x="360" y="55"/>
                  </a:lnTo>
                  <a:lnTo>
                    <a:pt x="389" y="55"/>
                  </a:lnTo>
                  <a:lnTo>
                    <a:pt x="389" y="62"/>
                  </a:lnTo>
                  <a:lnTo>
                    <a:pt x="393" y="62"/>
                  </a:lnTo>
                  <a:lnTo>
                    <a:pt x="393" y="64"/>
                  </a:lnTo>
                  <a:lnTo>
                    <a:pt x="408" y="64"/>
                  </a:lnTo>
                  <a:lnTo>
                    <a:pt x="408" y="71"/>
                  </a:lnTo>
                  <a:lnTo>
                    <a:pt x="465" y="71"/>
                  </a:lnTo>
                  <a:lnTo>
                    <a:pt x="465" y="76"/>
                  </a:lnTo>
                  <a:lnTo>
                    <a:pt x="479" y="76"/>
                  </a:lnTo>
                  <a:lnTo>
                    <a:pt x="479" y="88"/>
                  </a:lnTo>
                  <a:lnTo>
                    <a:pt x="484" y="88"/>
                  </a:lnTo>
                  <a:lnTo>
                    <a:pt x="484" y="90"/>
                  </a:lnTo>
                  <a:lnTo>
                    <a:pt x="607" y="90"/>
                  </a:lnTo>
                  <a:lnTo>
                    <a:pt x="607" y="95"/>
                  </a:lnTo>
                  <a:lnTo>
                    <a:pt x="609" y="95"/>
                  </a:lnTo>
                  <a:lnTo>
                    <a:pt x="609" y="98"/>
                  </a:lnTo>
                  <a:lnTo>
                    <a:pt x="626" y="98"/>
                  </a:lnTo>
                  <a:lnTo>
                    <a:pt x="626" y="102"/>
                  </a:lnTo>
                  <a:lnTo>
                    <a:pt x="626" y="102"/>
                  </a:lnTo>
                  <a:lnTo>
                    <a:pt x="626" y="105"/>
                  </a:lnTo>
                  <a:lnTo>
                    <a:pt x="645" y="105"/>
                  </a:lnTo>
                  <a:lnTo>
                    <a:pt x="645" y="117"/>
                  </a:lnTo>
                  <a:lnTo>
                    <a:pt x="647" y="117"/>
                  </a:lnTo>
                  <a:lnTo>
                    <a:pt x="647" y="119"/>
                  </a:lnTo>
                  <a:lnTo>
                    <a:pt x="676" y="119"/>
                  </a:lnTo>
                  <a:lnTo>
                    <a:pt x="676" y="126"/>
                  </a:lnTo>
                  <a:lnTo>
                    <a:pt x="714" y="126"/>
                  </a:lnTo>
                  <a:lnTo>
                    <a:pt x="714" y="131"/>
                  </a:lnTo>
                  <a:lnTo>
                    <a:pt x="718" y="131"/>
                  </a:lnTo>
                  <a:lnTo>
                    <a:pt x="718" y="133"/>
                  </a:lnTo>
                  <a:lnTo>
                    <a:pt x="726" y="133"/>
                  </a:lnTo>
                  <a:lnTo>
                    <a:pt x="726" y="138"/>
                  </a:lnTo>
                  <a:lnTo>
                    <a:pt x="844" y="138"/>
                  </a:lnTo>
                  <a:lnTo>
                    <a:pt x="844" y="167"/>
                  </a:lnTo>
                  <a:lnTo>
                    <a:pt x="904" y="167"/>
                  </a:lnTo>
                  <a:lnTo>
                    <a:pt x="904" y="174"/>
                  </a:lnTo>
                  <a:lnTo>
                    <a:pt x="930" y="174"/>
                  </a:lnTo>
                  <a:lnTo>
                    <a:pt x="930" y="179"/>
                  </a:lnTo>
                  <a:lnTo>
                    <a:pt x="934" y="179"/>
                  </a:lnTo>
                  <a:lnTo>
                    <a:pt x="934" y="181"/>
                  </a:lnTo>
                  <a:lnTo>
                    <a:pt x="937" y="181"/>
                  </a:lnTo>
                  <a:lnTo>
                    <a:pt x="937" y="183"/>
                  </a:lnTo>
                  <a:lnTo>
                    <a:pt x="944" y="183"/>
                  </a:lnTo>
                  <a:lnTo>
                    <a:pt x="944" y="188"/>
                  </a:lnTo>
                  <a:lnTo>
                    <a:pt x="960" y="188"/>
                  </a:lnTo>
                  <a:lnTo>
                    <a:pt x="960" y="212"/>
                  </a:lnTo>
                  <a:lnTo>
                    <a:pt x="1003" y="212"/>
                  </a:lnTo>
                  <a:lnTo>
                    <a:pt x="1003" y="217"/>
                  </a:lnTo>
                  <a:lnTo>
                    <a:pt x="1013" y="217"/>
                  </a:lnTo>
                  <a:lnTo>
                    <a:pt x="1013" y="224"/>
                  </a:lnTo>
                  <a:lnTo>
                    <a:pt x="1032" y="224"/>
                  </a:lnTo>
                  <a:lnTo>
                    <a:pt x="1032" y="238"/>
                  </a:lnTo>
                  <a:lnTo>
                    <a:pt x="1044" y="238"/>
                  </a:lnTo>
                  <a:lnTo>
                    <a:pt x="1044" y="245"/>
                  </a:lnTo>
                  <a:lnTo>
                    <a:pt x="1060" y="245"/>
                  </a:lnTo>
                  <a:lnTo>
                    <a:pt x="1060" y="248"/>
                  </a:lnTo>
                  <a:lnTo>
                    <a:pt x="1065" y="248"/>
                  </a:lnTo>
                  <a:lnTo>
                    <a:pt x="1065" y="253"/>
                  </a:lnTo>
                  <a:lnTo>
                    <a:pt x="1108" y="253"/>
                  </a:lnTo>
                  <a:lnTo>
                    <a:pt x="1108" y="257"/>
                  </a:lnTo>
                  <a:lnTo>
                    <a:pt x="1110" y="257"/>
                  </a:lnTo>
                  <a:lnTo>
                    <a:pt x="1110" y="264"/>
                  </a:lnTo>
                  <a:lnTo>
                    <a:pt x="1157" y="264"/>
                  </a:lnTo>
                  <a:lnTo>
                    <a:pt x="1157" y="269"/>
                  </a:lnTo>
                  <a:lnTo>
                    <a:pt x="1160" y="269"/>
                  </a:lnTo>
                  <a:lnTo>
                    <a:pt x="1160" y="272"/>
                  </a:lnTo>
                  <a:lnTo>
                    <a:pt x="1198" y="272"/>
                  </a:lnTo>
                  <a:lnTo>
                    <a:pt x="1198" y="281"/>
                  </a:lnTo>
                  <a:lnTo>
                    <a:pt x="1217" y="281"/>
                  </a:lnTo>
                  <a:lnTo>
                    <a:pt x="1217" y="288"/>
                  </a:lnTo>
                  <a:lnTo>
                    <a:pt x="1221" y="288"/>
                  </a:lnTo>
                  <a:lnTo>
                    <a:pt x="1221" y="291"/>
                  </a:lnTo>
                  <a:lnTo>
                    <a:pt x="1229" y="291"/>
                  </a:lnTo>
                  <a:lnTo>
                    <a:pt x="1229" y="295"/>
                  </a:lnTo>
                  <a:lnTo>
                    <a:pt x="1248" y="295"/>
                  </a:lnTo>
                  <a:lnTo>
                    <a:pt x="1248" y="298"/>
                  </a:lnTo>
                  <a:lnTo>
                    <a:pt x="1250" y="298"/>
                  </a:lnTo>
                  <a:lnTo>
                    <a:pt x="1250" y="303"/>
                  </a:lnTo>
                  <a:lnTo>
                    <a:pt x="1347" y="303"/>
                  </a:lnTo>
                  <a:lnTo>
                    <a:pt x="1347" y="322"/>
                  </a:lnTo>
                  <a:lnTo>
                    <a:pt x="1352" y="322"/>
                  </a:lnTo>
                  <a:lnTo>
                    <a:pt x="1352" y="326"/>
                  </a:lnTo>
                  <a:lnTo>
                    <a:pt x="1357" y="326"/>
                  </a:lnTo>
                  <a:lnTo>
                    <a:pt x="1357" y="329"/>
                  </a:lnTo>
                  <a:lnTo>
                    <a:pt x="1444" y="329"/>
                  </a:lnTo>
                  <a:lnTo>
                    <a:pt x="1444" y="334"/>
                  </a:lnTo>
                  <a:lnTo>
                    <a:pt x="1449" y="334"/>
                  </a:lnTo>
                  <a:lnTo>
                    <a:pt x="1449" y="338"/>
                  </a:lnTo>
                  <a:lnTo>
                    <a:pt x="1454" y="338"/>
                  </a:lnTo>
                  <a:lnTo>
                    <a:pt x="1454" y="341"/>
                  </a:lnTo>
                  <a:lnTo>
                    <a:pt x="1459" y="341"/>
                  </a:lnTo>
                  <a:lnTo>
                    <a:pt x="1459" y="346"/>
                  </a:lnTo>
                  <a:lnTo>
                    <a:pt x="1466" y="346"/>
                  </a:lnTo>
                  <a:lnTo>
                    <a:pt x="1466" y="350"/>
                  </a:lnTo>
                  <a:lnTo>
                    <a:pt x="1551" y="350"/>
                  </a:lnTo>
                  <a:lnTo>
                    <a:pt x="1551" y="365"/>
                  </a:lnTo>
                  <a:lnTo>
                    <a:pt x="1575" y="365"/>
                  </a:lnTo>
                  <a:lnTo>
                    <a:pt x="1575" y="369"/>
                  </a:lnTo>
                  <a:lnTo>
                    <a:pt x="1653" y="369"/>
                  </a:lnTo>
                  <a:lnTo>
                    <a:pt x="1653" y="393"/>
                  </a:lnTo>
                  <a:lnTo>
                    <a:pt x="1660" y="393"/>
                  </a:lnTo>
                  <a:lnTo>
                    <a:pt x="1660" y="396"/>
                  </a:lnTo>
                  <a:lnTo>
                    <a:pt x="1663" y="396"/>
                  </a:lnTo>
                  <a:lnTo>
                    <a:pt x="1663" y="398"/>
                  </a:lnTo>
                  <a:lnTo>
                    <a:pt x="1691" y="398"/>
                  </a:lnTo>
                  <a:lnTo>
                    <a:pt x="1691" y="408"/>
                  </a:lnTo>
                  <a:lnTo>
                    <a:pt x="1741" y="408"/>
                  </a:lnTo>
                  <a:lnTo>
                    <a:pt x="1741" y="415"/>
                  </a:lnTo>
                  <a:lnTo>
                    <a:pt x="1762" y="415"/>
                  </a:lnTo>
                  <a:lnTo>
                    <a:pt x="1762" y="419"/>
                  </a:lnTo>
                  <a:lnTo>
                    <a:pt x="1765" y="419"/>
                  </a:lnTo>
                  <a:lnTo>
                    <a:pt x="1765" y="422"/>
                  </a:lnTo>
                  <a:lnTo>
                    <a:pt x="1770" y="422"/>
                  </a:lnTo>
                  <a:lnTo>
                    <a:pt x="1770" y="424"/>
                  </a:lnTo>
                  <a:lnTo>
                    <a:pt x="1779" y="424"/>
                  </a:lnTo>
                  <a:lnTo>
                    <a:pt x="1779" y="429"/>
                  </a:lnTo>
                  <a:lnTo>
                    <a:pt x="1784" y="429"/>
                  </a:lnTo>
                  <a:lnTo>
                    <a:pt x="1784" y="434"/>
                  </a:lnTo>
                  <a:lnTo>
                    <a:pt x="1807" y="434"/>
                  </a:lnTo>
                  <a:lnTo>
                    <a:pt x="1807" y="438"/>
                  </a:lnTo>
                  <a:lnTo>
                    <a:pt x="1812" y="438"/>
                  </a:lnTo>
                  <a:lnTo>
                    <a:pt x="1812" y="443"/>
                  </a:lnTo>
                  <a:lnTo>
                    <a:pt x="1860" y="443"/>
                  </a:lnTo>
                  <a:lnTo>
                    <a:pt x="1860" y="477"/>
                  </a:lnTo>
                  <a:lnTo>
                    <a:pt x="1917" y="477"/>
                  </a:lnTo>
                  <a:lnTo>
                    <a:pt x="1917" y="481"/>
                  </a:lnTo>
                  <a:lnTo>
                    <a:pt x="1919" y="481"/>
                  </a:lnTo>
                  <a:lnTo>
                    <a:pt x="1919" y="484"/>
                  </a:lnTo>
                  <a:lnTo>
                    <a:pt x="1928" y="484"/>
                  </a:lnTo>
                  <a:lnTo>
                    <a:pt x="1928" y="486"/>
                  </a:lnTo>
                  <a:lnTo>
                    <a:pt x="1931" y="486"/>
                  </a:lnTo>
                  <a:lnTo>
                    <a:pt x="1931" y="491"/>
                  </a:lnTo>
                  <a:lnTo>
                    <a:pt x="1966" y="491"/>
                  </a:lnTo>
                  <a:lnTo>
                    <a:pt x="1966" y="496"/>
                  </a:lnTo>
                  <a:lnTo>
                    <a:pt x="1969" y="496"/>
                  </a:lnTo>
                  <a:lnTo>
                    <a:pt x="1969" y="505"/>
                  </a:lnTo>
                  <a:lnTo>
                    <a:pt x="2045" y="505"/>
                  </a:lnTo>
                  <a:lnTo>
                    <a:pt x="2045" y="534"/>
                  </a:lnTo>
                  <a:lnTo>
                    <a:pt x="2087" y="534"/>
                  </a:lnTo>
                  <a:lnTo>
                    <a:pt x="2087" y="541"/>
                  </a:lnTo>
                  <a:lnTo>
                    <a:pt x="2147" y="541"/>
                  </a:lnTo>
                  <a:lnTo>
                    <a:pt x="2147" y="562"/>
                  </a:lnTo>
                  <a:lnTo>
                    <a:pt x="2154" y="562"/>
                  </a:lnTo>
                  <a:lnTo>
                    <a:pt x="2154" y="565"/>
                  </a:lnTo>
                  <a:lnTo>
                    <a:pt x="2156" y="565"/>
                  </a:lnTo>
                  <a:lnTo>
                    <a:pt x="2156" y="574"/>
                  </a:lnTo>
                  <a:lnTo>
                    <a:pt x="2185" y="574"/>
                  </a:lnTo>
                  <a:lnTo>
                    <a:pt x="2185" y="579"/>
                  </a:lnTo>
                  <a:lnTo>
                    <a:pt x="2187" y="579"/>
                  </a:lnTo>
                  <a:lnTo>
                    <a:pt x="2187" y="584"/>
                  </a:lnTo>
                  <a:lnTo>
                    <a:pt x="2273" y="584"/>
                  </a:lnTo>
                  <a:lnTo>
                    <a:pt x="2273" y="586"/>
                  </a:lnTo>
                  <a:lnTo>
                    <a:pt x="2277" y="586"/>
                  </a:lnTo>
                  <a:lnTo>
                    <a:pt x="2277" y="596"/>
                  </a:lnTo>
                  <a:lnTo>
                    <a:pt x="2315" y="596"/>
                  </a:lnTo>
                  <a:lnTo>
                    <a:pt x="2315" y="639"/>
                  </a:lnTo>
                  <a:lnTo>
                    <a:pt x="2441" y="639"/>
                  </a:lnTo>
                  <a:lnTo>
                    <a:pt x="2441" y="644"/>
                  </a:lnTo>
                  <a:lnTo>
                    <a:pt x="2446" y="644"/>
                  </a:lnTo>
                  <a:lnTo>
                    <a:pt x="2446" y="646"/>
                  </a:lnTo>
                  <a:lnTo>
                    <a:pt x="2453" y="646"/>
                  </a:lnTo>
                  <a:lnTo>
                    <a:pt x="2453" y="653"/>
                  </a:lnTo>
                  <a:lnTo>
                    <a:pt x="2472" y="653"/>
                  </a:lnTo>
                  <a:lnTo>
                    <a:pt x="2472" y="655"/>
                  </a:lnTo>
                  <a:lnTo>
                    <a:pt x="2477" y="655"/>
                  </a:lnTo>
                  <a:lnTo>
                    <a:pt x="2477" y="660"/>
                  </a:lnTo>
                  <a:lnTo>
                    <a:pt x="2588" y="660"/>
                  </a:lnTo>
                  <a:lnTo>
                    <a:pt x="2588" y="675"/>
                  </a:lnTo>
                  <a:lnTo>
                    <a:pt x="2628" y="675"/>
                  </a:lnTo>
                  <a:lnTo>
                    <a:pt x="2628" y="679"/>
                  </a:lnTo>
                  <a:lnTo>
                    <a:pt x="2631" y="679"/>
                  </a:lnTo>
                  <a:lnTo>
                    <a:pt x="2631" y="684"/>
                  </a:lnTo>
                  <a:lnTo>
                    <a:pt x="2709" y="684"/>
                  </a:lnTo>
                  <a:lnTo>
                    <a:pt x="2709" y="691"/>
                  </a:lnTo>
                  <a:lnTo>
                    <a:pt x="2714" y="691"/>
                  </a:lnTo>
                  <a:lnTo>
                    <a:pt x="2714" y="696"/>
                  </a:lnTo>
                  <a:lnTo>
                    <a:pt x="2747" y="696"/>
                  </a:lnTo>
                  <a:lnTo>
                    <a:pt x="2747" y="698"/>
                  </a:lnTo>
                  <a:lnTo>
                    <a:pt x="2749" y="698"/>
                  </a:lnTo>
                  <a:lnTo>
                    <a:pt x="2749" y="701"/>
                  </a:lnTo>
                  <a:lnTo>
                    <a:pt x="2806" y="701"/>
                  </a:lnTo>
                  <a:lnTo>
                    <a:pt x="2806" y="708"/>
                  </a:lnTo>
                  <a:lnTo>
                    <a:pt x="2816" y="708"/>
                  </a:lnTo>
                  <a:lnTo>
                    <a:pt x="2816" y="710"/>
                  </a:lnTo>
                  <a:lnTo>
                    <a:pt x="2818" y="710"/>
                  </a:lnTo>
                  <a:lnTo>
                    <a:pt x="2818" y="715"/>
                  </a:lnTo>
                  <a:lnTo>
                    <a:pt x="2875" y="715"/>
                  </a:lnTo>
                  <a:lnTo>
                    <a:pt x="2875" y="729"/>
                  </a:lnTo>
                  <a:lnTo>
                    <a:pt x="2953" y="729"/>
                  </a:lnTo>
                  <a:lnTo>
                    <a:pt x="2953" y="744"/>
                  </a:lnTo>
                  <a:lnTo>
                    <a:pt x="2972" y="744"/>
                  </a:lnTo>
                  <a:lnTo>
                    <a:pt x="2972" y="746"/>
                  </a:lnTo>
                  <a:lnTo>
                    <a:pt x="2977" y="746"/>
                  </a:lnTo>
                  <a:lnTo>
                    <a:pt x="2977" y="751"/>
                  </a:lnTo>
                  <a:lnTo>
                    <a:pt x="3001" y="751"/>
                  </a:lnTo>
                  <a:lnTo>
                    <a:pt x="3001" y="756"/>
                  </a:lnTo>
                  <a:lnTo>
                    <a:pt x="3006" y="756"/>
                  </a:lnTo>
                  <a:lnTo>
                    <a:pt x="3006" y="765"/>
                  </a:lnTo>
                  <a:lnTo>
                    <a:pt x="3072" y="765"/>
                  </a:lnTo>
                  <a:lnTo>
                    <a:pt x="3072" y="794"/>
                  </a:lnTo>
                  <a:lnTo>
                    <a:pt x="3281" y="794"/>
                  </a:lnTo>
                  <a:lnTo>
                    <a:pt x="3281" y="810"/>
                  </a:lnTo>
                  <a:lnTo>
                    <a:pt x="3286" y="810"/>
                  </a:lnTo>
                  <a:lnTo>
                    <a:pt x="3286" y="815"/>
                  </a:lnTo>
                  <a:lnTo>
                    <a:pt x="3290" y="815"/>
                  </a:lnTo>
                  <a:lnTo>
                    <a:pt x="3290" y="820"/>
                  </a:lnTo>
                  <a:lnTo>
                    <a:pt x="3350" y="820"/>
                  </a:lnTo>
                  <a:lnTo>
                    <a:pt x="3350" y="825"/>
                  </a:lnTo>
                  <a:lnTo>
                    <a:pt x="3354" y="825"/>
                  </a:lnTo>
                  <a:lnTo>
                    <a:pt x="3354" y="829"/>
                  </a:lnTo>
                  <a:lnTo>
                    <a:pt x="3362" y="829"/>
                  </a:lnTo>
                  <a:lnTo>
                    <a:pt x="3362" y="834"/>
                  </a:lnTo>
                  <a:lnTo>
                    <a:pt x="3459" y="834"/>
                  </a:lnTo>
                  <a:lnTo>
                    <a:pt x="3459" y="844"/>
                  </a:lnTo>
                  <a:lnTo>
                    <a:pt x="3525" y="844"/>
                  </a:lnTo>
                  <a:lnTo>
                    <a:pt x="3525" y="858"/>
                  </a:lnTo>
                  <a:lnTo>
                    <a:pt x="3577" y="858"/>
                  </a:lnTo>
                  <a:lnTo>
                    <a:pt x="3577" y="863"/>
                  </a:lnTo>
                  <a:lnTo>
                    <a:pt x="3580" y="863"/>
                  </a:lnTo>
                  <a:lnTo>
                    <a:pt x="3580" y="863"/>
                  </a:lnTo>
                  <a:lnTo>
                    <a:pt x="3625" y="863"/>
                  </a:lnTo>
                  <a:lnTo>
                    <a:pt x="3625" y="868"/>
                  </a:lnTo>
                  <a:lnTo>
                    <a:pt x="3627" y="868"/>
                  </a:lnTo>
                  <a:lnTo>
                    <a:pt x="3627" y="870"/>
                  </a:lnTo>
                  <a:lnTo>
                    <a:pt x="3741" y="870"/>
                  </a:lnTo>
                  <a:lnTo>
                    <a:pt x="3741" y="899"/>
                  </a:lnTo>
                  <a:lnTo>
                    <a:pt x="3969" y="899"/>
                  </a:lnTo>
                  <a:lnTo>
                    <a:pt x="3969" y="903"/>
                  </a:lnTo>
                  <a:lnTo>
                    <a:pt x="3974" y="903"/>
                  </a:lnTo>
                  <a:lnTo>
                    <a:pt x="3974" y="906"/>
                  </a:lnTo>
                  <a:lnTo>
                    <a:pt x="3990" y="906"/>
                  </a:lnTo>
                  <a:lnTo>
                    <a:pt x="3990" y="911"/>
                  </a:lnTo>
                  <a:lnTo>
                    <a:pt x="3995" y="911"/>
                  </a:lnTo>
                  <a:lnTo>
                    <a:pt x="3995" y="913"/>
                  </a:lnTo>
                  <a:lnTo>
                    <a:pt x="4000" y="913"/>
                  </a:lnTo>
                  <a:lnTo>
                    <a:pt x="4000" y="915"/>
                  </a:lnTo>
                  <a:lnTo>
                    <a:pt x="4002" y="915"/>
                  </a:lnTo>
                  <a:lnTo>
                    <a:pt x="4002" y="920"/>
                  </a:lnTo>
                  <a:lnTo>
                    <a:pt x="4050" y="920"/>
                  </a:lnTo>
                  <a:lnTo>
                    <a:pt x="4050" y="922"/>
                  </a:lnTo>
                  <a:lnTo>
                    <a:pt x="4052" y="922"/>
                  </a:lnTo>
                  <a:lnTo>
                    <a:pt x="4052" y="927"/>
                  </a:lnTo>
                  <a:lnTo>
                    <a:pt x="4166" y="927"/>
                  </a:lnTo>
                  <a:lnTo>
                    <a:pt x="4166" y="930"/>
                  </a:lnTo>
                  <a:lnTo>
                    <a:pt x="4171" y="930"/>
                  </a:lnTo>
                  <a:lnTo>
                    <a:pt x="4171" y="934"/>
                  </a:lnTo>
                  <a:lnTo>
                    <a:pt x="4199" y="934"/>
                  </a:lnTo>
                  <a:lnTo>
                    <a:pt x="4199" y="937"/>
                  </a:lnTo>
                  <a:lnTo>
                    <a:pt x="4201" y="937"/>
                  </a:lnTo>
                  <a:lnTo>
                    <a:pt x="4201" y="939"/>
                  </a:lnTo>
                  <a:lnTo>
                    <a:pt x="4218" y="939"/>
                  </a:lnTo>
                  <a:lnTo>
                    <a:pt x="4218" y="953"/>
                  </a:lnTo>
                  <a:lnTo>
                    <a:pt x="4277" y="953"/>
                  </a:lnTo>
                  <a:lnTo>
                    <a:pt x="4277" y="956"/>
                  </a:lnTo>
                  <a:lnTo>
                    <a:pt x="4280" y="956"/>
                  </a:lnTo>
                  <a:lnTo>
                    <a:pt x="4280" y="963"/>
                  </a:lnTo>
                  <a:lnTo>
                    <a:pt x="4389" y="963"/>
                  </a:lnTo>
                  <a:lnTo>
                    <a:pt x="4389" y="970"/>
                  </a:lnTo>
                  <a:lnTo>
                    <a:pt x="4486" y="970"/>
                  </a:lnTo>
                  <a:lnTo>
                    <a:pt x="4486" y="975"/>
                  </a:lnTo>
                  <a:lnTo>
                    <a:pt x="4496" y="975"/>
                  </a:lnTo>
                  <a:lnTo>
                    <a:pt x="4496" y="980"/>
                  </a:lnTo>
                  <a:lnTo>
                    <a:pt x="4500" y="980"/>
                  </a:lnTo>
                  <a:lnTo>
                    <a:pt x="4500" y="982"/>
                  </a:lnTo>
                  <a:lnTo>
                    <a:pt x="4569" y="982"/>
                  </a:lnTo>
                  <a:lnTo>
                    <a:pt x="4569" y="987"/>
                  </a:lnTo>
                  <a:lnTo>
                    <a:pt x="4574" y="987"/>
                  </a:lnTo>
                  <a:lnTo>
                    <a:pt x="4574" y="989"/>
                  </a:lnTo>
                  <a:lnTo>
                    <a:pt x="4707" y="989"/>
                  </a:lnTo>
                  <a:lnTo>
                    <a:pt x="4707" y="994"/>
                  </a:lnTo>
                  <a:lnTo>
                    <a:pt x="4709" y="994"/>
                  </a:lnTo>
                  <a:lnTo>
                    <a:pt x="4709" y="1001"/>
                  </a:lnTo>
                  <a:lnTo>
                    <a:pt x="4809" y="1001"/>
                  </a:lnTo>
                  <a:lnTo>
                    <a:pt x="4809" y="1006"/>
                  </a:lnTo>
                  <a:lnTo>
                    <a:pt x="4818" y="1006"/>
                  </a:lnTo>
                  <a:lnTo>
                    <a:pt x="4818" y="1008"/>
                  </a:lnTo>
                  <a:lnTo>
                    <a:pt x="4826" y="1008"/>
                  </a:lnTo>
                  <a:lnTo>
                    <a:pt x="4826" y="1011"/>
                  </a:lnTo>
                  <a:lnTo>
                    <a:pt x="4833" y="1011"/>
                  </a:lnTo>
                  <a:lnTo>
                    <a:pt x="4833" y="1018"/>
                  </a:lnTo>
                  <a:lnTo>
                    <a:pt x="5049" y="1018"/>
                  </a:lnTo>
                  <a:lnTo>
                    <a:pt x="5049" y="1025"/>
                  </a:lnTo>
                  <a:lnTo>
                    <a:pt x="5089" y="1025"/>
                  </a:lnTo>
                  <a:lnTo>
                    <a:pt x="5089" y="1032"/>
                  </a:lnTo>
                  <a:lnTo>
                    <a:pt x="5143" y="1032"/>
                  </a:lnTo>
                  <a:lnTo>
                    <a:pt x="5143" y="1035"/>
                  </a:lnTo>
                  <a:lnTo>
                    <a:pt x="5148" y="1035"/>
                  </a:lnTo>
                  <a:lnTo>
                    <a:pt x="5148" y="1039"/>
                  </a:lnTo>
                  <a:lnTo>
                    <a:pt x="5226" y="1039"/>
                  </a:lnTo>
                  <a:lnTo>
                    <a:pt x="5226" y="1044"/>
                  </a:lnTo>
                  <a:lnTo>
                    <a:pt x="5231" y="1044"/>
                  </a:lnTo>
                  <a:lnTo>
                    <a:pt x="5231" y="1049"/>
                  </a:lnTo>
                  <a:lnTo>
                    <a:pt x="5260" y="1049"/>
                  </a:lnTo>
                  <a:lnTo>
                    <a:pt x="5260" y="1061"/>
                  </a:lnTo>
                  <a:lnTo>
                    <a:pt x="5594" y="1061"/>
                  </a:lnTo>
                  <a:lnTo>
                    <a:pt x="5594" y="1066"/>
                  </a:lnTo>
                  <a:lnTo>
                    <a:pt x="5604" y="1066"/>
                  </a:lnTo>
                  <a:lnTo>
                    <a:pt x="5604" y="1070"/>
                  </a:lnTo>
                  <a:lnTo>
                    <a:pt x="5613" y="1070"/>
                  </a:lnTo>
                  <a:lnTo>
                    <a:pt x="5613" y="1075"/>
                  </a:lnTo>
                  <a:lnTo>
                    <a:pt x="5867" y="1075"/>
                  </a:lnTo>
                  <a:lnTo>
                    <a:pt x="5867" y="1087"/>
                  </a:lnTo>
                  <a:lnTo>
                    <a:pt x="5869" y="1087"/>
                  </a:lnTo>
                  <a:lnTo>
                    <a:pt x="5869" y="1092"/>
                  </a:lnTo>
                  <a:lnTo>
                    <a:pt x="5879" y="1092"/>
                  </a:lnTo>
                  <a:lnTo>
                    <a:pt x="5879" y="1094"/>
                  </a:lnTo>
                  <a:lnTo>
                    <a:pt x="6036" y="1094"/>
                  </a:lnTo>
                  <a:lnTo>
                    <a:pt x="6036" y="1113"/>
                  </a:lnTo>
                  <a:lnTo>
                    <a:pt x="6055" y="1113"/>
                  </a:lnTo>
                  <a:lnTo>
                    <a:pt x="6055" y="1125"/>
                  </a:lnTo>
                  <a:lnTo>
                    <a:pt x="7020" y="1125"/>
                  </a:lnTo>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5" name="Group 384">
              <a:extLst>
                <a:ext uri="{FF2B5EF4-FFF2-40B4-BE49-F238E27FC236}">
                  <a16:creationId xmlns:a16="http://schemas.microsoft.com/office/drawing/2014/main" id="{904124C9-919B-A384-E9F7-EA7E194D90EF}"/>
                </a:ext>
              </a:extLst>
            </p:cNvPr>
            <p:cNvGrpSpPr/>
            <p:nvPr/>
          </p:nvGrpSpPr>
          <p:grpSpPr>
            <a:xfrm>
              <a:off x="3823727" y="3014923"/>
              <a:ext cx="10928070" cy="1842098"/>
              <a:chOff x="3842777" y="3024448"/>
              <a:chExt cx="10928070" cy="1842098"/>
            </a:xfrm>
          </p:grpSpPr>
          <p:sp>
            <p:nvSpPr>
              <p:cNvPr id="270" name="Freeform 119">
                <a:extLst>
                  <a:ext uri="{FF2B5EF4-FFF2-40B4-BE49-F238E27FC236}">
                    <a16:creationId xmlns:a16="http://schemas.microsoft.com/office/drawing/2014/main" id="{35B285DC-9EA6-5B3C-9F6E-F6515C04F8AE}"/>
                  </a:ext>
                </a:extLst>
              </p:cNvPr>
              <p:cNvSpPr>
                <a:spLocks/>
              </p:cNvSpPr>
              <p:nvPr/>
            </p:nvSpPr>
            <p:spPr bwMode="auto">
              <a:xfrm>
                <a:off x="14662847" y="4758546"/>
                <a:ext cx="108000" cy="108000"/>
              </a:xfrm>
              <a:custGeom>
                <a:avLst/>
                <a:gdLst>
                  <a:gd name="T0" fmla="*/ 0 w 53"/>
                  <a:gd name="T1" fmla="*/ 26 h 52"/>
                  <a:gd name="T2" fmla="*/ 26 w 53"/>
                  <a:gd name="T3" fmla="*/ 26 h 52"/>
                  <a:gd name="T4" fmla="*/ 26 w 53"/>
                  <a:gd name="T5" fmla="*/ 0 h 52"/>
                  <a:gd name="T6" fmla="*/ 26 w 53"/>
                  <a:gd name="T7" fmla="*/ 0 h 52"/>
                  <a:gd name="T8" fmla="*/ 26 w 53"/>
                  <a:gd name="T9" fmla="*/ 26 h 52"/>
                  <a:gd name="T10" fmla="*/ 53 w 53"/>
                  <a:gd name="T11" fmla="*/ 26 h 52"/>
                  <a:gd name="T12" fmla="*/ 53 w 53"/>
                  <a:gd name="T13" fmla="*/ 26 h 52"/>
                  <a:gd name="T14" fmla="*/ 26 w 53"/>
                  <a:gd name="T15" fmla="*/ 26 h 52"/>
                  <a:gd name="T16" fmla="*/ 26 w 53"/>
                  <a:gd name="T17" fmla="*/ 52 h 52"/>
                  <a:gd name="T18" fmla="*/ 26 w 53"/>
                  <a:gd name="T19" fmla="*/ 52 h 52"/>
                  <a:gd name="T20" fmla="*/ 26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6" y="26"/>
                    </a:lnTo>
                    <a:lnTo>
                      <a:pt x="26" y="0"/>
                    </a:lnTo>
                    <a:lnTo>
                      <a:pt x="26" y="0"/>
                    </a:lnTo>
                    <a:lnTo>
                      <a:pt x="26" y="26"/>
                    </a:lnTo>
                    <a:lnTo>
                      <a:pt x="53" y="26"/>
                    </a:lnTo>
                    <a:lnTo>
                      <a:pt x="53"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120">
                <a:extLst>
                  <a:ext uri="{FF2B5EF4-FFF2-40B4-BE49-F238E27FC236}">
                    <a16:creationId xmlns:a16="http://schemas.microsoft.com/office/drawing/2014/main" id="{7478399C-7119-DC7D-EE2D-8BF66B48982A}"/>
                  </a:ext>
                </a:extLst>
              </p:cNvPr>
              <p:cNvSpPr>
                <a:spLocks/>
              </p:cNvSpPr>
              <p:nvPr/>
            </p:nvSpPr>
            <p:spPr bwMode="auto">
              <a:xfrm>
                <a:off x="14539295" y="475854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Freeform 121">
                <a:extLst>
                  <a:ext uri="{FF2B5EF4-FFF2-40B4-BE49-F238E27FC236}">
                    <a16:creationId xmlns:a16="http://schemas.microsoft.com/office/drawing/2014/main" id="{2ED2DCB9-A41B-A9F5-E39A-B5E4ADF22C23}"/>
                  </a:ext>
                </a:extLst>
              </p:cNvPr>
              <p:cNvSpPr>
                <a:spLocks/>
              </p:cNvSpPr>
              <p:nvPr/>
            </p:nvSpPr>
            <p:spPr bwMode="auto">
              <a:xfrm>
                <a:off x="14446631" y="47585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Freeform 122">
                <a:extLst>
                  <a:ext uri="{FF2B5EF4-FFF2-40B4-BE49-F238E27FC236}">
                    <a16:creationId xmlns:a16="http://schemas.microsoft.com/office/drawing/2014/main" id="{98DDBAC3-8717-4F6D-F183-C85397F6D61F}"/>
                  </a:ext>
                </a:extLst>
              </p:cNvPr>
              <p:cNvSpPr>
                <a:spLocks/>
              </p:cNvSpPr>
              <p:nvPr/>
            </p:nvSpPr>
            <p:spPr bwMode="auto">
              <a:xfrm>
                <a:off x="14336978" y="47585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4" name="Freeform 123">
                <a:extLst>
                  <a:ext uri="{FF2B5EF4-FFF2-40B4-BE49-F238E27FC236}">
                    <a16:creationId xmlns:a16="http://schemas.microsoft.com/office/drawing/2014/main" id="{FE7D25EE-3395-2A2F-4AF7-00F942C9D9EB}"/>
                  </a:ext>
                </a:extLst>
              </p:cNvPr>
              <p:cNvSpPr>
                <a:spLocks/>
              </p:cNvSpPr>
              <p:nvPr/>
            </p:nvSpPr>
            <p:spPr bwMode="auto">
              <a:xfrm>
                <a:off x="14278291" y="47585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5" name="Freeform 124">
                <a:extLst>
                  <a:ext uri="{FF2B5EF4-FFF2-40B4-BE49-F238E27FC236}">
                    <a16:creationId xmlns:a16="http://schemas.microsoft.com/office/drawing/2014/main" id="{166615FF-E4DA-E75C-A84F-52251F92A94E}"/>
                  </a:ext>
                </a:extLst>
              </p:cNvPr>
              <p:cNvSpPr>
                <a:spLocks/>
              </p:cNvSpPr>
              <p:nvPr/>
            </p:nvSpPr>
            <p:spPr bwMode="auto">
              <a:xfrm>
                <a:off x="14194893" y="4758546"/>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Freeform 125">
                <a:extLst>
                  <a:ext uri="{FF2B5EF4-FFF2-40B4-BE49-F238E27FC236}">
                    <a16:creationId xmlns:a16="http://schemas.microsoft.com/office/drawing/2014/main" id="{B7E7F238-F896-8B71-BE73-391F2C8BB92C}"/>
                  </a:ext>
                </a:extLst>
              </p:cNvPr>
              <p:cNvSpPr>
                <a:spLocks/>
              </p:cNvSpPr>
              <p:nvPr/>
            </p:nvSpPr>
            <p:spPr bwMode="auto">
              <a:xfrm>
                <a:off x="14066709" y="4758546"/>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Freeform 126">
                <a:extLst>
                  <a:ext uri="{FF2B5EF4-FFF2-40B4-BE49-F238E27FC236}">
                    <a16:creationId xmlns:a16="http://schemas.microsoft.com/office/drawing/2014/main" id="{0B438C6C-9E7B-176F-CB69-B58C3DE11271}"/>
                  </a:ext>
                </a:extLst>
              </p:cNvPr>
              <p:cNvSpPr>
                <a:spLocks/>
              </p:cNvSpPr>
              <p:nvPr/>
            </p:nvSpPr>
            <p:spPr bwMode="auto">
              <a:xfrm>
                <a:off x="14003388" y="475854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8" name="Freeform 127">
                <a:extLst>
                  <a:ext uri="{FF2B5EF4-FFF2-40B4-BE49-F238E27FC236}">
                    <a16:creationId xmlns:a16="http://schemas.microsoft.com/office/drawing/2014/main" id="{789C2CC8-E424-659D-BC36-2849CBC041B8}"/>
                  </a:ext>
                </a:extLst>
              </p:cNvPr>
              <p:cNvSpPr>
                <a:spLocks/>
              </p:cNvSpPr>
              <p:nvPr/>
            </p:nvSpPr>
            <p:spPr bwMode="auto">
              <a:xfrm>
                <a:off x="13886013" y="4758546"/>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9" name="Freeform 128">
                <a:extLst>
                  <a:ext uri="{FF2B5EF4-FFF2-40B4-BE49-F238E27FC236}">
                    <a16:creationId xmlns:a16="http://schemas.microsoft.com/office/drawing/2014/main" id="{6A4B8AF1-D31E-4394-B89F-B319AABC4CDE}"/>
                  </a:ext>
                </a:extLst>
              </p:cNvPr>
              <p:cNvSpPr>
                <a:spLocks/>
              </p:cNvSpPr>
              <p:nvPr/>
            </p:nvSpPr>
            <p:spPr bwMode="auto">
              <a:xfrm>
                <a:off x="13776361" y="47585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Freeform 129">
                <a:extLst>
                  <a:ext uri="{FF2B5EF4-FFF2-40B4-BE49-F238E27FC236}">
                    <a16:creationId xmlns:a16="http://schemas.microsoft.com/office/drawing/2014/main" id="{9F39B568-9838-FC64-54F9-024490C45411}"/>
                  </a:ext>
                </a:extLst>
              </p:cNvPr>
              <p:cNvSpPr>
                <a:spLocks/>
              </p:cNvSpPr>
              <p:nvPr/>
            </p:nvSpPr>
            <p:spPr bwMode="auto">
              <a:xfrm>
                <a:off x="13743928" y="475854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1" name="Freeform 130">
                <a:extLst>
                  <a:ext uri="{FF2B5EF4-FFF2-40B4-BE49-F238E27FC236}">
                    <a16:creationId xmlns:a16="http://schemas.microsoft.com/office/drawing/2014/main" id="{2AE50F44-3027-5FBE-80A5-5F53C4442672}"/>
                  </a:ext>
                </a:extLst>
              </p:cNvPr>
              <p:cNvSpPr>
                <a:spLocks/>
              </p:cNvSpPr>
              <p:nvPr/>
            </p:nvSpPr>
            <p:spPr bwMode="auto">
              <a:xfrm>
                <a:off x="13699141" y="4758546"/>
                <a:ext cx="108000" cy="108000"/>
              </a:xfrm>
              <a:custGeom>
                <a:avLst/>
                <a:gdLst>
                  <a:gd name="T0" fmla="*/ 0 w 53"/>
                  <a:gd name="T1" fmla="*/ 26 h 52"/>
                  <a:gd name="T2" fmla="*/ 26 w 53"/>
                  <a:gd name="T3" fmla="*/ 26 h 52"/>
                  <a:gd name="T4" fmla="*/ 26 w 53"/>
                  <a:gd name="T5" fmla="*/ 0 h 52"/>
                  <a:gd name="T6" fmla="*/ 26 w 53"/>
                  <a:gd name="T7" fmla="*/ 0 h 52"/>
                  <a:gd name="T8" fmla="*/ 26 w 53"/>
                  <a:gd name="T9" fmla="*/ 26 h 52"/>
                  <a:gd name="T10" fmla="*/ 53 w 53"/>
                  <a:gd name="T11" fmla="*/ 26 h 52"/>
                  <a:gd name="T12" fmla="*/ 53 w 53"/>
                  <a:gd name="T13" fmla="*/ 26 h 52"/>
                  <a:gd name="T14" fmla="*/ 26 w 53"/>
                  <a:gd name="T15" fmla="*/ 26 h 52"/>
                  <a:gd name="T16" fmla="*/ 26 w 53"/>
                  <a:gd name="T17" fmla="*/ 52 h 52"/>
                  <a:gd name="T18" fmla="*/ 26 w 53"/>
                  <a:gd name="T19" fmla="*/ 52 h 52"/>
                  <a:gd name="T20" fmla="*/ 26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6" y="26"/>
                    </a:lnTo>
                    <a:lnTo>
                      <a:pt x="26" y="0"/>
                    </a:lnTo>
                    <a:lnTo>
                      <a:pt x="26" y="0"/>
                    </a:lnTo>
                    <a:lnTo>
                      <a:pt x="26" y="26"/>
                    </a:lnTo>
                    <a:lnTo>
                      <a:pt x="53" y="26"/>
                    </a:lnTo>
                    <a:lnTo>
                      <a:pt x="53"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2" name="Freeform 131">
                <a:extLst>
                  <a:ext uri="{FF2B5EF4-FFF2-40B4-BE49-F238E27FC236}">
                    <a16:creationId xmlns:a16="http://schemas.microsoft.com/office/drawing/2014/main" id="{DEFE7119-5C72-28E6-EAE9-C8443754A4A1}"/>
                  </a:ext>
                </a:extLst>
              </p:cNvPr>
              <p:cNvSpPr>
                <a:spLocks/>
              </p:cNvSpPr>
              <p:nvPr/>
            </p:nvSpPr>
            <p:spPr bwMode="auto">
              <a:xfrm>
                <a:off x="13589488" y="4758546"/>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Freeform 132">
                <a:extLst>
                  <a:ext uri="{FF2B5EF4-FFF2-40B4-BE49-F238E27FC236}">
                    <a16:creationId xmlns:a16="http://schemas.microsoft.com/office/drawing/2014/main" id="{2CD5104E-EF8E-F272-DF5E-ECA046D9BCAF}"/>
                  </a:ext>
                </a:extLst>
              </p:cNvPr>
              <p:cNvSpPr>
                <a:spLocks/>
              </p:cNvSpPr>
              <p:nvPr/>
            </p:nvSpPr>
            <p:spPr bwMode="auto">
              <a:xfrm>
                <a:off x="13546245" y="475854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4" name="Freeform 133">
                <a:extLst>
                  <a:ext uri="{FF2B5EF4-FFF2-40B4-BE49-F238E27FC236}">
                    <a16:creationId xmlns:a16="http://schemas.microsoft.com/office/drawing/2014/main" id="{950D9274-B75A-C462-37BB-B2A40234059A}"/>
                  </a:ext>
                </a:extLst>
              </p:cNvPr>
              <p:cNvSpPr>
                <a:spLocks/>
              </p:cNvSpPr>
              <p:nvPr/>
            </p:nvSpPr>
            <p:spPr bwMode="auto">
              <a:xfrm>
                <a:off x="13493736" y="4758546"/>
                <a:ext cx="108000" cy="108000"/>
              </a:xfrm>
              <a:custGeom>
                <a:avLst/>
                <a:gdLst>
                  <a:gd name="T0" fmla="*/ 0 w 55"/>
                  <a:gd name="T1" fmla="*/ 26 h 52"/>
                  <a:gd name="T2" fmla="*/ 27 w 55"/>
                  <a:gd name="T3" fmla="*/ 26 h 52"/>
                  <a:gd name="T4" fmla="*/ 27 w 55"/>
                  <a:gd name="T5" fmla="*/ 0 h 52"/>
                  <a:gd name="T6" fmla="*/ 27 w 55"/>
                  <a:gd name="T7" fmla="*/ 0 h 52"/>
                  <a:gd name="T8" fmla="*/ 27 w 55"/>
                  <a:gd name="T9" fmla="*/ 26 h 52"/>
                  <a:gd name="T10" fmla="*/ 55 w 55"/>
                  <a:gd name="T11" fmla="*/ 26 h 52"/>
                  <a:gd name="T12" fmla="*/ 55 w 55"/>
                  <a:gd name="T13" fmla="*/ 26 h 52"/>
                  <a:gd name="T14" fmla="*/ 27 w 55"/>
                  <a:gd name="T15" fmla="*/ 26 h 52"/>
                  <a:gd name="T16" fmla="*/ 27 w 55"/>
                  <a:gd name="T17" fmla="*/ 52 h 52"/>
                  <a:gd name="T18" fmla="*/ 27 w 55"/>
                  <a:gd name="T19" fmla="*/ 52 h 52"/>
                  <a:gd name="T20" fmla="*/ 27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7" y="26"/>
                    </a:lnTo>
                    <a:lnTo>
                      <a:pt x="27" y="0"/>
                    </a:lnTo>
                    <a:lnTo>
                      <a:pt x="27" y="0"/>
                    </a:lnTo>
                    <a:lnTo>
                      <a:pt x="27" y="26"/>
                    </a:lnTo>
                    <a:lnTo>
                      <a:pt x="55" y="26"/>
                    </a:lnTo>
                    <a:lnTo>
                      <a:pt x="55" y="26"/>
                    </a:lnTo>
                    <a:lnTo>
                      <a:pt x="27" y="26"/>
                    </a:lnTo>
                    <a:lnTo>
                      <a:pt x="27" y="52"/>
                    </a:lnTo>
                    <a:lnTo>
                      <a:pt x="27" y="52"/>
                    </a:lnTo>
                    <a:lnTo>
                      <a:pt x="27"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Freeform 134">
                <a:extLst>
                  <a:ext uri="{FF2B5EF4-FFF2-40B4-BE49-F238E27FC236}">
                    <a16:creationId xmlns:a16="http://schemas.microsoft.com/office/drawing/2014/main" id="{EAA1D182-0CE7-05F7-1F2B-8DFBA49AAA02}"/>
                  </a:ext>
                </a:extLst>
              </p:cNvPr>
              <p:cNvSpPr>
                <a:spLocks/>
              </p:cNvSpPr>
              <p:nvPr/>
            </p:nvSpPr>
            <p:spPr bwMode="auto">
              <a:xfrm>
                <a:off x="13453581" y="4758546"/>
                <a:ext cx="108000" cy="108000"/>
              </a:xfrm>
              <a:custGeom>
                <a:avLst/>
                <a:gdLst>
                  <a:gd name="T0" fmla="*/ 0 w 53"/>
                  <a:gd name="T1" fmla="*/ 26 h 52"/>
                  <a:gd name="T2" fmla="*/ 26 w 53"/>
                  <a:gd name="T3" fmla="*/ 26 h 52"/>
                  <a:gd name="T4" fmla="*/ 26 w 53"/>
                  <a:gd name="T5" fmla="*/ 0 h 52"/>
                  <a:gd name="T6" fmla="*/ 26 w 53"/>
                  <a:gd name="T7" fmla="*/ 0 h 52"/>
                  <a:gd name="T8" fmla="*/ 26 w 53"/>
                  <a:gd name="T9" fmla="*/ 26 h 52"/>
                  <a:gd name="T10" fmla="*/ 53 w 53"/>
                  <a:gd name="T11" fmla="*/ 26 h 52"/>
                  <a:gd name="T12" fmla="*/ 53 w 53"/>
                  <a:gd name="T13" fmla="*/ 26 h 52"/>
                  <a:gd name="T14" fmla="*/ 26 w 53"/>
                  <a:gd name="T15" fmla="*/ 26 h 52"/>
                  <a:gd name="T16" fmla="*/ 26 w 53"/>
                  <a:gd name="T17" fmla="*/ 52 h 52"/>
                  <a:gd name="T18" fmla="*/ 26 w 53"/>
                  <a:gd name="T19" fmla="*/ 52 h 52"/>
                  <a:gd name="T20" fmla="*/ 26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6" y="26"/>
                    </a:lnTo>
                    <a:lnTo>
                      <a:pt x="26" y="0"/>
                    </a:lnTo>
                    <a:lnTo>
                      <a:pt x="26" y="0"/>
                    </a:lnTo>
                    <a:lnTo>
                      <a:pt x="26" y="26"/>
                    </a:lnTo>
                    <a:lnTo>
                      <a:pt x="53" y="26"/>
                    </a:lnTo>
                    <a:lnTo>
                      <a:pt x="53"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Freeform 135">
                <a:extLst>
                  <a:ext uri="{FF2B5EF4-FFF2-40B4-BE49-F238E27FC236}">
                    <a16:creationId xmlns:a16="http://schemas.microsoft.com/office/drawing/2014/main" id="{B10780CC-529C-A347-D7E2-A264198F80E5}"/>
                  </a:ext>
                </a:extLst>
              </p:cNvPr>
              <p:cNvSpPr>
                <a:spLocks/>
              </p:cNvSpPr>
              <p:nvPr/>
            </p:nvSpPr>
            <p:spPr bwMode="auto">
              <a:xfrm>
                <a:off x="13418060" y="4758546"/>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Freeform 136">
                <a:extLst>
                  <a:ext uri="{FF2B5EF4-FFF2-40B4-BE49-F238E27FC236}">
                    <a16:creationId xmlns:a16="http://schemas.microsoft.com/office/drawing/2014/main" id="{E2A01C28-3C05-7ADC-622B-9C8F7D4809D7}"/>
                  </a:ext>
                </a:extLst>
              </p:cNvPr>
              <p:cNvSpPr>
                <a:spLocks/>
              </p:cNvSpPr>
              <p:nvPr/>
            </p:nvSpPr>
            <p:spPr bwMode="auto">
              <a:xfrm>
                <a:off x="13370184" y="4758546"/>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Freeform 137">
                <a:extLst>
                  <a:ext uri="{FF2B5EF4-FFF2-40B4-BE49-F238E27FC236}">
                    <a16:creationId xmlns:a16="http://schemas.microsoft.com/office/drawing/2014/main" id="{1C650054-2BEB-A68E-647B-B941BD7336AB}"/>
                  </a:ext>
                </a:extLst>
              </p:cNvPr>
              <p:cNvSpPr>
                <a:spLocks/>
              </p:cNvSpPr>
              <p:nvPr/>
            </p:nvSpPr>
            <p:spPr bwMode="auto">
              <a:xfrm>
                <a:off x="13325396" y="4758546"/>
                <a:ext cx="108000" cy="108000"/>
              </a:xfrm>
              <a:custGeom>
                <a:avLst/>
                <a:gdLst>
                  <a:gd name="T0" fmla="*/ 0 w 53"/>
                  <a:gd name="T1" fmla="*/ 26 h 52"/>
                  <a:gd name="T2" fmla="*/ 26 w 53"/>
                  <a:gd name="T3" fmla="*/ 26 h 52"/>
                  <a:gd name="T4" fmla="*/ 26 w 53"/>
                  <a:gd name="T5" fmla="*/ 0 h 52"/>
                  <a:gd name="T6" fmla="*/ 26 w 53"/>
                  <a:gd name="T7" fmla="*/ 0 h 52"/>
                  <a:gd name="T8" fmla="*/ 26 w 53"/>
                  <a:gd name="T9" fmla="*/ 26 h 52"/>
                  <a:gd name="T10" fmla="*/ 53 w 53"/>
                  <a:gd name="T11" fmla="*/ 26 h 52"/>
                  <a:gd name="T12" fmla="*/ 53 w 53"/>
                  <a:gd name="T13" fmla="*/ 26 h 52"/>
                  <a:gd name="T14" fmla="*/ 26 w 53"/>
                  <a:gd name="T15" fmla="*/ 26 h 52"/>
                  <a:gd name="T16" fmla="*/ 26 w 53"/>
                  <a:gd name="T17" fmla="*/ 52 h 52"/>
                  <a:gd name="T18" fmla="*/ 26 w 53"/>
                  <a:gd name="T19" fmla="*/ 52 h 52"/>
                  <a:gd name="T20" fmla="*/ 26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6" y="26"/>
                    </a:lnTo>
                    <a:lnTo>
                      <a:pt x="26" y="0"/>
                    </a:lnTo>
                    <a:lnTo>
                      <a:pt x="26" y="0"/>
                    </a:lnTo>
                    <a:lnTo>
                      <a:pt x="26" y="26"/>
                    </a:lnTo>
                    <a:lnTo>
                      <a:pt x="53" y="26"/>
                    </a:lnTo>
                    <a:lnTo>
                      <a:pt x="53"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9" name="Freeform 138">
                <a:extLst>
                  <a:ext uri="{FF2B5EF4-FFF2-40B4-BE49-F238E27FC236}">
                    <a16:creationId xmlns:a16="http://schemas.microsoft.com/office/drawing/2014/main" id="{2C2EDEE2-DE77-12D8-1D6E-436A8BB28399}"/>
                  </a:ext>
                </a:extLst>
              </p:cNvPr>
              <p:cNvSpPr>
                <a:spLocks/>
              </p:cNvSpPr>
              <p:nvPr/>
            </p:nvSpPr>
            <p:spPr bwMode="auto">
              <a:xfrm>
                <a:off x="13285242" y="4758546"/>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Freeform 139">
                <a:extLst>
                  <a:ext uri="{FF2B5EF4-FFF2-40B4-BE49-F238E27FC236}">
                    <a16:creationId xmlns:a16="http://schemas.microsoft.com/office/drawing/2014/main" id="{D760C837-89B3-693E-6382-B493A15B656F}"/>
                  </a:ext>
                </a:extLst>
              </p:cNvPr>
              <p:cNvSpPr>
                <a:spLocks/>
              </p:cNvSpPr>
              <p:nvPr/>
            </p:nvSpPr>
            <p:spPr bwMode="auto">
              <a:xfrm>
                <a:off x="13252809" y="4758546"/>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Freeform 140">
                <a:extLst>
                  <a:ext uri="{FF2B5EF4-FFF2-40B4-BE49-F238E27FC236}">
                    <a16:creationId xmlns:a16="http://schemas.microsoft.com/office/drawing/2014/main" id="{379139AC-7B60-08A2-D451-8475AF336C19}"/>
                  </a:ext>
                </a:extLst>
              </p:cNvPr>
              <p:cNvSpPr>
                <a:spLocks/>
              </p:cNvSpPr>
              <p:nvPr/>
            </p:nvSpPr>
            <p:spPr bwMode="auto">
              <a:xfrm>
                <a:off x="13212655" y="475854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Freeform 141">
                <a:extLst>
                  <a:ext uri="{FF2B5EF4-FFF2-40B4-BE49-F238E27FC236}">
                    <a16:creationId xmlns:a16="http://schemas.microsoft.com/office/drawing/2014/main" id="{30F479B4-C359-F6F0-398F-5301CB8E5B45}"/>
                  </a:ext>
                </a:extLst>
              </p:cNvPr>
              <p:cNvSpPr>
                <a:spLocks/>
              </p:cNvSpPr>
              <p:nvPr/>
            </p:nvSpPr>
            <p:spPr bwMode="auto">
              <a:xfrm>
                <a:off x="13183312" y="4758546"/>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Freeform 142">
                <a:extLst>
                  <a:ext uri="{FF2B5EF4-FFF2-40B4-BE49-F238E27FC236}">
                    <a16:creationId xmlns:a16="http://schemas.microsoft.com/office/drawing/2014/main" id="{14361BD9-2962-397E-33FA-254710B6E190}"/>
                  </a:ext>
                </a:extLst>
              </p:cNvPr>
              <p:cNvSpPr>
                <a:spLocks/>
              </p:cNvSpPr>
              <p:nvPr/>
            </p:nvSpPr>
            <p:spPr bwMode="auto">
              <a:xfrm>
                <a:off x="13146246" y="4710762"/>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143">
                <a:extLst>
                  <a:ext uri="{FF2B5EF4-FFF2-40B4-BE49-F238E27FC236}">
                    <a16:creationId xmlns:a16="http://schemas.microsoft.com/office/drawing/2014/main" id="{1220711F-789A-C5ED-F778-C5AD20F83586}"/>
                  </a:ext>
                </a:extLst>
              </p:cNvPr>
              <p:cNvSpPr>
                <a:spLocks/>
              </p:cNvSpPr>
              <p:nvPr/>
            </p:nvSpPr>
            <p:spPr bwMode="auto">
              <a:xfrm>
                <a:off x="12951651" y="4710762"/>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144">
                <a:extLst>
                  <a:ext uri="{FF2B5EF4-FFF2-40B4-BE49-F238E27FC236}">
                    <a16:creationId xmlns:a16="http://schemas.microsoft.com/office/drawing/2014/main" id="{449BA6C5-B876-5A8D-7F75-A8E870ABFA56}"/>
                  </a:ext>
                </a:extLst>
              </p:cNvPr>
              <p:cNvSpPr>
                <a:spLocks/>
              </p:cNvSpPr>
              <p:nvPr/>
            </p:nvSpPr>
            <p:spPr bwMode="auto">
              <a:xfrm>
                <a:off x="12618061" y="4681475"/>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145">
                <a:extLst>
                  <a:ext uri="{FF2B5EF4-FFF2-40B4-BE49-F238E27FC236}">
                    <a16:creationId xmlns:a16="http://schemas.microsoft.com/office/drawing/2014/main" id="{07160BCD-9382-8A6E-A5BD-96D7D2B86B7C}"/>
                  </a:ext>
                </a:extLst>
              </p:cNvPr>
              <p:cNvSpPr>
                <a:spLocks/>
              </p:cNvSpPr>
              <p:nvPr/>
            </p:nvSpPr>
            <p:spPr bwMode="auto">
              <a:xfrm>
                <a:off x="12537752" y="468147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146">
                <a:extLst>
                  <a:ext uri="{FF2B5EF4-FFF2-40B4-BE49-F238E27FC236}">
                    <a16:creationId xmlns:a16="http://schemas.microsoft.com/office/drawing/2014/main" id="{B07B064F-2BA5-7B13-375E-D2C69D3FDAD2}"/>
                  </a:ext>
                </a:extLst>
              </p:cNvPr>
              <p:cNvSpPr>
                <a:spLocks/>
              </p:cNvSpPr>
              <p:nvPr/>
            </p:nvSpPr>
            <p:spPr bwMode="auto">
              <a:xfrm>
                <a:off x="12238138" y="4659895"/>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Freeform 147">
                <a:extLst>
                  <a:ext uri="{FF2B5EF4-FFF2-40B4-BE49-F238E27FC236}">
                    <a16:creationId xmlns:a16="http://schemas.microsoft.com/office/drawing/2014/main" id="{9DA92494-C010-76A1-0EF3-BA8D52FEA47C}"/>
                  </a:ext>
                </a:extLst>
              </p:cNvPr>
              <p:cNvSpPr>
                <a:spLocks/>
              </p:cNvSpPr>
              <p:nvPr/>
            </p:nvSpPr>
            <p:spPr bwMode="auto">
              <a:xfrm>
                <a:off x="12185629" y="4659895"/>
                <a:ext cx="108000" cy="108000"/>
              </a:xfrm>
              <a:custGeom>
                <a:avLst/>
                <a:gdLst>
                  <a:gd name="T0" fmla="*/ 0 w 53"/>
                  <a:gd name="T1" fmla="*/ 26 h 52"/>
                  <a:gd name="T2" fmla="*/ 27 w 53"/>
                  <a:gd name="T3" fmla="*/ 26 h 52"/>
                  <a:gd name="T4" fmla="*/ 27 w 53"/>
                  <a:gd name="T5" fmla="*/ 0 h 52"/>
                  <a:gd name="T6" fmla="*/ 27 w 53"/>
                  <a:gd name="T7" fmla="*/ 0 h 52"/>
                  <a:gd name="T8" fmla="*/ 27 w 53"/>
                  <a:gd name="T9" fmla="*/ 26 h 52"/>
                  <a:gd name="T10" fmla="*/ 53 w 53"/>
                  <a:gd name="T11" fmla="*/ 26 h 52"/>
                  <a:gd name="T12" fmla="*/ 53 w 53"/>
                  <a:gd name="T13" fmla="*/ 26 h 52"/>
                  <a:gd name="T14" fmla="*/ 27 w 53"/>
                  <a:gd name="T15" fmla="*/ 26 h 52"/>
                  <a:gd name="T16" fmla="*/ 27 w 53"/>
                  <a:gd name="T17" fmla="*/ 52 h 52"/>
                  <a:gd name="T18" fmla="*/ 27 w 53"/>
                  <a:gd name="T19" fmla="*/ 52 h 52"/>
                  <a:gd name="T20" fmla="*/ 27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7" y="26"/>
                    </a:lnTo>
                    <a:lnTo>
                      <a:pt x="27" y="0"/>
                    </a:lnTo>
                    <a:lnTo>
                      <a:pt x="27" y="0"/>
                    </a:lnTo>
                    <a:lnTo>
                      <a:pt x="27" y="26"/>
                    </a:lnTo>
                    <a:lnTo>
                      <a:pt x="53" y="26"/>
                    </a:lnTo>
                    <a:lnTo>
                      <a:pt x="53" y="26"/>
                    </a:lnTo>
                    <a:lnTo>
                      <a:pt x="27" y="26"/>
                    </a:lnTo>
                    <a:lnTo>
                      <a:pt x="27" y="52"/>
                    </a:lnTo>
                    <a:lnTo>
                      <a:pt x="27" y="52"/>
                    </a:lnTo>
                    <a:lnTo>
                      <a:pt x="27"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Freeform 148">
                <a:extLst>
                  <a:ext uri="{FF2B5EF4-FFF2-40B4-BE49-F238E27FC236}">
                    <a16:creationId xmlns:a16="http://schemas.microsoft.com/office/drawing/2014/main" id="{E159B966-5731-2115-F966-999672A54FF2}"/>
                  </a:ext>
                </a:extLst>
              </p:cNvPr>
              <p:cNvSpPr>
                <a:spLocks/>
              </p:cNvSpPr>
              <p:nvPr/>
            </p:nvSpPr>
            <p:spPr bwMode="auto">
              <a:xfrm>
                <a:off x="12153196" y="4659895"/>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Freeform 149">
                <a:extLst>
                  <a:ext uri="{FF2B5EF4-FFF2-40B4-BE49-F238E27FC236}">
                    <a16:creationId xmlns:a16="http://schemas.microsoft.com/office/drawing/2014/main" id="{CA438577-839F-A648-2933-3B382236B425}"/>
                  </a:ext>
                </a:extLst>
              </p:cNvPr>
              <p:cNvSpPr>
                <a:spLocks/>
              </p:cNvSpPr>
              <p:nvPr/>
            </p:nvSpPr>
            <p:spPr bwMode="auto">
              <a:xfrm>
                <a:off x="12113041" y="4659895"/>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Freeform 150">
                <a:extLst>
                  <a:ext uri="{FF2B5EF4-FFF2-40B4-BE49-F238E27FC236}">
                    <a16:creationId xmlns:a16="http://schemas.microsoft.com/office/drawing/2014/main" id="{F72CE8D7-64D1-9317-FDC6-92D9B0A18983}"/>
                  </a:ext>
                </a:extLst>
              </p:cNvPr>
              <p:cNvSpPr>
                <a:spLocks/>
              </p:cNvSpPr>
              <p:nvPr/>
            </p:nvSpPr>
            <p:spPr bwMode="auto">
              <a:xfrm>
                <a:off x="12091420" y="4659895"/>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Freeform 151">
                <a:extLst>
                  <a:ext uri="{FF2B5EF4-FFF2-40B4-BE49-F238E27FC236}">
                    <a16:creationId xmlns:a16="http://schemas.microsoft.com/office/drawing/2014/main" id="{2B95AAC0-FFAF-D563-EB32-2560498A245D}"/>
                  </a:ext>
                </a:extLst>
              </p:cNvPr>
              <p:cNvSpPr>
                <a:spLocks/>
              </p:cNvSpPr>
              <p:nvPr/>
            </p:nvSpPr>
            <p:spPr bwMode="auto">
              <a:xfrm>
                <a:off x="12072887" y="4659895"/>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Freeform 152">
                <a:extLst>
                  <a:ext uri="{FF2B5EF4-FFF2-40B4-BE49-F238E27FC236}">
                    <a16:creationId xmlns:a16="http://schemas.microsoft.com/office/drawing/2014/main" id="{2EC2A00B-E640-2AFC-0EC6-53FD04D9C309}"/>
                  </a:ext>
                </a:extLst>
              </p:cNvPr>
              <p:cNvSpPr>
                <a:spLocks/>
              </p:cNvSpPr>
              <p:nvPr/>
            </p:nvSpPr>
            <p:spPr bwMode="auto">
              <a:xfrm>
                <a:off x="12054354" y="4659895"/>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4" name="Freeform 153">
                <a:extLst>
                  <a:ext uri="{FF2B5EF4-FFF2-40B4-BE49-F238E27FC236}">
                    <a16:creationId xmlns:a16="http://schemas.microsoft.com/office/drawing/2014/main" id="{958CB918-540E-C222-2ADD-20482FE82033}"/>
                  </a:ext>
                </a:extLst>
              </p:cNvPr>
              <p:cNvSpPr>
                <a:spLocks/>
              </p:cNvSpPr>
              <p:nvPr/>
            </p:nvSpPr>
            <p:spPr bwMode="auto">
              <a:xfrm>
                <a:off x="12014200" y="4659895"/>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Freeform 154">
                <a:extLst>
                  <a:ext uri="{FF2B5EF4-FFF2-40B4-BE49-F238E27FC236}">
                    <a16:creationId xmlns:a16="http://schemas.microsoft.com/office/drawing/2014/main" id="{3EDEE7A3-8CFF-433D-D99D-067A236B39A0}"/>
                  </a:ext>
                </a:extLst>
              </p:cNvPr>
              <p:cNvSpPr>
                <a:spLocks/>
              </p:cNvSpPr>
              <p:nvPr/>
            </p:nvSpPr>
            <p:spPr bwMode="auto">
              <a:xfrm>
                <a:off x="12032733" y="4659895"/>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Freeform 155">
                <a:extLst>
                  <a:ext uri="{FF2B5EF4-FFF2-40B4-BE49-F238E27FC236}">
                    <a16:creationId xmlns:a16="http://schemas.microsoft.com/office/drawing/2014/main" id="{FB046EBF-F1A1-0F7B-F241-4D9CD0D6EE5B}"/>
                  </a:ext>
                </a:extLst>
              </p:cNvPr>
              <p:cNvSpPr>
                <a:spLocks/>
              </p:cNvSpPr>
              <p:nvPr/>
            </p:nvSpPr>
            <p:spPr bwMode="auto">
              <a:xfrm>
                <a:off x="11955513" y="4659895"/>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Freeform 156">
                <a:extLst>
                  <a:ext uri="{FF2B5EF4-FFF2-40B4-BE49-F238E27FC236}">
                    <a16:creationId xmlns:a16="http://schemas.microsoft.com/office/drawing/2014/main" id="{9E4EDB7D-0473-BCCC-EC08-072823196CCF}"/>
                  </a:ext>
                </a:extLst>
              </p:cNvPr>
              <p:cNvSpPr>
                <a:spLocks/>
              </p:cNvSpPr>
              <p:nvPr/>
            </p:nvSpPr>
            <p:spPr bwMode="auto">
              <a:xfrm>
                <a:off x="11929258" y="4641398"/>
                <a:ext cx="108000" cy="108000"/>
              </a:xfrm>
              <a:custGeom>
                <a:avLst/>
                <a:gdLst>
                  <a:gd name="T0" fmla="*/ 0 w 55"/>
                  <a:gd name="T1" fmla="*/ 28 h 54"/>
                  <a:gd name="T2" fmla="*/ 26 w 55"/>
                  <a:gd name="T3" fmla="*/ 28 h 54"/>
                  <a:gd name="T4" fmla="*/ 26 w 55"/>
                  <a:gd name="T5" fmla="*/ 0 h 54"/>
                  <a:gd name="T6" fmla="*/ 26 w 55"/>
                  <a:gd name="T7" fmla="*/ 0 h 54"/>
                  <a:gd name="T8" fmla="*/ 26 w 55"/>
                  <a:gd name="T9" fmla="*/ 28 h 54"/>
                  <a:gd name="T10" fmla="*/ 55 w 55"/>
                  <a:gd name="T11" fmla="*/ 28 h 54"/>
                  <a:gd name="T12" fmla="*/ 55 w 55"/>
                  <a:gd name="T13" fmla="*/ 28 h 54"/>
                  <a:gd name="T14" fmla="*/ 26 w 55"/>
                  <a:gd name="T15" fmla="*/ 28 h 54"/>
                  <a:gd name="T16" fmla="*/ 26 w 55"/>
                  <a:gd name="T17" fmla="*/ 54 h 54"/>
                  <a:gd name="T18" fmla="*/ 26 w 55"/>
                  <a:gd name="T19" fmla="*/ 54 h 54"/>
                  <a:gd name="T20" fmla="*/ 26 w 55"/>
                  <a:gd name="T21" fmla="*/ 28 h 54"/>
                  <a:gd name="T22" fmla="*/ 0 w 55"/>
                  <a:gd name="T23" fmla="*/ 28 h 54"/>
                  <a:gd name="T24" fmla="*/ 0 w 55"/>
                  <a:gd name="T25" fmla="*/ 28 h 54"/>
                  <a:gd name="T26" fmla="*/ 0 w 55"/>
                  <a:gd name="T2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0" y="28"/>
                    </a:moveTo>
                    <a:lnTo>
                      <a:pt x="26" y="28"/>
                    </a:lnTo>
                    <a:lnTo>
                      <a:pt x="26" y="0"/>
                    </a:lnTo>
                    <a:lnTo>
                      <a:pt x="26" y="0"/>
                    </a:lnTo>
                    <a:lnTo>
                      <a:pt x="26" y="28"/>
                    </a:lnTo>
                    <a:lnTo>
                      <a:pt x="55" y="28"/>
                    </a:lnTo>
                    <a:lnTo>
                      <a:pt x="55" y="28"/>
                    </a:lnTo>
                    <a:lnTo>
                      <a:pt x="26" y="28"/>
                    </a:lnTo>
                    <a:lnTo>
                      <a:pt x="26" y="54"/>
                    </a:lnTo>
                    <a:lnTo>
                      <a:pt x="26" y="54"/>
                    </a:lnTo>
                    <a:lnTo>
                      <a:pt x="26"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Freeform 157">
                <a:extLst>
                  <a:ext uri="{FF2B5EF4-FFF2-40B4-BE49-F238E27FC236}">
                    <a16:creationId xmlns:a16="http://schemas.microsoft.com/office/drawing/2014/main" id="{231DBF98-215A-16D3-1A95-5DB5FFD5A0CF}"/>
                  </a:ext>
                </a:extLst>
              </p:cNvPr>
              <p:cNvSpPr>
                <a:spLocks/>
              </p:cNvSpPr>
              <p:nvPr/>
            </p:nvSpPr>
            <p:spPr bwMode="auto">
              <a:xfrm>
                <a:off x="11904548" y="4636773"/>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158">
                <a:extLst>
                  <a:ext uri="{FF2B5EF4-FFF2-40B4-BE49-F238E27FC236}">
                    <a16:creationId xmlns:a16="http://schemas.microsoft.com/office/drawing/2014/main" id="{8BD9D7F4-011A-63F3-D290-FAEA27819346}"/>
                  </a:ext>
                </a:extLst>
              </p:cNvPr>
              <p:cNvSpPr>
                <a:spLocks/>
              </p:cNvSpPr>
              <p:nvPr/>
            </p:nvSpPr>
            <p:spPr bwMode="auto">
              <a:xfrm>
                <a:off x="11838138" y="4625984"/>
                <a:ext cx="108000" cy="108000"/>
              </a:xfrm>
              <a:custGeom>
                <a:avLst/>
                <a:gdLst>
                  <a:gd name="T0" fmla="*/ 0 w 55"/>
                  <a:gd name="T1" fmla="*/ 26 h 53"/>
                  <a:gd name="T2" fmla="*/ 26 w 55"/>
                  <a:gd name="T3" fmla="*/ 26 h 53"/>
                  <a:gd name="T4" fmla="*/ 26 w 55"/>
                  <a:gd name="T5" fmla="*/ 0 h 53"/>
                  <a:gd name="T6" fmla="*/ 26 w 55"/>
                  <a:gd name="T7" fmla="*/ 0 h 53"/>
                  <a:gd name="T8" fmla="*/ 26 w 55"/>
                  <a:gd name="T9" fmla="*/ 26 h 53"/>
                  <a:gd name="T10" fmla="*/ 55 w 55"/>
                  <a:gd name="T11" fmla="*/ 26 h 53"/>
                  <a:gd name="T12" fmla="*/ 55 w 55"/>
                  <a:gd name="T13" fmla="*/ 26 h 53"/>
                  <a:gd name="T14" fmla="*/ 26 w 55"/>
                  <a:gd name="T15" fmla="*/ 26 h 53"/>
                  <a:gd name="T16" fmla="*/ 26 w 55"/>
                  <a:gd name="T17" fmla="*/ 53 h 53"/>
                  <a:gd name="T18" fmla="*/ 26 w 55"/>
                  <a:gd name="T19" fmla="*/ 53 h 53"/>
                  <a:gd name="T20" fmla="*/ 26 w 55"/>
                  <a:gd name="T21" fmla="*/ 26 h 53"/>
                  <a:gd name="T22" fmla="*/ 0 w 55"/>
                  <a:gd name="T23" fmla="*/ 26 h 53"/>
                  <a:gd name="T24" fmla="*/ 0 w 55"/>
                  <a:gd name="T25" fmla="*/ 26 h 53"/>
                  <a:gd name="T26" fmla="*/ 0 w 55"/>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3">
                    <a:moveTo>
                      <a:pt x="0" y="26"/>
                    </a:moveTo>
                    <a:lnTo>
                      <a:pt x="26" y="26"/>
                    </a:lnTo>
                    <a:lnTo>
                      <a:pt x="26" y="0"/>
                    </a:lnTo>
                    <a:lnTo>
                      <a:pt x="26" y="0"/>
                    </a:lnTo>
                    <a:lnTo>
                      <a:pt x="26" y="26"/>
                    </a:lnTo>
                    <a:lnTo>
                      <a:pt x="55" y="26"/>
                    </a:lnTo>
                    <a:lnTo>
                      <a:pt x="55"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0" name="Freeform 159">
                <a:extLst>
                  <a:ext uri="{FF2B5EF4-FFF2-40B4-BE49-F238E27FC236}">
                    <a16:creationId xmlns:a16="http://schemas.microsoft.com/office/drawing/2014/main" id="{E97D4AEB-1A38-1B4E-B517-7422DBD20BDC}"/>
                  </a:ext>
                </a:extLst>
              </p:cNvPr>
              <p:cNvSpPr>
                <a:spLocks/>
              </p:cNvSpPr>
              <p:nvPr/>
            </p:nvSpPr>
            <p:spPr bwMode="auto">
              <a:xfrm>
                <a:off x="11867482" y="4625984"/>
                <a:ext cx="108000" cy="108000"/>
              </a:xfrm>
              <a:custGeom>
                <a:avLst/>
                <a:gdLst>
                  <a:gd name="T0" fmla="*/ 0 w 55"/>
                  <a:gd name="T1" fmla="*/ 26 h 53"/>
                  <a:gd name="T2" fmla="*/ 26 w 55"/>
                  <a:gd name="T3" fmla="*/ 26 h 53"/>
                  <a:gd name="T4" fmla="*/ 26 w 55"/>
                  <a:gd name="T5" fmla="*/ 0 h 53"/>
                  <a:gd name="T6" fmla="*/ 26 w 55"/>
                  <a:gd name="T7" fmla="*/ 0 h 53"/>
                  <a:gd name="T8" fmla="*/ 26 w 55"/>
                  <a:gd name="T9" fmla="*/ 26 h 53"/>
                  <a:gd name="T10" fmla="*/ 55 w 55"/>
                  <a:gd name="T11" fmla="*/ 26 h 53"/>
                  <a:gd name="T12" fmla="*/ 55 w 55"/>
                  <a:gd name="T13" fmla="*/ 26 h 53"/>
                  <a:gd name="T14" fmla="*/ 26 w 55"/>
                  <a:gd name="T15" fmla="*/ 26 h 53"/>
                  <a:gd name="T16" fmla="*/ 26 w 55"/>
                  <a:gd name="T17" fmla="*/ 53 h 53"/>
                  <a:gd name="T18" fmla="*/ 26 w 55"/>
                  <a:gd name="T19" fmla="*/ 53 h 53"/>
                  <a:gd name="T20" fmla="*/ 26 w 55"/>
                  <a:gd name="T21" fmla="*/ 26 h 53"/>
                  <a:gd name="T22" fmla="*/ 0 w 55"/>
                  <a:gd name="T23" fmla="*/ 26 h 53"/>
                  <a:gd name="T24" fmla="*/ 0 w 55"/>
                  <a:gd name="T25" fmla="*/ 26 h 53"/>
                  <a:gd name="T26" fmla="*/ 0 w 55"/>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3">
                    <a:moveTo>
                      <a:pt x="0" y="26"/>
                    </a:moveTo>
                    <a:lnTo>
                      <a:pt x="26" y="26"/>
                    </a:lnTo>
                    <a:lnTo>
                      <a:pt x="26" y="0"/>
                    </a:lnTo>
                    <a:lnTo>
                      <a:pt x="26" y="0"/>
                    </a:lnTo>
                    <a:lnTo>
                      <a:pt x="26" y="26"/>
                    </a:lnTo>
                    <a:lnTo>
                      <a:pt x="55" y="26"/>
                    </a:lnTo>
                    <a:lnTo>
                      <a:pt x="55"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1" name="Freeform 160">
                <a:extLst>
                  <a:ext uri="{FF2B5EF4-FFF2-40B4-BE49-F238E27FC236}">
                    <a16:creationId xmlns:a16="http://schemas.microsoft.com/office/drawing/2014/main" id="{BEE84967-7CC4-A776-0855-7EC6688CD254}"/>
                  </a:ext>
                </a:extLst>
              </p:cNvPr>
              <p:cNvSpPr>
                <a:spLocks/>
              </p:cNvSpPr>
              <p:nvPr/>
            </p:nvSpPr>
            <p:spPr bwMode="auto">
              <a:xfrm>
                <a:off x="11794895" y="4625984"/>
                <a:ext cx="108000" cy="108000"/>
              </a:xfrm>
              <a:custGeom>
                <a:avLst/>
                <a:gdLst>
                  <a:gd name="T0" fmla="*/ 0 w 52"/>
                  <a:gd name="T1" fmla="*/ 26 h 53"/>
                  <a:gd name="T2" fmla="*/ 26 w 52"/>
                  <a:gd name="T3" fmla="*/ 26 h 53"/>
                  <a:gd name="T4" fmla="*/ 26 w 52"/>
                  <a:gd name="T5" fmla="*/ 0 h 53"/>
                  <a:gd name="T6" fmla="*/ 26 w 52"/>
                  <a:gd name="T7" fmla="*/ 0 h 53"/>
                  <a:gd name="T8" fmla="*/ 26 w 52"/>
                  <a:gd name="T9" fmla="*/ 26 h 53"/>
                  <a:gd name="T10" fmla="*/ 52 w 52"/>
                  <a:gd name="T11" fmla="*/ 26 h 53"/>
                  <a:gd name="T12" fmla="*/ 52 w 52"/>
                  <a:gd name="T13" fmla="*/ 26 h 53"/>
                  <a:gd name="T14" fmla="*/ 26 w 52"/>
                  <a:gd name="T15" fmla="*/ 26 h 53"/>
                  <a:gd name="T16" fmla="*/ 26 w 52"/>
                  <a:gd name="T17" fmla="*/ 53 h 53"/>
                  <a:gd name="T18" fmla="*/ 26 w 52"/>
                  <a:gd name="T19" fmla="*/ 53 h 53"/>
                  <a:gd name="T20" fmla="*/ 26 w 52"/>
                  <a:gd name="T21" fmla="*/ 26 h 53"/>
                  <a:gd name="T22" fmla="*/ 0 w 52"/>
                  <a:gd name="T23" fmla="*/ 26 h 53"/>
                  <a:gd name="T24" fmla="*/ 0 w 52"/>
                  <a:gd name="T25" fmla="*/ 26 h 53"/>
                  <a:gd name="T26" fmla="*/ 0 w 52"/>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3">
                    <a:moveTo>
                      <a:pt x="0" y="26"/>
                    </a:moveTo>
                    <a:lnTo>
                      <a:pt x="26" y="26"/>
                    </a:lnTo>
                    <a:lnTo>
                      <a:pt x="26" y="0"/>
                    </a:lnTo>
                    <a:lnTo>
                      <a:pt x="26" y="0"/>
                    </a:lnTo>
                    <a:lnTo>
                      <a:pt x="26" y="26"/>
                    </a:lnTo>
                    <a:lnTo>
                      <a:pt x="52" y="26"/>
                    </a:lnTo>
                    <a:lnTo>
                      <a:pt x="52"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2" name="Freeform 161">
                <a:extLst>
                  <a:ext uri="{FF2B5EF4-FFF2-40B4-BE49-F238E27FC236}">
                    <a16:creationId xmlns:a16="http://schemas.microsoft.com/office/drawing/2014/main" id="{9FFAD4F7-BC79-C13F-4F72-1C2BC772A0E7}"/>
                  </a:ext>
                </a:extLst>
              </p:cNvPr>
              <p:cNvSpPr>
                <a:spLocks/>
              </p:cNvSpPr>
              <p:nvPr/>
            </p:nvSpPr>
            <p:spPr bwMode="auto">
              <a:xfrm>
                <a:off x="11768641" y="4625984"/>
                <a:ext cx="108000" cy="108000"/>
              </a:xfrm>
              <a:custGeom>
                <a:avLst/>
                <a:gdLst>
                  <a:gd name="T0" fmla="*/ 0 w 52"/>
                  <a:gd name="T1" fmla="*/ 26 h 53"/>
                  <a:gd name="T2" fmla="*/ 26 w 52"/>
                  <a:gd name="T3" fmla="*/ 26 h 53"/>
                  <a:gd name="T4" fmla="*/ 26 w 52"/>
                  <a:gd name="T5" fmla="*/ 0 h 53"/>
                  <a:gd name="T6" fmla="*/ 26 w 52"/>
                  <a:gd name="T7" fmla="*/ 0 h 53"/>
                  <a:gd name="T8" fmla="*/ 26 w 52"/>
                  <a:gd name="T9" fmla="*/ 26 h 53"/>
                  <a:gd name="T10" fmla="*/ 52 w 52"/>
                  <a:gd name="T11" fmla="*/ 26 h 53"/>
                  <a:gd name="T12" fmla="*/ 52 w 52"/>
                  <a:gd name="T13" fmla="*/ 26 h 53"/>
                  <a:gd name="T14" fmla="*/ 26 w 52"/>
                  <a:gd name="T15" fmla="*/ 26 h 53"/>
                  <a:gd name="T16" fmla="*/ 26 w 52"/>
                  <a:gd name="T17" fmla="*/ 53 h 53"/>
                  <a:gd name="T18" fmla="*/ 26 w 52"/>
                  <a:gd name="T19" fmla="*/ 53 h 53"/>
                  <a:gd name="T20" fmla="*/ 26 w 52"/>
                  <a:gd name="T21" fmla="*/ 26 h 53"/>
                  <a:gd name="T22" fmla="*/ 0 w 52"/>
                  <a:gd name="T23" fmla="*/ 26 h 53"/>
                  <a:gd name="T24" fmla="*/ 0 w 52"/>
                  <a:gd name="T25" fmla="*/ 26 h 53"/>
                  <a:gd name="T26" fmla="*/ 0 w 52"/>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3">
                    <a:moveTo>
                      <a:pt x="0" y="26"/>
                    </a:moveTo>
                    <a:lnTo>
                      <a:pt x="26" y="26"/>
                    </a:lnTo>
                    <a:lnTo>
                      <a:pt x="26" y="0"/>
                    </a:lnTo>
                    <a:lnTo>
                      <a:pt x="26" y="0"/>
                    </a:lnTo>
                    <a:lnTo>
                      <a:pt x="26" y="26"/>
                    </a:lnTo>
                    <a:lnTo>
                      <a:pt x="52" y="26"/>
                    </a:lnTo>
                    <a:lnTo>
                      <a:pt x="52"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3" name="Freeform 162">
                <a:extLst>
                  <a:ext uri="{FF2B5EF4-FFF2-40B4-BE49-F238E27FC236}">
                    <a16:creationId xmlns:a16="http://schemas.microsoft.com/office/drawing/2014/main" id="{59AE0E85-AB54-8D65-1CA7-EA4DE82CC40A}"/>
                  </a:ext>
                </a:extLst>
              </p:cNvPr>
              <p:cNvSpPr>
                <a:spLocks/>
              </p:cNvSpPr>
              <p:nvPr/>
            </p:nvSpPr>
            <p:spPr bwMode="auto">
              <a:xfrm>
                <a:off x="11709953" y="4612111"/>
                <a:ext cx="108000" cy="108000"/>
              </a:xfrm>
              <a:custGeom>
                <a:avLst/>
                <a:gdLst>
                  <a:gd name="T0" fmla="*/ 0 w 55"/>
                  <a:gd name="T1" fmla="*/ 28 h 54"/>
                  <a:gd name="T2" fmla="*/ 26 w 55"/>
                  <a:gd name="T3" fmla="*/ 28 h 54"/>
                  <a:gd name="T4" fmla="*/ 26 w 55"/>
                  <a:gd name="T5" fmla="*/ 0 h 54"/>
                  <a:gd name="T6" fmla="*/ 26 w 55"/>
                  <a:gd name="T7" fmla="*/ 0 h 54"/>
                  <a:gd name="T8" fmla="*/ 26 w 55"/>
                  <a:gd name="T9" fmla="*/ 28 h 54"/>
                  <a:gd name="T10" fmla="*/ 55 w 55"/>
                  <a:gd name="T11" fmla="*/ 28 h 54"/>
                  <a:gd name="T12" fmla="*/ 55 w 55"/>
                  <a:gd name="T13" fmla="*/ 28 h 54"/>
                  <a:gd name="T14" fmla="*/ 26 w 55"/>
                  <a:gd name="T15" fmla="*/ 28 h 54"/>
                  <a:gd name="T16" fmla="*/ 26 w 55"/>
                  <a:gd name="T17" fmla="*/ 54 h 54"/>
                  <a:gd name="T18" fmla="*/ 26 w 55"/>
                  <a:gd name="T19" fmla="*/ 54 h 54"/>
                  <a:gd name="T20" fmla="*/ 26 w 55"/>
                  <a:gd name="T21" fmla="*/ 28 h 54"/>
                  <a:gd name="T22" fmla="*/ 0 w 55"/>
                  <a:gd name="T23" fmla="*/ 28 h 54"/>
                  <a:gd name="T24" fmla="*/ 0 w 55"/>
                  <a:gd name="T25" fmla="*/ 28 h 54"/>
                  <a:gd name="T26" fmla="*/ 0 w 55"/>
                  <a:gd name="T2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0" y="28"/>
                    </a:moveTo>
                    <a:lnTo>
                      <a:pt x="26" y="28"/>
                    </a:lnTo>
                    <a:lnTo>
                      <a:pt x="26" y="0"/>
                    </a:lnTo>
                    <a:lnTo>
                      <a:pt x="26" y="0"/>
                    </a:lnTo>
                    <a:lnTo>
                      <a:pt x="26" y="28"/>
                    </a:lnTo>
                    <a:lnTo>
                      <a:pt x="55" y="28"/>
                    </a:lnTo>
                    <a:lnTo>
                      <a:pt x="55" y="28"/>
                    </a:lnTo>
                    <a:lnTo>
                      <a:pt x="26" y="28"/>
                    </a:lnTo>
                    <a:lnTo>
                      <a:pt x="26" y="54"/>
                    </a:lnTo>
                    <a:lnTo>
                      <a:pt x="26" y="54"/>
                    </a:lnTo>
                    <a:lnTo>
                      <a:pt x="26"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4" name="Freeform 163">
                <a:extLst>
                  <a:ext uri="{FF2B5EF4-FFF2-40B4-BE49-F238E27FC236}">
                    <a16:creationId xmlns:a16="http://schemas.microsoft.com/office/drawing/2014/main" id="{0A689389-7756-5740-FA14-29BDA95D443F}"/>
                  </a:ext>
                </a:extLst>
              </p:cNvPr>
              <p:cNvSpPr>
                <a:spLocks/>
              </p:cNvSpPr>
              <p:nvPr/>
            </p:nvSpPr>
            <p:spPr bwMode="auto">
              <a:xfrm>
                <a:off x="11632733" y="4599779"/>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5" name="Freeform 164">
                <a:extLst>
                  <a:ext uri="{FF2B5EF4-FFF2-40B4-BE49-F238E27FC236}">
                    <a16:creationId xmlns:a16="http://schemas.microsoft.com/office/drawing/2014/main" id="{AD7B6B0A-6B78-F28E-244F-82A333341FC8}"/>
                  </a:ext>
                </a:extLst>
              </p:cNvPr>
              <p:cNvSpPr>
                <a:spLocks/>
              </p:cNvSpPr>
              <p:nvPr/>
            </p:nvSpPr>
            <p:spPr bwMode="auto">
              <a:xfrm>
                <a:off x="11570957" y="4588990"/>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6" name="Freeform 165">
                <a:extLst>
                  <a:ext uri="{FF2B5EF4-FFF2-40B4-BE49-F238E27FC236}">
                    <a16:creationId xmlns:a16="http://schemas.microsoft.com/office/drawing/2014/main" id="{4AE8F238-F233-6918-7B72-E3E83FC751B6}"/>
                  </a:ext>
                </a:extLst>
              </p:cNvPr>
              <p:cNvSpPr>
                <a:spLocks/>
              </p:cNvSpPr>
              <p:nvPr/>
            </p:nvSpPr>
            <p:spPr bwMode="auto">
              <a:xfrm>
                <a:off x="11490649" y="4588990"/>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7" name="Freeform 166">
                <a:extLst>
                  <a:ext uri="{FF2B5EF4-FFF2-40B4-BE49-F238E27FC236}">
                    <a16:creationId xmlns:a16="http://schemas.microsoft.com/office/drawing/2014/main" id="{911AB3A3-32BD-524A-EC43-2EF87C0EB85B}"/>
                  </a:ext>
                </a:extLst>
              </p:cNvPr>
              <p:cNvSpPr>
                <a:spLocks/>
              </p:cNvSpPr>
              <p:nvPr/>
            </p:nvSpPr>
            <p:spPr bwMode="auto">
              <a:xfrm>
                <a:off x="11526169" y="4588990"/>
                <a:ext cx="108000" cy="108000"/>
              </a:xfrm>
              <a:custGeom>
                <a:avLst/>
                <a:gdLst>
                  <a:gd name="T0" fmla="*/ 0 w 53"/>
                  <a:gd name="T1" fmla="*/ 29 h 55"/>
                  <a:gd name="T2" fmla="*/ 26 w 53"/>
                  <a:gd name="T3" fmla="*/ 29 h 55"/>
                  <a:gd name="T4" fmla="*/ 26 w 53"/>
                  <a:gd name="T5" fmla="*/ 0 h 55"/>
                  <a:gd name="T6" fmla="*/ 26 w 53"/>
                  <a:gd name="T7" fmla="*/ 0 h 55"/>
                  <a:gd name="T8" fmla="*/ 26 w 53"/>
                  <a:gd name="T9" fmla="*/ 29 h 55"/>
                  <a:gd name="T10" fmla="*/ 53 w 53"/>
                  <a:gd name="T11" fmla="*/ 29 h 55"/>
                  <a:gd name="T12" fmla="*/ 53 w 53"/>
                  <a:gd name="T13" fmla="*/ 29 h 55"/>
                  <a:gd name="T14" fmla="*/ 26 w 53"/>
                  <a:gd name="T15" fmla="*/ 29 h 55"/>
                  <a:gd name="T16" fmla="*/ 26 w 53"/>
                  <a:gd name="T17" fmla="*/ 55 h 55"/>
                  <a:gd name="T18" fmla="*/ 26 w 53"/>
                  <a:gd name="T19" fmla="*/ 55 h 55"/>
                  <a:gd name="T20" fmla="*/ 26 w 53"/>
                  <a:gd name="T21" fmla="*/ 29 h 55"/>
                  <a:gd name="T22" fmla="*/ 0 w 53"/>
                  <a:gd name="T23" fmla="*/ 29 h 55"/>
                  <a:gd name="T24" fmla="*/ 0 w 53"/>
                  <a:gd name="T25" fmla="*/ 29 h 55"/>
                  <a:gd name="T26" fmla="*/ 0 w 53"/>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9"/>
                    </a:moveTo>
                    <a:lnTo>
                      <a:pt x="26" y="29"/>
                    </a:lnTo>
                    <a:lnTo>
                      <a:pt x="26" y="0"/>
                    </a:lnTo>
                    <a:lnTo>
                      <a:pt x="26" y="0"/>
                    </a:lnTo>
                    <a:lnTo>
                      <a:pt x="26" y="29"/>
                    </a:lnTo>
                    <a:lnTo>
                      <a:pt x="53" y="29"/>
                    </a:lnTo>
                    <a:lnTo>
                      <a:pt x="53"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8" name="Freeform 167">
                <a:extLst>
                  <a:ext uri="{FF2B5EF4-FFF2-40B4-BE49-F238E27FC236}">
                    <a16:creationId xmlns:a16="http://schemas.microsoft.com/office/drawing/2014/main" id="{705FAE87-4F52-42A0-8E2B-1E78F561E823}"/>
                  </a:ext>
                </a:extLst>
              </p:cNvPr>
              <p:cNvSpPr>
                <a:spLocks/>
              </p:cNvSpPr>
              <p:nvPr/>
            </p:nvSpPr>
            <p:spPr bwMode="auto">
              <a:xfrm>
                <a:off x="11394896" y="4588990"/>
                <a:ext cx="108000" cy="108000"/>
              </a:xfrm>
              <a:custGeom>
                <a:avLst/>
                <a:gdLst>
                  <a:gd name="T0" fmla="*/ 0 w 55"/>
                  <a:gd name="T1" fmla="*/ 29 h 55"/>
                  <a:gd name="T2" fmla="*/ 28 w 55"/>
                  <a:gd name="T3" fmla="*/ 29 h 55"/>
                  <a:gd name="T4" fmla="*/ 28 w 55"/>
                  <a:gd name="T5" fmla="*/ 0 h 55"/>
                  <a:gd name="T6" fmla="*/ 28 w 55"/>
                  <a:gd name="T7" fmla="*/ 0 h 55"/>
                  <a:gd name="T8" fmla="*/ 28 w 55"/>
                  <a:gd name="T9" fmla="*/ 29 h 55"/>
                  <a:gd name="T10" fmla="*/ 55 w 55"/>
                  <a:gd name="T11" fmla="*/ 29 h 55"/>
                  <a:gd name="T12" fmla="*/ 55 w 55"/>
                  <a:gd name="T13" fmla="*/ 29 h 55"/>
                  <a:gd name="T14" fmla="*/ 28 w 55"/>
                  <a:gd name="T15" fmla="*/ 29 h 55"/>
                  <a:gd name="T16" fmla="*/ 28 w 55"/>
                  <a:gd name="T17" fmla="*/ 55 h 55"/>
                  <a:gd name="T18" fmla="*/ 28 w 55"/>
                  <a:gd name="T19" fmla="*/ 55 h 55"/>
                  <a:gd name="T20" fmla="*/ 28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8" y="29"/>
                    </a:lnTo>
                    <a:lnTo>
                      <a:pt x="28" y="0"/>
                    </a:lnTo>
                    <a:lnTo>
                      <a:pt x="28" y="0"/>
                    </a:lnTo>
                    <a:lnTo>
                      <a:pt x="28" y="29"/>
                    </a:lnTo>
                    <a:lnTo>
                      <a:pt x="55" y="29"/>
                    </a:lnTo>
                    <a:lnTo>
                      <a:pt x="55" y="29"/>
                    </a:lnTo>
                    <a:lnTo>
                      <a:pt x="28" y="29"/>
                    </a:lnTo>
                    <a:lnTo>
                      <a:pt x="28" y="55"/>
                    </a:lnTo>
                    <a:lnTo>
                      <a:pt x="28" y="55"/>
                    </a:lnTo>
                    <a:lnTo>
                      <a:pt x="28"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9" name="Freeform 168">
                <a:extLst>
                  <a:ext uri="{FF2B5EF4-FFF2-40B4-BE49-F238E27FC236}">
                    <a16:creationId xmlns:a16="http://schemas.microsoft.com/office/drawing/2014/main" id="{ED7E797D-A832-6EDD-E04A-1996C1AF1D2F}"/>
                  </a:ext>
                </a:extLst>
              </p:cNvPr>
              <p:cNvSpPr>
                <a:spLocks/>
              </p:cNvSpPr>
              <p:nvPr/>
            </p:nvSpPr>
            <p:spPr bwMode="auto">
              <a:xfrm>
                <a:off x="11296054" y="4588990"/>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0" name="Freeform 169">
                <a:extLst>
                  <a:ext uri="{FF2B5EF4-FFF2-40B4-BE49-F238E27FC236}">
                    <a16:creationId xmlns:a16="http://schemas.microsoft.com/office/drawing/2014/main" id="{64C6C6CC-C4C9-1EAD-DB4E-4D943C5649EB}"/>
                  </a:ext>
                </a:extLst>
              </p:cNvPr>
              <p:cNvSpPr>
                <a:spLocks/>
              </p:cNvSpPr>
              <p:nvPr/>
            </p:nvSpPr>
            <p:spPr bwMode="auto">
              <a:xfrm>
                <a:off x="11130803" y="4564327"/>
                <a:ext cx="108000" cy="108000"/>
              </a:xfrm>
              <a:custGeom>
                <a:avLst/>
                <a:gdLst>
                  <a:gd name="T0" fmla="*/ 0 w 55"/>
                  <a:gd name="T1" fmla="*/ 26 h 54"/>
                  <a:gd name="T2" fmla="*/ 29 w 55"/>
                  <a:gd name="T3" fmla="*/ 26 h 54"/>
                  <a:gd name="T4" fmla="*/ 29 w 55"/>
                  <a:gd name="T5" fmla="*/ 0 h 54"/>
                  <a:gd name="T6" fmla="*/ 29 w 55"/>
                  <a:gd name="T7" fmla="*/ 0 h 54"/>
                  <a:gd name="T8" fmla="*/ 29 w 55"/>
                  <a:gd name="T9" fmla="*/ 26 h 54"/>
                  <a:gd name="T10" fmla="*/ 55 w 55"/>
                  <a:gd name="T11" fmla="*/ 26 h 54"/>
                  <a:gd name="T12" fmla="*/ 55 w 55"/>
                  <a:gd name="T13" fmla="*/ 26 h 54"/>
                  <a:gd name="T14" fmla="*/ 29 w 55"/>
                  <a:gd name="T15" fmla="*/ 26 h 54"/>
                  <a:gd name="T16" fmla="*/ 29 w 55"/>
                  <a:gd name="T17" fmla="*/ 54 h 54"/>
                  <a:gd name="T18" fmla="*/ 29 w 55"/>
                  <a:gd name="T19" fmla="*/ 54 h 54"/>
                  <a:gd name="T20" fmla="*/ 29 w 55"/>
                  <a:gd name="T21" fmla="*/ 26 h 54"/>
                  <a:gd name="T22" fmla="*/ 0 w 55"/>
                  <a:gd name="T23" fmla="*/ 26 h 54"/>
                  <a:gd name="T24" fmla="*/ 0 w 55"/>
                  <a:gd name="T25" fmla="*/ 26 h 54"/>
                  <a:gd name="T26" fmla="*/ 0 w 55"/>
                  <a:gd name="T2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0" y="26"/>
                    </a:moveTo>
                    <a:lnTo>
                      <a:pt x="29" y="26"/>
                    </a:lnTo>
                    <a:lnTo>
                      <a:pt x="29" y="0"/>
                    </a:lnTo>
                    <a:lnTo>
                      <a:pt x="29" y="0"/>
                    </a:lnTo>
                    <a:lnTo>
                      <a:pt x="29" y="26"/>
                    </a:lnTo>
                    <a:lnTo>
                      <a:pt x="55" y="26"/>
                    </a:lnTo>
                    <a:lnTo>
                      <a:pt x="55" y="26"/>
                    </a:lnTo>
                    <a:lnTo>
                      <a:pt x="29" y="26"/>
                    </a:lnTo>
                    <a:lnTo>
                      <a:pt x="29" y="54"/>
                    </a:lnTo>
                    <a:lnTo>
                      <a:pt x="29" y="54"/>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1" name="Freeform 170">
                <a:extLst>
                  <a:ext uri="{FF2B5EF4-FFF2-40B4-BE49-F238E27FC236}">
                    <a16:creationId xmlns:a16="http://schemas.microsoft.com/office/drawing/2014/main" id="{B9C66F5C-CE16-51FF-37FF-5FEDBA9D270B}"/>
                  </a:ext>
                </a:extLst>
              </p:cNvPr>
              <p:cNvSpPr>
                <a:spLocks/>
              </p:cNvSpPr>
              <p:nvPr/>
            </p:nvSpPr>
            <p:spPr bwMode="auto">
              <a:xfrm>
                <a:off x="11050494" y="4548913"/>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2" name="Freeform 171">
                <a:extLst>
                  <a:ext uri="{FF2B5EF4-FFF2-40B4-BE49-F238E27FC236}">
                    <a16:creationId xmlns:a16="http://schemas.microsoft.com/office/drawing/2014/main" id="{BFE71E35-94ED-118F-5596-AC8AA1F9DF62}"/>
                  </a:ext>
                </a:extLst>
              </p:cNvPr>
              <p:cNvSpPr>
                <a:spLocks/>
              </p:cNvSpPr>
              <p:nvPr/>
            </p:nvSpPr>
            <p:spPr bwMode="auto">
              <a:xfrm>
                <a:off x="11010339" y="4548913"/>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3" name="Freeform 172">
                <a:extLst>
                  <a:ext uri="{FF2B5EF4-FFF2-40B4-BE49-F238E27FC236}">
                    <a16:creationId xmlns:a16="http://schemas.microsoft.com/office/drawing/2014/main" id="{E071736B-0FA6-9F3A-C81B-1C26D8AD6180}"/>
                  </a:ext>
                </a:extLst>
              </p:cNvPr>
              <p:cNvSpPr>
                <a:spLocks/>
              </p:cNvSpPr>
              <p:nvPr/>
            </p:nvSpPr>
            <p:spPr bwMode="auto">
              <a:xfrm>
                <a:off x="10984085" y="4548913"/>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4" name="Freeform 173">
                <a:extLst>
                  <a:ext uri="{FF2B5EF4-FFF2-40B4-BE49-F238E27FC236}">
                    <a16:creationId xmlns:a16="http://schemas.microsoft.com/office/drawing/2014/main" id="{DF254666-0B48-8221-3940-D07A677DE15E}"/>
                  </a:ext>
                </a:extLst>
              </p:cNvPr>
              <p:cNvSpPr>
                <a:spLocks/>
              </p:cNvSpPr>
              <p:nvPr/>
            </p:nvSpPr>
            <p:spPr bwMode="auto">
              <a:xfrm>
                <a:off x="10925398" y="4548913"/>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5" name="Freeform 174">
                <a:extLst>
                  <a:ext uri="{FF2B5EF4-FFF2-40B4-BE49-F238E27FC236}">
                    <a16:creationId xmlns:a16="http://schemas.microsoft.com/office/drawing/2014/main" id="{E60C60A6-EF66-091E-B072-5EC57AC3F937}"/>
                  </a:ext>
                </a:extLst>
              </p:cNvPr>
              <p:cNvSpPr>
                <a:spLocks/>
              </p:cNvSpPr>
              <p:nvPr/>
            </p:nvSpPr>
            <p:spPr bwMode="auto">
              <a:xfrm>
                <a:off x="10906865" y="4548913"/>
                <a:ext cx="108000" cy="108000"/>
              </a:xfrm>
              <a:custGeom>
                <a:avLst/>
                <a:gdLst>
                  <a:gd name="T0" fmla="*/ 0 w 53"/>
                  <a:gd name="T1" fmla="*/ 26 h 55"/>
                  <a:gd name="T2" fmla="*/ 26 w 53"/>
                  <a:gd name="T3" fmla="*/ 26 h 55"/>
                  <a:gd name="T4" fmla="*/ 26 w 53"/>
                  <a:gd name="T5" fmla="*/ 0 h 55"/>
                  <a:gd name="T6" fmla="*/ 26 w 53"/>
                  <a:gd name="T7" fmla="*/ 0 h 55"/>
                  <a:gd name="T8" fmla="*/ 26 w 53"/>
                  <a:gd name="T9" fmla="*/ 26 h 55"/>
                  <a:gd name="T10" fmla="*/ 53 w 53"/>
                  <a:gd name="T11" fmla="*/ 26 h 55"/>
                  <a:gd name="T12" fmla="*/ 53 w 53"/>
                  <a:gd name="T13" fmla="*/ 26 h 55"/>
                  <a:gd name="T14" fmla="*/ 26 w 53"/>
                  <a:gd name="T15" fmla="*/ 26 h 55"/>
                  <a:gd name="T16" fmla="*/ 26 w 53"/>
                  <a:gd name="T17" fmla="*/ 55 h 55"/>
                  <a:gd name="T18" fmla="*/ 26 w 53"/>
                  <a:gd name="T19" fmla="*/ 55 h 55"/>
                  <a:gd name="T20" fmla="*/ 26 w 53"/>
                  <a:gd name="T21" fmla="*/ 26 h 55"/>
                  <a:gd name="T22" fmla="*/ 0 w 53"/>
                  <a:gd name="T23" fmla="*/ 26 h 55"/>
                  <a:gd name="T24" fmla="*/ 0 w 53"/>
                  <a:gd name="T25" fmla="*/ 26 h 55"/>
                  <a:gd name="T26" fmla="*/ 0 w 53"/>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6"/>
                    </a:moveTo>
                    <a:lnTo>
                      <a:pt x="26" y="26"/>
                    </a:lnTo>
                    <a:lnTo>
                      <a:pt x="26" y="0"/>
                    </a:lnTo>
                    <a:lnTo>
                      <a:pt x="26" y="0"/>
                    </a:lnTo>
                    <a:lnTo>
                      <a:pt x="26" y="26"/>
                    </a:lnTo>
                    <a:lnTo>
                      <a:pt x="53" y="26"/>
                    </a:lnTo>
                    <a:lnTo>
                      <a:pt x="53"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6" name="Freeform 175">
                <a:extLst>
                  <a:ext uri="{FF2B5EF4-FFF2-40B4-BE49-F238E27FC236}">
                    <a16:creationId xmlns:a16="http://schemas.microsoft.com/office/drawing/2014/main" id="{05D13C18-CC3D-364A-BEF8-134B855FA2EA}"/>
                  </a:ext>
                </a:extLst>
              </p:cNvPr>
              <p:cNvSpPr>
                <a:spLocks/>
              </p:cNvSpPr>
              <p:nvPr/>
            </p:nvSpPr>
            <p:spPr bwMode="auto">
              <a:xfrm>
                <a:off x="10855899" y="4541205"/>
                <a:ext cx="108000" cy="108000"/>
              </a:xfrm>
              <a:custGeom>
                <a:avLst/>
                <a:gdLst>
                  <a:gd name="T0" fmla="*/ 0 w 55"/>
                  <a:gd name="T1" fmla="*/ 26 h 53"/>
                  <a:gd name="T2" fmla="*/ 26 w 55"/>
                  <a:gd name="T3" fmla="*/ 26 h 53"/>
                  <a:gd name="T4" fmla="*/ 26 w 55"/>
                  <a:gd name="T5" fmla="*/ 0 h 53"/>
                  <a:gd name="T6" fmla="*/ 26 w 55"/>
                  <a:gd name="T7" fmla="*/ 0 h 53"/>
                  <a:gd name="T8" fmla="*/ 26 w 55"/>
                  <a:gd name="T9" fmla="*/ 26 h 53"/>
                  <a:gd name="T10" fmla="*/ 55 w 55"/>
                  <a:gd name="T11" fmla="*/ 26 h 53"/>
                  <a:gd name="T12" fmla="*/ 55 w 55"/>
                  <a:gd name="T13" fmla="*/ 26 h 53"/>
                  <a:gd name="T14" fmla="*/ 26 w 55"/>
                  <a:gd name="T15" fmla="*/ 26 h 53"/>
                  <a:gd name="T16" fmla="*/ 26 w 55"/>
                  <a:gd name="T17" fmla="*/ 53 h 53"/>
                  <a:gd name="T18" fmla="*/ 26 w 55"/>
                  <a:gd name="T19" fmla="*/ 53 h 53"/>
                  <a:gd name="T20" fmla="*/ 26 w 55"/>
                  <a:gd name="T21" fmla="*/ 26 h 53"/>
                  <a:gd name="T22" fmla="*/ 0 w 55"/>
                  <a:gd name="T23" fmla="*/ 26 h 53"/>
                  <a:gd name="T24" fmla="*/ 0 w 55"/>
                  <a:gd name="T25" fmla="*/ 26 h 53"/>
                  <a:gd name="T26" fmla="*/ 0 w 55"/>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3">
                    <a:moveTo>
                      <a:pt x="0" y="26"/>
                    </a:moveTo>
                    <a:lnTo>
                      <a:pt x="26" y="26"/>
                    </a:lnTo>
                    <a:lnTo>
                      <a:pt x="26" y="0"/>
                    </a:lnTo>
                    <a:lnTo>
                      <a:pt x="26" y="0"/>
                    </a:lnTo>
                    <a:lnTo>
                      <a:pt x="26" y="26"/>
                    </a:lnTo>
                    <a:lnTo>
                      <a:pt x="55" y="26"/>
                    </a:lnTo>
                    <a:lnTo>
                      <a:pt x="55"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Freeform 176">
                <a:extLst>
                  <a:ext uri="{FF2B5EF4-FFF2-40B4-BE49-F238E27FC236}">
                    <a16:creationId xmlns:a16="http://schemas.microsoft.com/office/drawing/2014/main" id="{0F7B2AA5-24C2-FBD4-0487-90538AF0F61C}"/>
                  </a:ext>
                </a:extLst>
              </p:cNvPr>
              <p:cNvSpPr>
                <a:spLocks/>
              </p:cNvSpPr>
              <p:nvPr/>
            </p:nvSpPr>
            <p:spPr bwMode="auto">
              <a:xfrm>
                <a:off x="10882155" y="4545830"/>
                <a:ext cx="108000" cy="108000"/>
              </a:xfrm>
              <a:custGeom>
                <a:avLst/>
                <a:gdLst>
                  <a:gd name="T0" fmla="*/ 0 w 52"/>
                  <a:gd name="T1" fmla="*/ 28 h 54"/>
                  <a:gd name="T2" fmla="*/ 26 w 52"/>
                  <a:gd name="T3" fmla="*/ 28 h 54"/>
                  <a:gd name="T4" fmla="*/ 26 w 52"/>
                  <a:gd name="T5" fmla="*/ 0 h 54"/>
                  <a:gd name="T6" fmla="*/ 26 w 52"/>
                  <a:gd name="T7" fmla="*/ 0 h 54"/>
                  <a:gd name="T8" fmla="*/ 26 w 52"/>
                  <a:gd name="T9" fmla="*/ 28 h 54"/>
                  <a:gd name="T10" fmla="*/ 52 w 52"/>
                  <a:gd name="T11" fmla="*/ 28 h 54"/>
                  <a:gd name="T12" fmla="*/ 52 w 52"/>
                  <a:gd name="T13" fmla="*/ 28 h 54"/>
                  <a:gd name="T14" fmla="*/ 26 w 52"/>
                  <a:gd name="T15" fmla="*/ 28 h 54"/>
                  <a:gd name="T16" fmla="*/ 26 w 52"/>
                  <a:gd name="T17" fmla="*/ 54 h 54"/>
                  <a:gd name="T18" fmla="*/ 26 w 52"/>
                  <a:gd name="T19" fmla="*/ 54 h 54"/>
                  <a:gd name="T20" fmla="*/ 26 w 52"/>
                  <a:gd name="T21" fmla="*/ 28 h 54"/>
                  <a:gd name="T22" fmla="*/ 0 w 52"/>
                  <a:gd name="T23" fmla="*/ 28 h 54"/>
                  <a:gd name="T24" fmla="*/ 0 w 52"/>
                  <a:gd name="T25" fmla="*/ 28 h 54"/>
                  <a:gd name="T26" fmla="*/ 0 w 52"/>
                  <a:gd name="T2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4">
                    <a:moveTo>
                      <a:pt x="0" y="28"/>
                    </a:moveTo>
                    <a:lnTo>
                      <a:pt x="26" y="28"/>
                    </a:lnTo>
                    <a:lnTo>
                      <a:pt x="26" y="0"/>
                    </a:lnTo>
                    <a:lnTo>
                      <a:pt x="26" y="0"/>
                    </a:lnTo>
                    <a:lnTo>
                      <a:pt x="26" y="28"/>
                    </a:lnTo>
                    <a:lnTo>
                      <a:pt x="52" y="28"/>
                    </a:lnTo>
                    <a:lnTo>
                      <a:pt x="52" y="28"/>
                    </a:lnTo>
                    <a:lnTo>
                      <a:pt x="26" y="28"/>
                    </a:lnTo>
                    <a:lnTo>
                      <a:pt x="26" y="54"/>
                    </a:lnTo>
                    <a:lnTo>
                      <a:pt x="26" y="54"/>
                    </a:lnTo>
                    <a:lnTo>
                      <a:pt x="26"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8" name="Freeform 177">
                <a:extLst>
                  <a:ext uri="{FF2B5EF4-FFF2-40B4-BE49-F238E27FC236}">
                    <a16:creationId xmlns:a16="http://schemas.microsoft.com/office/drawing/2014/main" id="{885A02D4-8784-D431-B293-F4989B3D433F}"/>
                  </a:ext>
                </a:extLst>
              </p:cNvPr>
              <p:cNvSpPr>
                <a:spLocks/>
              </p:cNvSpPr>
              <p:nvPr/>
            </p:nvSpPr>
            <p:spPr bwMode="auto">
              <a:xfrm>
                <a:off x="10823467" y="4541205"/>
                <a:ext cx="108000" cy="108000"/>
              </a:xfrm>
              <a:custGeom>
                <a:avLst/>
                <a:gdLst>
                  <a:gd name="T0" fmla="*/ 0 w 54"/>
                  <a:gd name="T1" fmla="*/ 26 h 53"/>
                  <a:gd name="T2" fmla="*/ 26 w 54"/>
                  <a:gd name="T3" fmla="*/ 26 h 53"/>
                  <a:gd name="T4" fmla="*/ 26 w 54"/>
                  <a:gd name="T5" fmla="*/ 0 h 53"/>
                  <a:gd name="T6" fmla="*/ 26 w 54"/>
                  <a:gd name="T7" fmla="*/ 0 h 53"/>
                  <a:gd name="T8" fmla="*/ 26 w 54"/>
                  <a:gd name="T9" fmla="*/ 26 h 53"/>
                  <a:gd name="T10" fmla="*/ 54 w 54"/>
                  <a:gd name="T11" fmla="*/ 26 h 53"/>
                  <a:gd name="T12" fmla="*/ 54 w 54"/>
                  <a:gd name="T13" fmla="*/ 26 h 53"/>
                  <a:gd name="T14" fmla="*/ 26 w 54"/>
                  <a:gd name="T15" fmla="*/ 26 h 53"/>
                  <a:gd name="T16" fmla="*/ 26 w 54"/>
                  <a:gd name="T17" fmla="*/ 53 h 53"/>
                  <a:gd name="T18" fmla="*/ 26 w 54"/>
                  <a:gd name="T19" fmla="*/ 53 h 53"/>
                  <a:gd name="T20" fmla="*/ 26 w 54"/>
                  <a:gd name="T21" fmla="*/ 26 h 53"/>
                  <a:gd name="T22" fmla="*/ 0 w 54"/>
                  <a:gd name="T23" fmla="*/ 26 h 53"/>
                  <a:gd name="T24" fmla="*/ 0 w 54"/>
                  <a:gd name="T25" fmla="*/ 26 h 53"/>
                  <a:gd name="T26" fmla="*/ 0 w 54"/>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3">
                    <a:moveTo>
                      <a:pt x="0" y="26"/>
                    </a:moveTo>
                    <a:lnTo>
                      <a:pt x="26" y="26"/>
                    </a:lnTo>
                    <a:lnTo>
                      <a:pt x="26" y="0"/>
                    </a:lnTo>
                    <a:lnTo>
                      <a:pt x="26" y="0"/>
                    </a:lnTo>
                    <a:lnTo>
                      <a:pt x="26" y="26"/>
                    </a:lnTo>
                    <a:lnTo>
                      <a:pt x="54" y="26"/>
                    </a:lnTo>
                    <a:lnTo>
                      <a:pt x="54"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9" name="Freeform 178">
                <a:extLst>
                  <a:ext uri="{FF2B5EF4-FFF2-40B4-BE49-F238E27FC236}">
                    <a16:creationId xmlns:a16="http://schemas.microsoft.com/office/drawing/2014/main" id="{C9002D8D-D65E-5AA4-F21B-EC0595ABCCF2}"/>
                  </a:ext>
                </a:extLst>
              </p:cNvPr>
              <p:cNvSpPr>
                <a:spLocks/>
              </p:cNvSpPr>
              <p:nvPr/>
            </p:nvSpPr>
            <p:spPr bwMode="auto">
              <a:xfrm>
                <a:off x="10801846" y="4541205"/>
                <a:ext cx="108000" cy="108000"/>
              </a:xfrm>
              <a:custGeom>
                <a:avLst/>
                <a:gdLst>
                  <a:gd name="T0" fmla="*/ 0 w 54"/>
                  <a:gd name="T1" fmla="*/ 26 h 53"/>
                  <a:gd name="T2" fmla="*/ 26 w 54"/>
                  <a:gd name="T3" fmla="*/ 26 h 53"/>
                  <a:gd name="T4" fmla="*/ 26 w 54"/>
                  <a:gd name="T5" fmla="*/ 0 h 53"/>
                  <a:gd name="T6" fmla="*/ 26 w 54"/>
                  <a:gd name="T7" fmla="*/ 0 h 53"/>
                  <a:gd name="T8" fmla="*/ 26 w 54"/>
                  <a:gd name="T9" fmla="*/ 26 h 53"/>
                  <a:gd name="T10" fmla="*/ 54 w 54"/>
                  <a:gd name="T11" fmla="*/ 26 h 53"/>
                  <a:gd name="T12" fmla="*/ 54 w 54"/>
                  <a:gd name="T13" fmla="*/ 26 h 53"/>
                  <a:gd name="T14" fmla="*/ 26 w 54"/>
                  <a:gd name="T15" fmla="*/ 26 h 53"/>
                  <a:gd name="T16" fmla="*/ 26 w 54"/>
                  <a:gd name="T17" fmla="*/ 53 h 53"/>
                  <a:gd name="T18" fmla="*/ 26 w 54"/>
                  <a:gd name="T19" fmla="*/ 53 h 53"/>
                  <a:gd name="T20" fmla="*/ 26 w 54"/>
                  <a:gd name="T21" fmla="*/ 26 h 53"/>
                  <a:gd name="T22" fmla="*/ 0 w 54"/>
                  <a:gd name="T23" fmla="*/ 26 h 53"/>
                  <a:gd name="T24" fmla="*/ 0 w 54"/>
                  <a:gd name="T25" fmla="*/ 26 h 53"/>
                  <a:gd name="T26" fmla="*/ 0 w 54"/>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3">
                    <a:moveTo>
                      <a:pt x="0" y="26"/>
                    </a:moveTo>
                    <a:lnTo>
                      <a:pt x="26" y="26"/>
                    </a:lnTo>
                    <a:lnTo>
                      <a:pt x="26" y="0"/>
                    </a:lnTo>
                    <a:lnTo>
                      <a:pt x="26" y="0"/>
                    </a:lnTo>
                    <a:lnTo>
                      <a:pt x="26" y="26"/>
                    </a:lnTo>
                    <a:lnTo>
                      <a:pt x="54" y="26"/>
                    </a:lnTo>
                    <a:lnTo>
                      <a:pt x="54" y="26"/>
                    </a:lnTo>
                    <a:lnTo>
                      <a:pt x="26" y="26"/>
                    </a:lnTo>
                    <a:lnTo>
                      <a:pt x="26" y="53"/>
                    </a:lnTo>
                    <a:lnTo>
                      <a:pt x="26" y="53"/>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0" name="Freeform 179">
                <a:extLst>
                  <a:ext uri="{FF2B5EF4-FFF2-40B4-BE49-F238E27FC236}">
                    <a16:creationId xmlns:a16="http://schemas.microsoft.com/office/drawing/2014/main" id="{04A69C30-1BAA-C647-AA89-4047E1C6600D}"/>
                  </a:ext>
                </a:extLst>
              </p:cNvPr>
              <p:cNvSpPr>
                <a:spLocks/>
              </p:cNvSpPr>
              <p:nvPr/>
            </p:nvSpPr>
            <p:spPr bwMode="auto">
              <a:xfrm>
                <a:off x="10738525" y="4519626"/>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1" name="Freeform 180">
                <a:extLst>
                  <a:ext uri="{FF2B5EF4-FFF2-40B4-BE49-F238E27FC236}">
                    <a16:creationId xmlns:a16="http://schemas.microsoft.com/office/drawing/2014/main" id="{A7409B9D-F01A-915B-D221-48A94E687A80}"/>
                  </a:ext>
                </a:extLst>
              </p:cNvPr>
              <p:cNvSpPr>
                <a:spLocks/>
              </p:cNvSpPr>
              <p:nvPr/>
            </p:nvSpPr>
            <p:spPr bwMode="auto">
              <a:xfrm>
                <a:off x="10767869" y="4527333"/>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2" name="Freeform 181">
                <a:extLst>
                  <a:ext uri="{FF2B5EF4-FFF2-40B4-BE49-F238E27FC236}">
                    <a16:creationId xmlns:a16="http://schemas.microsoft.com/office/drawing/2014/main" id="{CEFE3DFE-C44C-9B3E-756D-63365FC965BE}"/>
                  </a:ext>
                </a:extLst>
              </p:cNvPr>
              <p:cNvSpPr>
                <a:spLocks/>
              </p:cNvSpPr>
              <p:nvPr/>
            </p:nvSpPr>
            <p:spPr bwMode="auto">
              <a:xfrm>
                <a:off x="10655127" y="451962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3" name="Freeform 182">
                <a:extLst>
                  <a:ext uri="{FF2B5EF4-FFF2-40B4-BE49-F238E27FC236}">
                    <a16:creationId xmlns:a16="http://schemas.microsoft.com/office/drawing/2014/main" id="{E4A1F45F-AAE9-4745-49E3-13802067DBB1}"/>
                  </a:ext>
                </a:extLst>
              </p:cNvPr>
              <p:cNvSpPr>
                <a:spLocks/>
              </p:cNvSpPr>
              <p:nvPr/>
            </p:nvSpPr>
            <p:spPr bwMode="auto">
              <a:xfrm>
                <a:off x="10687560" y="4519626"/>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4" name="Freeform 183">
                <a:extLst>
                  <a:ext uri="{FF2B5EF4-FFF2-40B4-BE49-F238E27FC236}">
                    <a16:creationId xmlns:a16="http://schemas.microsoft.com/office/drawing/2014/main" id="{8E7D051F-379B-3CEB-A574-0CC3924A9F3E}"/>
                  </a:ext>
                </a:extLst>
              </p:cNvPr>
              <p:cNvSpPr>
                <a:spLocks/>
              </p:cNvSpPr>
              <p:nvPr/>
            </p:nvSpPr>
            <p:spPr bwMode="auto">
              <a:xfrm>
                <a:off x="10719992" y="4519626"/>
                <a:ext cx="108000" cy="108000"/>
              </a:xfrm>
              <a:custGeom>
                <a:avLst/>
                <a:gdLst>
                  <a:gd name="T0" fmla="*/ 0 w 53"/>
                  <a:gd name="T1" fmla="*/ 26 h 52"/>
                  <a:gd name="T2" fmla="*/ 26 w 53"/>
                  <a:gd name="T3" fmla="*/ 26 h 52"/>
                  <a:gd name="T4" fmla="*/ 26 w 53"/>
                  <a:gd name="T5" fmla="*/ 0 h 52"/>
                  <a:gd name="T6" fmla="*/ 26 w 53"/>
                  <a:gd name="T7" fmla="*/ 0 h 52"/>
                  <a:gd name="T8" fmla="*/ 26 w 53"/>
                  <a:gd name="T9" fmla="*/ 26 h 52"/>
                  <a:gd name="T10" fmla="*/ 53 w 53"/>
                  <a:gd name="T11" fmla="*/ 26 h 52"/>
                  <a:gd name="T12" fmla="*/ 53 w 53"/>
                  <a:gd name="T13" fmla="*/ 26 h 52"/>
                  <a:gd name="T14" fmla="*/ 26 w 53"/>
                  <a:gd name="T15" fmla="*/ 26 h 52"/>
                  <a:gd name="T16" fmla="*/ 26 w 53"/>
                  <a:gd name="T17" fmla="*/ 52 h 52"/>
                  <a:gd name="T18" fmla="*/ 26 w 53"/>
                  <a:gd name="T19" fmla="*/ 52 h 52"/>
                  <a:gd name="T20" fmla="*/ 26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6" y="26"/>
                    </a:lnTo>
                    <a:lnTo>
                      <a:pt x="26" y="0"/>
                    </a:lnTo>
                    <a:lnTo>
                      <a:pt x="26" y="0"/>
                    </a:lnTo>
                    <a:lnTo>
                      <a:pt x="26" y="26"/>
                    </a:lnTo>
                    <a:lnTo>
                      <a:pt x="53" y="26"/>
                    </a:lnTo>
                    <a:lnTo>
                      <a:pt x="53"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5" name="Freeform 184">
                <a:extLst>
                  <a:ext uri="{FF2B5EF4-FFF2-40B4-BE49-F238E27FC236}">
                    <a16:creationId xmlns:a16="http://schemas.microsoft.com/office/drawing/2014/main" id="{91571662-F75D-9507-B157-E3C9CFAB47AF}"/>
                  </a:ext>
                </a:extLst>
              </p:cNvPr>
              <p:cNvSpPr>
                <a:spLocks/>
              </p:cNvSpPr>
              <p:nvPr/>
            </p:nvSpPr>
            <p:spPr bwMode="auto">
              <a:xfrm>
                <a:off x="10614973" y="4519626"/>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6" name="Freeform 185">
                <a:extLst>
                  <a:ext uri="{FF2B5EF4-FFF2-40B4-BE49-F238E27FC236}">
                    <a16:creationId xmlns:a16="http://schemas.microsoft.com/office/drawing/2014/main" id="{E5D23111-5115-282E-8BFD-C3C7EE36F8CD}"/>
                  </a:ext>
                </a:extLst>
              </p:cNvPr>
              <p:cNvSpPr>
                <a:spLocks/>
              </p:cNvSpPr>
              <p:nvPr/>
            </p:nvSpPr>
            <p:spPr bwMode="auto">
              <a:xfrm>
                <a:off x="10177908" y="4450262"/>
                <a:ext cx="108000" cy="108000"/>
              </a:xfrm>
              <a:custGeom>
                <a:avLst/>
                <a:gdLst>
                  <a:gd name="T0" fmla="*/ 0 w 55"/>
                  <a:gd name="T1" fmla="*/ 28 h 54"/>
                  <a:gd name="T2" fmla="*/ 29 w 55"/>
                  <a:gd name="T3" fmla="*/ 28 h 54"/>
                  <a:gd name="T4" fmla="*/ 29 w 55"/>
                  <a:gd name="T5" fmla="*/ 0 h 54"/>
                  <a:gd name="T6" fmla="*/ 29 w 55"/>
                  <a:gd name="T7" fmla="*/ 0 h 54"/>
                  <a:gd name="T8" fmla="*/ 29 w 55"/>
                  <a:gd name="T9" fmla="*/ 28 h 54"/>
                  <a:gd name="T10" fmla="*/ 55 w 55"/>
                  <a:gd name="T11" fmla="*/ 28 h 54"/>
                  <a:gd name="T12" fmla="*/ 55 w 55"/>
                  <a:gd name="T13" fmla="*/ 28 h 54"/>
                  <a:gd name="T14" fmla="*/ 29 w 55"/>
                  <a:gd name="T15" fmla="*/ 28 h 54"/>
                  <a:gd name="T16" fmla="*/ 29 w 55"/>
                  <a:gd name="T17" fmla="*/ 54 h 54"/>
                  <a:gd name="T18" fmla="*/ 29 w 55"/>
                  <a:gd name="T19" fmla="*/ 54 h 54"/>
                  <a:gd name="T20" fmla="*/ 29 w 55"/>
                  <a:gd name="T21" fmla="*/ 28 h 54"/>
                  <a:gd name="T22" fmla="*/ 0 w 55"/>
                  <a:gd name="T23" fmla="*/ 28 h 54"/>
                  <a:gd name="T24" fmla="*/ 0 w 55"/>
                  <a:gd name="T25" fmla="*/ 28 h 54"/>
                  <a:gd name="T26" fmla="*/ 0 w 55"/>
                  <a:gd name="T2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0" y="28"/>
                    </a:moveTo>
                    <a:lnTo>
                      <a:pt x="29" y="28"/>
                    </a:lnTo>
                    <a:lnTo>
                      <a:pt x="29" y="0"/>
                    </a:lnTo>
                    <a:lnTo>
                      <a:pt x="29" y="0"/>
                    </a:lnTo>
                    <a:lnTo>
                      <a:pt x="29" y="28"/>
                    </a:lnTo>
                    <a:lnTo>
                      <a:pt x="55" y="28"/>
                    </a:lnTo>
                    <a:lnTo>
                      <a:pt x="55" y="28"/>
                    </a:lnTo>
                    <a:lnTo>
                      <a:pt x="29" y="28"/>
                    </a:lnTo>
                    <a:lnTo>
                      <a:pt x="29" y="54"/>
                    </a:lnTo>
                    <a:lnTo>
                      <a:pt x="29" y="54"/>
                    </a:lnTo>
                    <a:lnTo>
                      <a:pt x="29"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 name="Freeform 186">
                <a:extLst>
                  <a:ext uri="{FF2B5EF4-FFF2-40B4-BE49-F238E27FC236}">
                    <a16:creationId xmlns:a16="http://schemas.microsoft.com/office/drawing/2014/main" id="{D766B0BD-6C08-F528-9662-128278E95E2D}"/>
                  </a:ext>
                </a:extLst>
              </p:cNvPr>
              <p:cNvSpPr>
                <a:spLocks/>
              </p:cNvSpPr>
              <p:nvPr/>
            </p:nvSpPr>
            <p:spPr bwMode="auto">
              <a:xfrm>
                <a:off x="6224243" y="3579359"/>
                <a:ext cx="108000" cy="108000"/>
              </a:xfrm>
              <a:custGeom>
                <a:avLst/>
                <a:gdLst>
                  <a:gd name="T0" fmla="*/ 0 w 52"/>
                  <a:gd name="T1" fmla="*/ 26 h 54"/>
                  <a:gd name="T2" fmla="*/ 26 w 52"/>
                  <a:gd name="T3" fmla="*/ 26 h 54"/>
                  <a:gd name="T4" fmla="*/ 26 w 52"/>
                  <a:gd name="T5" fmla="*/ 0 h 54"/>
                  <a:gd name="T6" fmla="*/ 26 w 52"/>
                  <a:gd name="T7" fmla="*/ 0 h 54"/>
                  <a:gd name="T8" fmla="*/ 26 w 52"/>
                  <a:gd name="T9" fmla="*/ 26 h 54"/>
                  <a:gd name="T10" fmla="*/ 52 w 52"/>
                  <a:gd name="T11" fmla="*/ 26 h 54"/>
                  <a:gd name="T12" fmla="*/ 52 w 52"/>
                  <a:gd name="T13" fmla="*/ 26 h 54"/>
                  <a:gd name="T14" fmla="*/ 26 w 52"/>
                  <a:gd name="T15" fmla="*/ 26 h 54"/>
                  <a:gd name="T16" fmla="*/ 26 w 52"/>
                  <a:gd name="T17" fmla="*/ 54 h 54"/>
                  <a:gd name="T18" fmla="*/ 26 w 52"/>
                  <a:gd name="T19" fmla="*/ 54 h 54"/>
                  <a:gd name="T20" fmla="*/ 26 w 52"/>
                  <a:gd name="T21" fmla="*/ 26 h 54"/>
                  <a:gd name="T22" fmla="*/ 0 w 52"/>
                  <a:gd name="T23" fmla="*/ 26 h 54"/>
                  <a:gd name="T24" fmla="*/ 0 w 52"/>
                  <a:gd name="T25" fmla="*/ 26 h 54"/>
                  <a:gd name="T26" fmla="*/ 0 w 52"/>
                  <a:gd name="T2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4">
                    <a:moveTo>
                      <a:pt x="0" y="26"/>
                    </a:moveTo>
                    <a:lnTo>
                      <a:pt x="26" y="26"/>
                    </a:lnTo>
                    <a:lnTo>
                      <a:pt x="26" y="0"/>
                    </a:lnTo>
                    <a:lnTo>
                      <a:pt x="26" y="0"/>
                    </a:lnTo>
                    <a:lnTo>
                      <a:pt x="26" y="26"/>
                    </a:lnTo>
                    <a:lnTo>
                      <a:pt x="52" y="26"/>
                    </a:lnTo>
                    <a:lnTo>
                      <a:pt x="52" y="26"/>
                    </a:lnTo>
                    <a:lnTo>
                      <a:pt x="26" y="26"/>
                    </a:lnTo>
                    <a:lnTo>
                      <a:pt x="26" y="54"/>
                    </a:lnTo>
                    <a:lnTo>
                      <a:pt x="26" y="54"/>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8" name="Freeform 187">
                <a:extLst>
                  <a:ext uri="{FF2B5EF4-FFF2-40B4-BE49-F238E27FC236}">
                    <a16:creationId xmlns:a16="http://schemas.microsoft.com/office/drawing/2014/main" id="{98D51FEA-5192-3719-E396-C668768C7F6B}"/>
                  </a:ext>
                </a:extLst>
              </p:cNvPr>
              <p:cNvSpPr>
                <a:spLocks/>
              </p:cNvSpPr>
              <p:nvPr/>
            </p:nvSpPr>
            <p:spPr bwMode="auto">
              <a:xfrm>
                <a:off x="5906096" y="3519244"/>
                <a:ext cx="108000" cy="108000"/>
              </a:xfrm>
              <a:custGeom>
                <a:avLst/>
                <a:gdLst>
                  <a:gd name="T0" fmla="*/ 0 w 54"/>
                  <a:gd name="T1" fmla="*/ 27 h 53"/>
                  <a:gd name="T2" fmla="*/ 28 w 54"/>
                  <a:gd name="T3" fmla="*/ 27 h 53"/>
                  <a:gd name="T4" fmla="*/ 28 w 54"/>
                  <a:gd name="T5" fmla="*/ 0 h 53"/>
                  <a:gd name="T6" fmla="*/ 28 w 54"/>
                  <a:gd name="T7" fmla="*/ 0 h 53"/>
                  <a:gd name="T8" fmla="*/ 28 w 54"/>
                  <a:gd name="T9" fmla="*/ 27 h 53"/>
                  <a:gd name="T10" fmla="*/ 54 w 54"/>
                  <a:gd name="T11" fmla="*/ 27 h 53"/>
                  <a:gd name="T12" fmla="*/ 54 w 54"/>
                  <a:gd name="T13" fmla="*/ 27 h 53"/>
                  <a:gd name="T14" fmla="*/ 28 w 54"/>
                  <a:gd name="T15" fmla="*/ 27 h 53"/>
                  <a:gd name="T16" fmla="*/ 28 w 54"/>
                  <a:gd name="T17" fmla="*/ 53 h 53"/>
                  <a:gd name="T18" fmla="*/ 28 w 54"/>
                  <a:gd name="T19" fmla="*/ 53 h 53"/>
                  <a:gd name="T20" fmla="*/ 28 w 54"/>
                  <a:gd name="T21" fmla="*/ 27 h 53"/>
                  <a:gd name="T22" fmla="*/ 0 w 54"/>
                  <a:gd name="T23" fmla="*/ 27 h 53"/>
                  <a:gd name="T24" fmla="*/ 0 w 54"/>
                  <a:gd name="T25" fmla="*/ 27 h 53"/>
                  <a:gd name="T26" fmla="*/ 0 w 54"/>
                  <a:gd name="T2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3">
                    <a:moveTo>
                      <a:pt x="0" y="27"/>
                    </a:moveTo>
                    <a:lnTo>
                      <a:pt x="28" y="27"/>
                    </a:lnTo>
                    <a:lnTo>
                      <a:pt x="28" y="0"/>
                    </a:lnTo>
                    <a:lnTo>
                      <a:pt x="28" y="0"/>
                    </a:lnTo>
                    <a:lnTo>
                      <a:pt x="28" y="27"/>
                    </a:lnTo>
                    <a:lnTo>
                      <a:pt x="54" y="27"/>
                    </a:lnTo>
                    <a:lnTo>
                      <a:pt x="54" y="27"/>
                    </a:lnTo>
                    <a:lnTo>
                      <a:pt x="28" y="27"/>
                    </a:lnTo>
                    <a:lnTo>
                      <a:pt x="28" y="53"/>
                    </a:lnTo>
                    <a:lnTo>
                      <a:pt x="28" y="53"/>
                    </a:lnTo>
                    <a:lnTo>
                      <a:pt x="28" y="27"/>
                    </a:lnTo>
                    <a:lnTo>
                      <a:pt x="0" y="27"/>
                    </a:lnTo>
                    <a:lnTo>
                      <a:pt x="0" y="27"/>
                    </a:lnTo>
                    <a:lnTo>
                      <a:pt x="0" y="27"/>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9" name="Freeform 188">
                <a:extLst>
                  <a:ext uri="{FF2B5EF4-FFF2-40B4-BE49-F238E27FC236}">
                    <a16:creationId xmlns:a16="http://schemas.microsoft.com/office/drawing/2014/main" id="{8D76E138-8D97-D71E-8F61-AA9F55DAF672}"/>
                  </a:ext>
                </a:extLst>
              </p:cNvPr>
              <p:cNvSpPr>
                <a:spLocks/>
              </p:cNvSpPr>
              <p:nvPr/>
            </p:nvSpPr>
            <p:spPr bwMode="auto">
              <a:xfrm>
                <a:off x="5567872" y="3431383"/>
                <a:ext cx="108000" cy="108000"/>
              </a:xfrm>
              <a:custGeom>
                <a:avLst/>
                <a:gdLst>
                  <a:gd name="T0" fmla="*/ 0 w 55"/>
                  <a:gd name="T1" fmla="*/ 26 h 53"/>
                  <a:gd name="T2" fmla="*/ 27 w 55"/>
                  <a:gd name="T3" fmla="*/ 26 h 53"/>
                  <a:gd name="T4" fmla="*/ 27 w 55"/>
                  <a:gd name="T5" fmla="*/ 0 h 53"/>
                  <a:gd name="T6" fmla="*/ 27 w 55"/>
                  <a:gd name="T7" fmla="*/ 0 h 53"/>
                  <a:gd name="T8" fmla="*/ 27 w 55"/>
                  <a:gd name="T9" fmla="*/ 26 h 53"/>
                  <a:gd name="T10" fmla="*/ 55 w 55"/>
                  <a:gd name="T11" fmla="*/ 26 h 53"/>
                  <a:gd name="T12" fmla="*/ 55 w 55"/>
                  <a:gd name="T13" fmla="*/ 26 h 53"/>
                  <a:gd name="T14" fmla="*/ 27 w 55"/>
                  <a:gd name="T15" fmla="*/ 26 h 53"/>
                  <a:gd name="T16" fmla="*/ 27 w 55"/>
                  <a:gd name="T17" fmla="*/ 53 h 53"/>
                  <a:gd name="T18" fmla="*/ 27 w 55"/>
                  <a:gd name="T19" fmla="*/ 53 h 53"/>
                  <a:gd name="T20" fmla="*/ 27 w 55"/>
                  <a:gd name="T21" fmla="*/ 26 h 53"/>
                  <a:gd name="T22" fmla="*/ 0 w 55"/>
                  <a:gd name="T23" fmla="*/ 26 h 53"/>
                  <a:gd name="T24" fmla="*/ 0 w 55"/>
                  <a:gd name="T25" fmla="*/ 26 h 53"/>
                  <a:gd name="T26" fmla="*/ 0 w 55"/>
                  <a:gd name="T27"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3">
                    <a:moveTo>
                      <a:pt x="0" y="26"/>
                    </a:moveTo>
                    <a:lnTo>
                      <a:pt x="27" y="26"/>
                    </a:lnTo>
                    <a:lnTo>
                      <a:pt x="27" y="0"/>
                    </a:lnTo>
                    <a:lnTo>
                      <a:pt x="27" y="0"/>
                    </a:lnTo>
                    <a:lnTo>
                      <a:pt x="27" y="26"/>
                    </a:lnTo>
                    <a:lnTo>
                      <a:pt x="55" y="26"/>
                    </a:lnTo>
                    <a:lnTo>
                      <a:pt x="55" y="26"/>
                    </a:lnTo>
                    <a:lnTo>
                      <a:pt x="27" y="26"/>
                    </a:lnTo>
                    <a:lnTo>
                      <a:pt x="27" y="53"/>
                    </a:lnTo>
                    <a:lnTo>
                      <a:pt x="27" y="53"/>
                    </a:lnTo>
                    <a:lnTo>
                      <a:pt x="27"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0" name="Freeform 189">
                <a:extLst>
                  <a:ext uri="{FF2B5EF4-FFF2-40B4-BE49-F238E27FC236}">
                    <a16:creationId xmlns:a16="http://schemas.microsoft.com/office/drawing/2014/main" id="{ED5B3113-DF6E-FFA7-A93B-4F9E0B9668C1}"/>
                  </a:ext>
                </a:extLst>
              </p:cNvPr>
              <p:cNvSpPr>
                <a:spLocks/>
              </p:cNvSpPr>
              <p:nvPr/>
            </p:nvSpPr>
            <p:spPr bwMode="auto">
              <a:xfrm>
                <a:off x="5271347" y="3306528"/>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1" name="Freeform 190">
                <a:extLst>
                  <a:ext uri="{FF2B5EF4-FFF2-40B4-BE49-F238E27FC236}">
                    <a16:creationId xmlns:a16="http://schemas.microsoft.com/office/drawing/2014/main" id="{6AF3DBBE-9A8D-3AA5-F6FD-D6E0A16026BF}"/>
                  </a:ext>
                </a:extLst>
              </p:cNvPr>
              <p:cNvSpPr>
                <a:spLocks/>
              </p:cNvSpPr>
              <p:nvPr/>
            </p:nvSpPr>
            <p:spPr bwMode="auto">
              <a:xfrm>
                <a:off x="4627332" y="3163176"/>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2" name="Freeform 191">
                <a:extLst>
                  <a:ext uri="{FF2B5EF4-FFF2-40B4-BE49-F238E27FC236}">
                    <a16:creationId xmlns:a16="http://schemas.microsoft.com/office/drawing/2014/main" id="{AD1F93B4-91AB-0EDA-E6C4-D2F0D2387275}"/>
                  </a:ext>
                </a:extLst>
              </p:cNvPr>
              <p:cNvSpPr>
                <a:spLocks/>
              </p:cNvSpPr>
              <p:nvPr/>
            </p:nvSpPr>
            <p:spPr bwMode="auto">
              <a:xfrm>
                <a:off x="4502236" y="3130806"/>
                <a:ext cx="108000" cy="108000"/>
              </a:xfrm>
              <a:custGeom>
                <a:avLst/>
                <a:gdLst>
                  <a:gd name="T0" fmla="*/ 0 w 52"/>
                  <a:gd name="T1" fmla="*/ 28 h 55"/>
                  <a:gd name="T2" fmla="*/ 26 w 52"/>
                  <a:gd name="T3" fmla="*/ 28 h 55"/>
                  <a:gd name="T4" fmla="*/ 26 w 52"/>
                  <a:gd name="T5" fmla="*/ 0 h 55"/>
                  <a:gd name="T6" fmla="*/ 26 w 52"/>
                  <a:gd name="T7" fmla="*/ 0 h 55"/>
                  <a:gd name="T8" fmla="*/ 26 w 52"/>
                  <a:gd name="T9" fmla="*/ 28 h 55"/>
                  <a:gd name="T10" fmla="*/ 52 w 52"/>
                  <a:gd name="T11" fmla="*/ 28 h 55"/>
                  <a:gd name="T12" fmla="*/ 52 w 52"/>
                  <a:gd name="T13" fmla="*/ 28 h 55"/>
                  <a:gd name="T14" fmla="*/ 26 w 52"/>
                  <a:gd name="T15" fmla="*/ 28 h 55"/>
                  <a:gd name="T16" fmla="*/ 26 w 52"/>
                  <a:gd name="T17" fmla="*/ 55 h 55"/>
                  <a:gd name="T18" fmla="*/ 26 w 52"/>
                  <a:gd name="T19" fmla="*/ 55 h 55"/>
                  <a:gd name="T20" fmla="*/ 26 w 52"/>
                  <a:gd name="T21" fmla="*/ 28 h 55"/>
                  <a:gd name="T22" fmla="*/ 0 w 52"/>
                  <a:gd name="T23" fmla="*/ 28 h 55"/>
                  <a:gd name="T24" fmla="*/ 0 w 52"/>
                  <a:gd name="T25" fmla="*/ 28 h 55"/>
                  <a:gd name="T26" fmla="*/ 0 w 52"/>
                  <a:gd name="T27"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8"/>
                    </a:moveTo>
                    <a:lnTo>
                      <a:pt x="26" y="28"/>
                    </a:lnTo>
                    <a:lnTo>
                      <a:pt x="26" y="0"/>
                    </a:lnTo>
                    <a:lnTo>
                      <a:pt x="26" y="0"/>
                    </a:lnTo>
                    <a:lnTo>
                      <a:pt x="26" y="28"/>
                    </a:lnTo>
                    <a:lnTo>
                      <a:pt x="52" y="28"/>
                    </a:lnTo>
                    <a:lnTo>
                      <a:pt x="52" y="28"/>
                    </a:lnTo>
                    <a:lnTo>
                      <a:pt x="26" y="28"/>
                    </a:lnTo>
                    <a:lnTo>
                      <a:pt x="26" y="55"/>
                    </a:lnTo>
                    <a:lnTo>
                      <a:pt x="26" y="55"/>
                    </a:lnTo>
                    <a:lnTo>
                      <a:pt x="26"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3" name="Freeform 192">
                <a:extLst>
                  <a:ext uri="{FF2B5EF4-FFF2-40B4-BE49-F238E27FC236}">
                    <a16:creationId xmlns:a16="http://schemas.microsoft.com/office/drawing/2014/main" id="{E16490EF-2C57-532F-467A-A84A247BE020}"/>
                  </a:ext>
                </a:extLst>
              </p:cNvPr>
              <p:cNvSpPr>
                <a:spLocks/>
              </p:cNvSpPr>
              <p:nvPr/>
            </p:nvSpPr>
            <p:spPr bwMode="auto">
              <a:xfrm>
                <a:off x="4296831" y="306452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4" name="Freeform 193">
                <a:extLst>
                  <a:ext uri="{FF2B5EF4-FFF2-40B4-BE49-F238E27FC236}">
                    <a16:creationId xmlns:a16="http://schemas.microsoft.com/office/drawing/2014/main" id="{E6E52701-C574-29DE-FE51-00259EC7DF30}"/>
                  </a:ext>
                </a:extLst>
              </p:cNvPr>
              <p:cNvSpPr>
                <a:spLocks/>
              </p:cNvSpPr>
              <p:nvPr/>
            </p:nvSpPr>
            <p:spPr bwMode="auto">
              <a:xfrm>
                <a:off x="3926175" y="3024448"/>
                <a:ext cx="108000" cy="108000"/>
              </a:xfrm>
              <a:custGeom>
                <a:avLst/>
                <a:gdLst>
                  <a:gd name="T0" fmla="*/ 0 w 53"/>
                  <a:gd name="T1" fmla="*/ 26 h 52"/>
                  <a:gd name="T2" fmla="*/ 27 w 53"/>
                  <a:gd name="T3" fmla="*/ 26 h 52"/>
                  <a:gd name="T4" fmla="*/ 27 w 53"/>
                  <a:gd name="T5" fmla="*/ 0 h 52"/>
                  <a:gd name="T6" fmla="*/ 27 w 53"/>
                  <a:gd name="T7" fmla="*/ 0 h 52"/>
                  <a:gd name="T8" fmla="*/ 27 w 53"/>
                  <a:gd name="T9" fmla="*/ 26 h 52"/>
                  <a:gd name="T10" fmla="*/ 53 w 53"/>
                  <a:gd name="T11" fmla="*/ 26 h 52"/>
                  <a:gd name="T12" fmla="*/ 53 w 53"/>
                  <a:gd name="T13" fmla="*/ 26 h 52"/>
                  <a:gd name="T14" fmla="*/ 27 w 53"/>
                  <a:gd name="T15" fmla="*/ 26 h 52"/>
                  <a:gd name="T16" fmla="*/ 27 w 53"/>
                  <a:gd name="T17" fmla="*/ 52 h 52"/>
                  <a:gd name="T18" fmla="*/ 27 w 53"/>
                  <a:gd name="T19" fmla="*/ 52 h 52"/>
                  <a:gd name="T20" fmla="*/ 27 w 53"/>
                  <a:gd name="T21" fmla="*/ 26 h 52"/>
                  <a:gd name="T22" fmla="*/ 0 w 53"/>
                  <a:gd name="T23" fmla="*/ 26 h 52"/>
                  <a:gd name="T24" fmla="*/ 0 w 53"/>
                  <a:gd name="T25" fmla="*/ 26 h 52"/>
                  <a:gd name="T26" fmla="*/ 0 w 53"/>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2">
                    <a:moveTo>
                      <a:pt x="0" y="26"/>
                    </a:moveTo>
                    <a:lnTo>
                      <a:pt x="27" y="26"/>
                    </a:lnTo>
                    <a:lnTo>
                      <a:pt x="27" y="0"/>
                    </a:lnTo>
                    <a:lnTo>
                      <a:pt x="27" y="0"/>
                    </a:lnTo>
                    <a:lnTo>
                      <a:pt x="27" y="26"/>
                    </a:lnTo>
                    <a:lnTo>
                      <a:pt x="53" y="26"/>
                    </a:lnTo>
                    <a:lnTo>
                      <a:pt x="53" y="26"/>
                    </a:lnTo>
                    <a:lnTo>
                      <a:pt x="27" y="26"/>
                    </a:lnTo>
                    <a:lnTo>
                      <a:pt x="27" y="52"/>
                    </a:lnTo>
                    <a:lnTo>
                      <a:pt x="27" y="52"/>
                    </a:lnTo>
                    <a:lnTo>
                      <a:pt x="27"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5" name="Freeform 194">
                <a:extLst>
                  <a:ext uri="{FF2B5EF4-FFF2-40B4-BE49-F238E27FC236}">
                    <a16:creationId xmlns:a16="http://schemas.microsoft.com/office/drawing/2014/main" id="{5C6C3404-602B-99DA-EBD8-25B8D5758279}"/>
                  </a:ext>
                </a:extLst>
              </p:cNvPr>
              <p:cNvSpPr>
                <a:spLocks/>
              </p:cNvSpPr>
              <p:nvPr/>
            </p:nvSpPr>
            <p:spPr bwMode="auto">
              <a:xfrm>
                <a:off x="3842777" y="3024448"/>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6" name="Freeform 195">
                <a:extLst>
                  <a:ext uri="{FF2B5EF4-FFF2-40B4-BE49-F238E27FC236}">
                    <a16:creationId xmlns:a16="http://schemas.microsoft.com/office/drawing/2014/main" id="{F13E536A-E679-B923-51A2-03355C045146}"/>
                  </a:ext>
                </a:extLst>
              </p:cNvPr>
              <p:cNvSpPr>
                <a:spLocks/>
              </p:cNvSpPr>
              <p:nvPr/>
            </p:nvSpPr>
            <p:spPr bwMode="auto">
              <a:xfrm>
                <a:off x="10951652" y="4548913"/>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7" name="Freeform 196">
                <a:extLst>
                  <a:ext uri="{FF2B5EF4-FFF2-40B4-BE49-F238E27FC236}">
                    <a16:creationId xmlns:a16="http://schemas.microsoft.com/office/drawing/2014/main" id="{0DD6EB60-7592-25B3-75E5-853E72A709B9}"/>
                  </a:ext>
                </a:extLst>
              </p:cNvPr>
              <p:cNvSpPr>
                <a:spLocks/>
              </p:cNvSpPr>
              <p:nvPr/>
            </p:nvSpPr>
            <p:spPr bwMode="auto">
              <a:xfrm>
                <a:off x="11098371" y="4548913"/>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8" name="Freeform 197">
                <a:extLst>
                  <a:ext uri="{FF2B5EF4-FFF2-40B4-BE49-F238E27FC236}">
                    <a16:creationId xmlns:a16="http://schemas.microsoft.com/office/drawing/2014/main" id="{C523BED4-4CF4-AA03-1BF5-EA605D919FE5}"/>
                  </a:ext>
                </a:extLst>
              </p:cNvPr>
              <p:cNvSpPr>
                <a:spLocks/>
              </p:cNvSpPr>
              <p:nvPr/>
            </p:nvSpPr>
            <p:spPr bwMode="auto">
              <a:xfrm>
                <a:off x="11076749" y="4548913"/>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9" name="Freeform 198">
                <a:extLst>
                  <a:ext uri="{FF2B5EF4-FFF2-40B4-BE49-F238E27FC236}">
                    <a16:creationId xmlns:a16="http://schemas.microsoft.com/office/drawing/2014/main" id="{C3F86A55-7737-3ADC-93FE-43D9B0F26FC4}"/>
                  </a:ext>
                </a:extLst>
              </p:cNvPr>
              <p:cNvSpPr>
                <a:spLocks/>
              </p:cNvSpPr>
              <p:nvPr/>
            </p:nvSpPr>
            <p:spPr bwMode="auto">
              <a:xfrm>
                <a:off x="11163236" y="4564327"/>
                <a:ext cx="108000" cy="108000"/>
              </a:xfrm>
              <a:custGeom>
                <a:avLst/>
                <a:gdLst>
                  <a:gd name="T0" fmla="*/ 0 w 55"/>
                  <a:gd name="T1" fmla="*/ 26 h 54"/>
                  <a:gd name="T2" fmla="*/ 27 w 55"/>
                  <a:gd name="T3" fmla="*/ 26 h 54"/>
                  <a:gd name="T4" fmla="*/ 27 w 55"/>
                  <a:gd name="T5" fmla="*/ 0 h 54"/>
                  <a:gd name="T6" fmla="*/ 27 w 55"/>
                  <a:gd name="T7" fmla="*/ 0 h 54"/>
                  <a:gd name="T8" fmla="*/ 27 w 55"/>
                  <a:gd name="T9" fmla="*/ 26 h 54"/>
                  <a:gd name="T10" fmla="*/ 55 w 55"/>
                  <a:gd name="T11" fmla="*/ 26 h 54"/>
                  <a:gd name="T12" fmla="*/ 55 w 55"/>
                  <a:gd name="T13" fmla="*/ 26 h 54"/>
                  <a:gd name="T14" fmla="*/ 27 w 55"/>
                  <a:gd name="T15" fmla="*/ 26 h 54"/>
                  <a:gd name="T16" fmla="*/ 27 w 55"/>
                  <a:gd name="T17" fmla="*/ 54 h 54"/>
                  <a:gd name="T18" fmla="*/ 27 w 55"/>
                  <a:gd name="T19" fmla="*/ 54 h 54"/>
                  <a:gd name="T20" fmla="*/ 27 w 55"/>
                  <a:gd name="T21" fmla="*/ 26 h 54"/>
                  <a:gd name="T22" fmla="*/ 0 w 55"/>
                  <a:gd name="T23" fmla="*/ 26 h 54"/>
                  <a:gd name="T24" fmla="*/ 0 w 55"/>
                  <a:gd name="T25" fmla="*/ 26 h 54"/>
                  <a:gd name="T26" fmla="*/ 0 w 55"/>
                  <a:gd name="T2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0" y="26"/>
                    </a:moveTo>
                    <a:lnTo>
                      <a:pt x="27" y="26"/>
                    </a:lnTo>
                    <a:lnTo>
                      <a:pt x="27" y="0"/>
                    </a:lnTo>
                    <a:lnTo>
                      <a:pt x="27" y="0"/>
                    </a:lnTo>
                    <a:lnTo>
                      <a:pt x="27" y="26"/>
                    </a:lnTo>
                    <a:lnTo>
                      <a:pt x="55" y="26"/>
                    </a:lnTo>
                    <a:lnTo>
                      <a:pt x="55" y="26"/>
                    </a:lnTo>
                    <a:lnTo>
                      <a:pt x="27" y="26"/>
                    </a:lnTo>
                    <a:lnTo>
                      <a:pt x="27" y="54"/>
                    </a:lnTo>
                    <a:lnTo>
                      <a:pt x="27" y="54"/>
                    </a:lnTo>
                    <a:lnTo>
                      <a:pt x="27"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0" name="Freeform 199">
                <a:extLst>
                  <a:ext uri="{FF2B5EF4-FFF2-40B4-BE49-F238E27FC236}">
                    <a16:creationId xmlns:a16="http://schemas.microsoft.com/office/drawing/2014/main" id="{41BD6223-BE16-627C-4646-690AD9E195CF}"/>
                  </a:ext>
                </a:extLst>
              </p:cNvPr>
              <p:cNvSpPr>
                <a:spLocks/>
              </p:cNvSpPr>
              <p:nvPr/>
            </p:nvSpPr>
            <p:spPr bwMode="auto">
              <a:xfrm>
                <a:off x="11218834" y="4564327"/>
                <a:ext cx="108000" cy="108000"/>
              </a:xfrm>
              <a:custGeom>
                <a:avLst/>
                <a:gdLst>
                  <a:gd name="T0" fmla="*/ 0 w 52"/>
                  <a:gd name="T1" fmla="*/ 26 h 54"/>
                  <a:gd name="T2" fmla="*/ 26 w 52"/>
                  <a:gd name="T3" fmla="*/ 26 h 54"/>
                  <a:gd name="T4" fmla="*/ 26 w 52"/>
                  <a:gd name="T5" fmla="*/ 0 h 54"/>
                  <a:gd name="T6" fmla="*/ 26 w 52"/>
                  <a:gd name="T7" fmla="*/ 0 h 54"/>
                  <a:gd name="T8" fmla="*/ 26 w 52"/>
                  <a:gd name="T9" fmla="*/ 26 h 54"/>
                  <a:gd name="T10" fmla="*/ 52 w 52"/>
                  <a:gd name="T11" fmla="*/ 26 h 54"/>
                  <a:gd name="T12" fmla="*/ 52 w 52"/>
                  <a:gd name="T13" fmla="*/ 26 h 54"/>
                  <a:gd name="T14" fmla="*/ 26 w 52"/>
                  <a:gd name="T15" fmla="*/ 26 h 54"/>
                  <a:gd name="T16" fmla="*/ 26 w 52"/>
                  <a:gd name="T17" fmla="*/ 54 h 54"/>
                  <a:gd name="T18" fmla="*/ 26 w 52"/>
                  <a:gd name="T19" fmla="*/ 54 h 54"/>
                  <a:gd name="T20" fmla="*/ 26 w 52"/>
                  <a:gd name="T21" fmla="*/ 26 h 54"/>
                  <a:gd name="T22" fmla="*/ 0 w 52"/>
                  <a:gd name="T23" fmla="*/ 26 h 54"/>
                  <a:gd name="T24" fmla="*/ 0 w 52"/>
                  <a:gd name="T25" fmla="*/ 26 h 54"/>
                  <a:gd name="T26" fmla="*/ 0 w 52"/>
                  <a:gd name="T2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4">
                    <a:moveTo>
                      <a:pt x="0" y="26"/>
                    </a:moveTo>
                    <a:lnTo>
                      <a:pt x="26" y="26"/>
                    </a:lnTo>
                    <a:lnTo>
                      <a:pt x="26" y="0"/>
                    </a:lnTo>
                    <a:lnTo>
                      <a:pt x="26" y="0"/>
                    </a:lnTo>
                    <a:lnTo>
                      <a:pt x="26" y="26"/>
                    </a:lnTo>
                    <a:lnTo>
                      <a:pt x="52" y="26"/>
                    </a:lnTo>
                    <a:lnTo>
                      <a:pt x="52" y="26"/>
                    </a:lnTo>
                    <a:lnTo>
                      <a:pt x="26" y="26"/>
                    </a:lnTo>
                    <a:lnTo>
                      <a:pt x="26" y="54"/>
                    </a:lnTo>
                    <a:lnTo>
                      <a:pt x="26" y="54"/>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1" name="Freeform 200">
                <a:extLst>
                  <a:ext uri="{FF2B5EF4-FFF2-40B4-BE49-F238E27FC236}">
                    <a16:creationId xmlns:a16="http://schemas.microsoft.com/office/drawing/2014/main" id="{371A7894-43AC-1FBA-3A13-09F5F0412B55}"/>
                  </a:ext>
                </a:extLst>
              </p:cNvPr>
              <p:cNvSpPr>
                <a:spLocks/>
              </p:cNvSpPr>
              <p:nvPr/>
            </p:nvSpPr>
            <p:spPr bwMode="auto">
              <a:xfrm>
                <a:off x="11251266" y="4570493"/>
                <a:ext cx="108000" cy="108000"/>
              </a:xfrm>
              <a:custGeom>
                <a:avLst/>
                <a:gdLst>
                  <a:gd name="T0" fmla="*/ 0 w 53"/>
                  <a:gd name="T1" fmla="*/ 27 h 55"/>
                  <a:gd name="T2" fmla="*/ 27 w 53"/>
                  <a:gd name="T3" fmla="*/ 27 h 55"/>
                  <a:gd name="T4" fmla="*/ 27 w 53"/>
                  <a:gd name="T5" fmla="*/ 0 h 55"/>
                  <a:gd name="T6" fmla="*/ 27 w 53"/>
                  <a:gd name="T7" fmla="*/ 0 h 55"/>
                  <a:gd name="T8" fmla="*/ 27 w 53"/>
                  <a:gd name="T9" fmla="*/ 27 h 55"/>
                  <a:gd name="T10" fmla="*/ 53 w 53"/>
                  <a:gd name="T11" fmla="*/ 27 h 55"/>
                  <a:gd name="T12" fmla="*/ 53 w 53"/>
                  <a:gd name="T13" fmla="*/ 27 h 55"/>
                  <a:gd name="T14" fmla="*/ 27 w 53"/>
                  <a:gd name="T15" fmla="*/ 27 h 55"/>
                  <a:gd name="T16" fmla="*/ 27 w 53"/>
                  <a:gd name="T17" fmla="*/ 55 h 55"/>
                  <a:gd name="T18" fmla="*/ 27 w 53"/>
                  <a:gd name="T19" fmla="*/ 55 h 55"/>
                  <a:gd name="T20" fmla="*/ 27 w 53"/>
                  <a:gd name="T21" fmla="*/ 27 h 55"/>
                  <a:gd name="T22" fmla="*/ 0 w 53"/>
                  <a:gd name="T23" fmla="*/ 27 h 55"/>
                  <a:gd name="T24" fmla="*/ 0 w 53"/>
                  <a:gd name="T25" fmla="*/ 27 h 55"/>
                  <a:gd name="T26" fmla="*/ 0 w 53"/>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7"/>
                    </a:moveTo>
                    <a:lnTo>
                      <a:pt x="27" y="27"/>
                    </a:lnTo>
                    <a:lnTo>
                      <a:pt x="27" y="0"/>
                    </a:lnTo>
                    <a:lnTo>
                      <a:pt x="27" y="0"/>
                    </a:lnTo>
                    <a:lnTo>
                      <a:pt x="27" y="27"/>
                    </a:lnTo>
                    <a:lnTo>
                      <a:pt x="53" y="27"/>
                    </a:lnTo>
                    <a:lnTo>
                      <a:pt x="53" y="27"/>
                    </a:lnTo>
                    <a:lnTo>
                      <a:pt x="27" y="27"/>
                    </a:lnTo>
                    <a:lnTo>
                      <a:pt x="27" y="55"/>
                    </a:lnTo>
                    <a:lnTo>
                      <a:pt x="27" y="55"/>
                    </a:lnTo>
                    <a:lnTo>
                      <a:pt x="27" y="27"/>
                    </a:lnTo>
                    <a:lnTo>
                      <a:pt x="0" y="27"/>
                    </a:lnTo>
                    <a:lnTo>
                      <a:pt x="0" y="27"/>
                    </a:lnTo>
                    <a:lnTo>
                      <a:pt x="0" y="27"/>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2" name="Freeform 201">
                <a:extLst>
                  <a:ext uri="{FF2B5EF4-FFF2-40B4-BE49-F238E27FC236}">
                    <a16:creationId xmlns:a16="http://schemas.microsoft.com/office/drawing/2014/main" id="{3AEC6595-1145-4BC4-9D42-5C01A276E03F}"/>
                  </a:ext>
                </a:extLst>
              </p:cNvPr>
              <p:cNvSpPr>
                <a:spLocks/>
              </p:cNvSpPr>
              <p:nvPr/>
            </p:nvSpPr>
            <p:spPr bwMode="auto">
              <a:xfrm>
                <a:off x="11269799" y="4578200"/>
                <a:ext cx="108000" cy="108000"/>
              </a:xfrm>
              <a:custGeom>
                <a:avLst/>
                <a:gdLst>
                  <a:gd name="T0" fmla="*/ 0 w 55"/>
                  <a:gd name="T1" fmla="*/ 26 h 55"/>
                  <a:gd name="T2" fmla="*/ 29 w 55"/>
                  <a:gd name="T3" fmla="*/ 26 h 55"/>
                  <a:gd name="T4" fmla="*/ 29 w 55"/>
                  <a:gd name="T5" fmla="*/ 0 h 55"/>
                  <a:gd name="T6" fmla="*/ 29 w 55"/>
                  <a:gd name="T7" fmla="*/ 0 h 55"/>
                  <a:gd name="T8" fmla="*/ 29 w 55"/>
                  <a:gd name="T9" fmla="*/ 26 h 55"/>
                  <a:gd name="T10" fmla="*/ 55 w 55"/>
                  <a:gd name="T11" fmla="*/ 26 h 55"/>
                  <a:gd name="T12" fmla="*/ 55 w 55"/>
                  <a:gd name="T13" fmla="*/ 26 h 55"/>
                  <a:gd name="T14" fmla="*/ 29 w 55"/>
                  <a:gd name="T15" fmla="*/ 26 h 55"/>
                  <a:gd name="T16" fmla="*/ 29 w 55"/>
                  <a:gd name="T17" fmla="*/ 55 h 55"/>
                  <a:gd name="T18" fmla="*/ 29 w 55"/>
                  <a:gd name="T19" fmla="*/ 55 h 55"/>
                  <a:gd name="T20" fmla="*/ 29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9" y="26"/>
                    </a:lnTo>
                    <a:lnTo>
                      <a:pt x="29" y="0"/>
                    </a:lnTo>
                    <a:lnTo>
                      <a:pt x="29" y="0"/>
                    </a:lnTo>
                    <a:lnTo>
                      <a:pt x="29" y="26"/>
                    </a:lnTo>
                    <a:lnTo>
                      <a:pt x="55" y="26"/>
                    </a:lnTo>
                    <a:lnTo>
                      <a:pt x="55" y="26"/>
                    </a:lnTo>
                    <a:lnTo>
                      <a:pt x="29" y="26"/>
                    </a:lnTo>
                    <a:lnTo>
                      <a:pt x="29" y="55"/>
                    </a:lnTo>
                    <a:lnTo>
                      <a:pt x="29" y="55"/>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3" name="Freeform 202">
                <a:extLst>
                  <a:ext uri="{FF2B5EF4-FFF2-40B4-BE49-F238E27FC236}">
                    <a16:creationId xmlns:a16="http://schemas.microsoft.com/office/drawing/2014/main" id="{EA137DBB-80A8-C337-E9FE-63DA63E68C24}"/>
                  </a:ext>
                </a:extLst>
              </p:cNvPr>
              <p:cNvSpPr>
                <a:spLocks/>
              </p:cNvSpPr>
              <p:nvPr/>
            </p:nvSpPr>
            <p:spPr bwMode="auto">
              <a:xfrm>
                <a:off x="11333120" y="4588990"/>
                <a:ext cx="108000" cy="108000"/>
              </a:xfrm>
              <a:custGeom>
                <a:avLst/>
                <a:gdLst>
                  <a:gd name="T0" fmla="*/ 0 w 54"/>
                  <a:gd name="T1" fmla="*/ 29 h 55"/>
                  <a:gd name="T2" fmla="*/ 28 w 54"/>
                  <a:gd name="T3" fmla="*/ 29 h 55"/>
                  <a:gd name="T4" fmla="*/ 28 w 54"/>
                  <a:gd name="T5" fmla="*/ 0 h 55"/>
                  <a:gd name="T6" fmla="*/ 28 w 54"/>
                  <a:gd name="T7" fmla="*/ 0 h 55"/>
                  <a:gd name="T8" fmla="*/ 28 w 54"/>
                  <a:gd name="T9" fmla="*/ 29 h 55"/>
                  <a:gd name="T10" fmla="*/ 54 w 54"/>
                  <a:gd name="T11" fmla="*/ 29 h 55"/>
                  <a:gd name="T12" fmla="*/ 54 w 54"/>
                  <a:gd name="T13" fmla="*/ 29 h 55"/>
                  <a:gd name="T14" fmla="*/ 28 w 54"/>
                  <a:gd name="T15" fmla="*/ 29 h 55"/>
                  <a:gd name="T16" fmla="*/ 28 w 54"/>
                  <a:gd name="T17" fmla="*/ 55 h 55"/>
                  <a:gd name="T18" fmla="*/ 28 w 54"/>
                  <a:gd name="T19" fmla="*/ 55 h 55"/>
                  <a:gd name="T20" fmla="*/ 28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8" y="29"/>
                    </a:lnTo>
                    <a:lnTo>
                      <a:pt x="28" y="0"/>
                    </a:lnTo>
                    <a:lnTo>
                      <a:pt x="28" y="0"/>
                    </a:lnTo>
                    <a:lnTo>
                      <a:pt x="28" y="29"/>
                    </a:lnTo>
                    <a:lnTo>
                      <a:pt x="54" y="29"/>
                    </a:lnTo>
                    <a:lnTo>
                      <a:pt x="54" y="29"/>
                    </a:lnTo>
                    <a:lnTo>
                      <a:pt x="28" y="29"/>
                    </a:lnTo>
                    <a:lnTo>
                      <a:pt x="28" y="55"/>
                    </a:lnTo>
                    <a:lnTo>
                      <a:pt x="28" y="55"/>
                    </a:lnTo>
                    <a:lnTo>
                      <a:pt x="28"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4" name="Freeform 203">
                <a:extLst>
                  <a:ext uri="{FF2B5EF4-FFF2-40B4-BE49-F238E27FC236}">
                    <a16:creationId xmlns:a16="http://schemas.microsoft.com/office/drawing/2014/main" id="{A860C38A-4CA5-E2B9-EBDF-0A1D7C934B59}"/>
                  </a:ext>
                </a:extLst>
              </p:cNvPr>
              <p:cNvSpPr>
                <a:spLocks/>
              </p:cNvSpPr>
              <p:nvPr/>
            </p:nvSpPr>
            <p:spPr bwMode="auto">
              <a:xfrm>
                <a:off x="11354741" y="4588990"/>
                <a:ext cx="108000" cy="108000"/>
              </a:xfrm>
              <a:custGeom>
                <a:avLst/>
                <a:gdLst>
                  <a:gd name="T0" fmla="*/ 0 w 54"/>
                  <a:gd name="T1" fmla="*/ 29 h 55"/>
                  <a:gd name="T2" fmla="*/ 26 w 54"/>
                  <a:gd name="T3" fmla="*/ 29 h 55"/>
                  <a:gd name="T4" fmla="*/ 26 w 54"/>
                  <a:gd name="T5" fmla="*/ 0 h 55"/>
                  <a:gd name="T6" fmla="*/ 26 w 54"/>
                  <a:gd name="T7" fmla="*/ 0 h 55"/>
                  <a:gd name="T8" fmla="*/ 26 w 54"/>
                  <a:gd name="T9" fmla="*/ 29 h 55"/>
                  <a:gd name="T10" fmla="*/ 54 w 54"/>
                  <a:gd name="T11" fmla="*/ 29 h 55"/>
                  <a:gd name="T12" fmla="*/ 54 w 54"/>
                  <a:gd name="T13" fmla="*/ 29 h 55"/>
                  <a:gd name="T14" fmla="*/ 26 w 54"/>
                  <a:gd name="T15" fmla="*/ 29 h 55"/>
                  <a:gd name="T16" fmla="*/ 26 w 54"/>
                  <a:gd name="T17" fmla="*/ 55 h 55"/>
                  <a:gd name="T18" fmla="*/ 26 w 54"/>
                  <a:gd name="T19" fmla="*/ 55 h 55"/>
                  <a:gd name="T20" fmla="*/ 26 w 54"/>
                  <a:gd name="T21" fmla="*/ 29 h 55"/>
                  <a:gd name="T22" fmla="*/ 0 w 54"/>
                  <a:gd name="T23" fmla="*/ 29 h 55"/>
                  <a:gd name="T24" fmla="*/ 0 w 54"/>
                  <a:gd name="T25" fmla="*/ 29 h 55"/>
                  <a:gd name="T26" fmla="*/ 0 w 54"/>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9"/>
                    </a:moveTo>
                    <a:lnTo>
                      <a:pt x="26" y="29"/>
                    </a:lnTo>
                    <a:lnTo>
                      <a:pt x="26" y="0"/>
                    </a:lnTo>
                    <a:lnTo>
                      <a:pt x="26" y="0"/>
                    </a:lnTo>
                    <a:lnTo>
                      <a:pt x="26" y="29"/>
                    </a:lnTo>
                    <a:lnTo>
                      <a:pt x="54" y="29"/>
                    </a:lnTo>
                    <a:lnTo>
                      <a:pt x="54"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5" name="Freeform 204">
                <a:extLst>
                  <a:ext uri="{FF2B5EF4-FFF2-40B4-BE49-F238E27FC236}">
                    <a16:creationId xmlns:a16="http://schemas.microsoft.com/office/drawing/2014/main" id="{C2949555-5B9A-0B57-6D2E-2DA2CECE6713}"/>
                  </a:ext>
                </a:extLst>
              </p:cNvPr>
              <p:cNvSpPr>
                <a:spLocks/>
              </p:cNvSpPr>
              <p:nvPr/>
            </p:nvSpPr>
            <p:spPr bwMode="auto">
              <a:xfrm>
                <a:off x="11416517" y="4588990"/>
                <a:ext cx="108000" cy="108000"/>
              </a:xfrm>
              <a:custGeom>
                <a:avLst/>
                <a:gdLst>
                  <a:gd name="T0" fmla="*/ 0 w 55"/>
                  <a:gd name="T1" fmla="*/ 29 h 55"/>
                  <a:gd name="T2" fmla="*/ 26 w 55"/>
                  <a:gd name="T3" fmla="*/ 29 h 55"/>
                  <a:gd name="T4" fmla="*/ 26 w 55"/>
                  <a:gd name="T5" fmla="*/ 0 h 55"/>
                  <a:gd name="T6" fmla="*/ 26 w 55"/>
                  <a:gd name="T7" fmla="*/ 0 h 55"/>
                  <a:gd name="T8" fmla="*/ 26 w 55"/>
                  <a:gd name="T9" fmla="*/ 29 h 55"/>
                  <a:gd name="T10" fmla="*/ 55 w 55"/>
                  <a:gd name="T11" fmla="*/ 29 h 55"/>
                  <a:gd name="T12" fmla="*/ 55 w 55"/>
                  <a:gd name="T13" fmla="*/ 29 h 55"/>
                  <a:gd name="T14" fmla="*/ 26 w 55"/>
                  <a:gd name="T15" fmla="*/ 29 h 55"/>
                  <a:gd name="T16" fmla="*/ 26 w 55"/>
                  <a:gd name="T17" fmla="*/ 55 h 55"/>
                  <a:gd name="T18" fmla="*/ 26 w 55"/>
                  <a:gd name="T19" fmla="*/ 55 h 55"/>
                  <a:gd name="T20" fmla="*/ 26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6" y="29"/>
                    </a:lnTo>
                    <a:lnTo>
                      <a:pt x="26" y="0"/>
                    </a:lnTo>
                    <a:lnTo>
                      <a:pt x="26" y="0"/>
                    </a:lnTo>
                    <a:lnTo>
                      <a:pt x="26" y="29"/>
                    </a:lnTo>
                    <a:lnTo>
                      <a:pt x="55" y="29"/>
                    </a:lnTo>
                    <a:lnTo>
                      <a:pt x="55"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6" name="Freeform 205">
                <a:extLst>
                  <a:ext uri="{FF2B5EF4-FFF2-40B4-BE49-F238E27FC236}">
                    <a16:creationId xmlns:a16="http://schemas.microsoft.com/office/drawing/2014/main" id="{D4DA80AE-2B64-CEB7-503F-367B5CB67407}"/>
                  </a:ext>
                </a:extLst>
              </p:cNvPr>
              <p:cNvSpPr>
                <a:spLocks/>
              </p:cNvSpPr>
              <p:nvPr/>
            </p:nvSpPr>
            <p:spPr bwMode="auto">
              <a:xfrm>
                <a:off x="11376363" y="4588990"/>
                <a:ext cx="108000" cy="108000"/>
              </a:xfrm>
              <a:custGeom>
                <a:avLst/>
                <a:gdLst>
                  <a:gd name="T0" fmla="*/ 0 w 52"/>
                  <a:gd name="T1" fmla="*/ 29 h 55"/>
                  <a:gd name="T2" fmla="*/ 26 w 52"/>
                  <a:gd name="T3" fmla="*/ 29 h 55"/>
                  <a:gd name="T4" fmla="*/ 26 w 52"/>
                  <a:gd name="T5" fmla="*/ 0 h 55"/>
                  <a:gd name="T6" fmla="*/ 26 w 52"/>
                  <a:gd name="T7" fmla="*/ 0 h 55"/>
                  <a:gd name="T8" fmla="*/ 26 w 52"/>
                  <a:gd name="T9" fmla="*/ 29 h 55"/>
                  <a:gd name="T10" fmla="*/ 52 w 52"/>
                  <a:gd name="T11" fmla="*/ 29 h 55"/>
                  <a:gd name="T12" fmla="*/ 52 w 52"/>
                  <a:gd name="T13" fmla="*/ 29 h 55"/>
                  <a:gd name="T14" fmla="*/ 26 w 52"/>
                  <a:gd name="T15" fmla="*/ 29 h 55"/>
                  <a:gd name="T16" fmla="*/ 26 w 52"/>
                  <a:gd name="T17" fmla="*/ 55 h 55"/>
                  <a:gd name="T18" fmla="*/ 26 w 52"/>
                  <a:gd name="T19" fmla="*/ 55 h 55"/>
                  <a:gd name="T20" fmla="*/ 26 w 52"/>
                  <a:gd name="T21" fmla="*/ 29 h 55"/>
                  <a:gd name="T22" fmla="*/ 0 w 52"/>
                  <a:gd name="T23" fmla="*/ 29 h 55"/>
                  <a:gd name="T24" fmla="*/ 0 w 52"/>
                  <a:gd name="T25" fmla="*/ 29 h 55"/>
                  <a:gd name="T26" fmla="*/ 0 w 52"/>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9"/>
                    </a:moveTo>
                    <a:lnTo>
                      <a:pt x="26" y="29"/>
                    </a:lnTo>
                    <a:lnTo>
                      <a:pt x="26" y="0"/>
                    </a:lnTo>
                    <a:lnTo>
                      <a:pt x="26" y="0"/>
                    </a:lnTo>
                    <a:lnTo>
                      <a:pt x="26" y="29"/>
                    </a:lnTo>
                    <a:lnTo>
                      <a:pt x="52" y="29"/>
                    </a:lnTo>
                    <a:lnTo>
                      <a:pt x="52" y="29"/>
                    </a:lnTo>
                    <a:lnTo>
                      <a:pt x="26" y="29"/>
                    </a:lnTo>
                    <a:lnTo>
                      <a:pt x="26" y="55"/>
                    </a:lnTo>
                    <a:lnTo>
                      <a:pt x="26" y="55"/>
                    </a:lnTo>
                    <a:lnTo>
                      <a:pt x="26"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7" name="Freeform 206">
                <a:extLst>
                  <a:ext uri="{FF2B5EF4-FFF2-40B4-BE49-F238E27FC236}">
                    <a16:creationId xmlns:a16="http://schemas.microsoft.com/office/drawing/2014/main" id="{F938828A-82B7-7EDC-7EA0-F6A7435E0650}"/>
                  </a:ext>
                </a:extLst>
              </p:cNvPr>
              <p:cNvSpPr>
                <a:spLocks/>
              </p:cNvSpPr>
              <p:nvPr/>
            </p:nvSpPr>
            <p:spPr bwMode="auto">
              <a:xfrm>
                <a:off x="11456672" y="4588990"/>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8" name="Freeform 207">
                <a:extLst>
                  <a:ext uri="{FF2B5EF4-FFF2-40B4-BE49-F238E27FC236}">
                    <a16:creationId xmlns:a16="http://schemas.microsoft.com/office/drawing/2014/main" id="{5363DF05-BC16-DC99-3588-60FB1B041437}"/>
                  </a:ext>
                </a:extLst>
              </p:cNvPr>
              <p:cNvSpPr>
                <a:spLocks/>
              </p:cNvSpPr>
              <p:nvPr/>
            </p:nvSpPr>
            <p:spPr bwMode="auto">
              <a:xfrm>
                <a:off x="11438139" y="4588990"/>
                <a:ext cx="108000" cy="108000"/>
              </a:xfrm>
              <a:custGeom>
                <a:avLst/>
                <a:gdLst>
                  <a:gd name="T0" fmla="*/ 0 w 53"/>
                  <a:gd name="T1" fmla="*/ 29 h 55"/>
                  <a:gd name="T2" fmla="*/ 27 w 53"/>
                  <a:gd name="T3" fmla="*/ 29 h 55"/>
                  <a:gd name="T4" fmla="*/ 27 w 53"/>
                  <a:gd name="T5" fmla="*/ 0 h 55"/>
                  <a:gd name="T6" fmla="*/ 27 w 53"/>
                  <a:gd name="T7" fmla="*/ 0 h 55"/>
                  <a:gd name="T8" fmla="*/ 27 w 53"/>
                  <a:gd name="T9" fmla="*/ 29 h 55"/>
                  <a:gd name="T10" fmla="*/ 53 w 53"/>
                  <a:gd name="T11" fmla="*/ 29 h 55"/>
                  <a:gd name="T12" fmla="*/ 53 w 53"/>
                  <a:gd name="T13" fmla="*/ 29 h 55"/>
                  <a:gd name="T14" fmla="*/ 27 w 53"/>
                  <a:gd name="T15" fmla="*/ 29 h 55"/>
                  <a:gd name="T16" fmla="*/ 27 w 53"/>
                  <a:gd name="T17" fmla="*/ 55 h 55"/>
                  <a:gd name="T18" fmla="*/ 27 w 53"/>
                  <a:gd name="T19" fmla="*/ 55 h 55"/>
                  <a:gd name="T20" fmla="*/ 27 w 53"/>
                  <a:gd name="T21" fmla="*/ 29 h 55"/>
                  <a:gd name="T22" fmla="*/ 0 w 53"/>
                  <a:gd name="T23" fmla="*/ 29 h 55"/>
                  <a:gd name="T24" fmla="*/ 0 w 53"/>
                  <a:gd name="T25" fmla="*/ 29 h 55"/>
                  <a:gd name="T26" fmla="*/ 0 w 53"/>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5">
                    <a:moveTo>
                      <a:pt x="0" y="29"/>
                    </a:moveTo>
                    <a:lnTo>
                      <a:pt x="27" y="29"/>
                    </a:lnTo>
                    <a:lnTo>
                      <a:pt x="27" y="0"/>
                    </a:lnTo>
                    <a:lnTo>
                      <a:pt x="27" y="0"/>
                    </a:lnTo>
                    <a:lnTo>
                      <a:pt x="27" y="29"/>
                    </a:lnTo>
                    <a:lnTo>
                      <a:pt x="53" y="29"/>
                    </a:lnTo>
                    <a:lnTo>
                      <a:pt x="53" y="29"/>
                    </a:lnTo>
                    <a:lnTo>
                      <a:pt x="27" y="29"/>
                    </a:lnTo>
                    <a:lnTo>
                      <a:pt x="27" y="55"/>
                    </a:lnTo>
                    <a:lnTo>
                      <a:pt x="27" y="55"/>
                    </a:lnTo>
                    <a:lnTo>
                      <a:pt x="27"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9" name="Freeform 208">
                <a:extLst>
                  <a:ext uri="{FF2B5EF4-FFF2-40B4-BE49-F238E27FC236}">
                    <a16:creationId xmlns:a16="http://schemas.microsoft.com/office/drawing/2014/main" id="{446640EF-629E-7759-69DD-5F28E92D29F3}"/>
                  </a:ext>
                </a:extLst>
              </p:cNvPr>
              <p:cNvSpPr>
                <a:spLocks/>
              </p:cNvSpPr>
              <p:nvPr/>
            </p:nvSpPr>
            <p:spPr bwMode="auto">
              <a:xfrm>
                <a:off x="11654355" y="4599779"/>
                <a:ext cx="108000" cy="108000"/>
              </a:xfrm>
              <a:custGeom>
                <a:avLst/>
                <a:gdLst>
                  <a:gd name="T0" fmla="*/ 0 w 55"/>
                  <a:gd name="T1" fmla="*/ 29 h 55"/>
                  <a:gd name="T2" fmla="*/ 27 w 55"/>
                  <a:gd name="T3" fmla="*/ 29 h 55"/>
                  <a:gd name="T4" fmla="*/ 27 w 55"/>
                  <a:gd name="T5" fmla="*/ 0 h 55"/>
                  <a:gd name="T6" fmla="*/ 27 w 55"/>
                  <a:gd name="T7" fmla="*/ 0 h 55"/>
                  <a:gd name="T8" fmla="*/ 27 w 55"/>
                  <a:gd name="T9" fmla="*/ 29 h 55"/>
                  <a:gd name="T10" fmla="*/ 55 w 55"/>
                  <a:gd name="T11" fmla="*/ 29 h 55"/>
                  <a:gd name="T12" fmla="*/ 55 w 55"/>
                  <a:gd name="T13" fmla="*/ 29 h 55"/>
                  <a:gd name="T14" fmla="*/ 27 w 55"/>
                  <a:gd name="T15" fmla="*/ 29 h 55"/>
                  <a:gd name="T16" fmla="*/ 27 w 55"/>
                  <a:gd name="T17" fmla="*/ 55 h 55"/>
                  <a:gd name="T18" fmla="*/ 27 w 55"/>
                  <a:gd name="T19" fmla="*/ 55 h 55"/>
                  <a:gd name="T20" fmla="*/ 27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7" y="29"/>
                    </a:lnTo>
                    <a:lnTo>
                      <a:pt x="27" y="0"/>
                    </a:lnTo>
                    <a:lnTo>
                      <a:pt x="27" y="0"/>
                    </a:lnTo>
                    <a:lnTo>
                      <a:pt x="27" y="29"/>
                    </a:lnTo>
                    <a:lnTo>
                      <a:pt x="55" y="29"/>
                    </a:lnTo>
                    <a:lnTo>
                      <a:pt x="55" y="29"/>
                    </a:lnTo>
                    <a:lnTo>
                      <a:pt x="27" y="29"/>
                    </a:lnTo>
                    <a:lnTo>
                      <a:pt x="27" y="55"/>
                    </a:lnTo>
                    <a:lnTo>
                      <a:pt x="27" y="55"/>
                    </a:lnTo>
                    <a:lnTo>
                      <a:pt x="27"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0" name="Freeform 209">
                <a:extLst>
                  <a:ext uri="{FF2B5EF4-FFF2-40B4-BE49-F238E27FC236}">
                    <a16:creationId xmlns:a16="http://schemas.microsoft.com/office/drawing/2014/main" id="{881834B7-ED7F-3AC8-3681-6648DD4E9F8B}"/>
                  </a:ext>
                </a:extLst>
              </p:cNvPr>
              <p:cNvSpPr>
                <a:spLocks/>
              </p:cNvSpPr>
              <p:nvPr/>
            </p:nvSpPr>
            <p:spPr bwMode="auto">
              <a:xfrm>
                <a:off x="11677521" y="4604404"/>
                <a:ext cx="108000" cy="108000"/>
              </a:xfrm>
              <a:custGeom>
                <a:avLst/>
                <a:gdLst>
                  <a:gd name="T0" fmla="*/ 0 w 52"/>
                  <a:gd name="T1" fmla="*/ 28 h 55"/>
                  <a:gd name="T2" fmla="*/ 26 w 52"/>
                  <a:gd name="T3" fmla="*/ 28 h 55"/>
                  <a:gd name="T4" fmla="*/ 26 w 52"/>
                  <a:gd name="T5" fmla="*/ 0 h 55"/>
                  <a:gd name="T6" fmla="*/ 26 w 52"/>
                  <a:gd name="T7" fmla="*/ 0 h 55"/>
                  <a:gd name="T8" fmla="*/ 26 w 52"/>
                  <a:gd name="T9" fmla="*/ 28 h 55"/>
                  <a:gd name="T10" fmla="*/ 52 w 52"/>
                  <a:gd name="T11" fmla="*/ 28 h 55"/>
                  <a:gd name="T12" fmla="*/ 52 w 52"/>
                  <a:gd name="T13" fmla="*/ 28 h 55"/>
                  <a:gd name="T14" fmla="*/ 26 w 52"/>
                  <a:gd name="T15" fmla="*/ 28 h 55"/>
                  <a:gd name="T16" fmla="*/ 26 w 52"/>
                  <a:gd name="T17" fmla="*/ 55 h 55"/>
                  <a:gd name="T18" fmla="*/ 26 w 52"/>
                  <a:gd name="T19" fmla="*/ 55 h 55"/>
                  <a:gd name="T20" fmla="*/ 26 w 52"/>
                  <a:gd name="T21" fmla="*/ 28 h 55"/>
                  <a:gd name="T22" fmla="*/ 0 w 52"/>
                  <a:gd name="T23" fmla="*/ 28 h 55"/>
                  <a:gd name="T24" fmla="*/ 0 w 52"/>
                  <a:gd name="T25" fmla="*/ 28 h 55"/>
                  <a:gd name="T26" fmla="*/ 0 w 52"/>
                  <a:gd name="T27"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8"/>
                    </a:moveTo>
                    <a:lnTo>
                      <a:pt x="26" y="28"/>
                    </a:lnTo>
                    <a:lnTo>
                      <a:pt x="26" y="0"/>
                    </a:lnTo>
                    <a:lnTo>
                      <a:pt x="26" y="0"/>
                    </a:lnTo>
                    <a:lnTo>
                      <a:pt x="26" y="28"/>
                    </a:lnTo>
                    <a:lnTo>
                      <a:pt x="52" y="28"/>
                    </a:lnTo>
                    <a:lnTo>
                      <a:pt x="52" y="28"/>
                    </a:lnTo>
                    <a:lnTo>
                      <a:pt x="26" y="28"/>
                    </a:lnTo>
                    <a:lnTo>
                      <a:pt x="26" y="55"/>
                    </a:lnTo>
                    <a:lnTo>
                      <a:pt x="26" y="55"/>
                    </a:lnTo>
                    <a:lnTo>
                      <a:pt x="26"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1" name="Freeform 210">
                <a:extLst>
                  <a:ext uri="{FF2B5EF4-FFF2-40B4-BE49-F238E27FC236}">
                    <a16:creationId xmlns:a16="http://schemas.microsoft.com/office/drawing/2014/main" id="{BCA87E4B-78C3-8F69-FD4B-24EE0C57BC27}"/>
                  </a:ext>
                </a:extLst>
              </p:cNvPr>
              <p:cNvSpPr>
                <a:spLocks/>
              </p:cNvSpPr>
              <p:nvPr/>
            </p:nvSpPr>
            <p:spPr bwMode="auto">
              <a:xfrm>
                <a:off x="11747019" y="4612111"/>
                <a:ext cx="108000" cy="108000"/>
              </a:xfrm>
              <a:custGeom>
                <a:avLst/>
                <a:gdLst>
                  <a:gd name="T0" fmla="*/ 0 w 52"/>
                  <a:gd name="T1" fmla="*/ 28 h 54"/>
                  <a:gd name="T2" fmla="*/ 26 w 52"/>
                  <a:gd name="T3" fmla="*/ 28 h 54"/>
                  <a:gd name="T4" fmla="*/ 26 w 52"/>
                  <a:gd name="T5" fmla="*/ 0 h 54"/>
                  <a:gd name="T6" fmla="*/ 26 w 52"/>
                  <a:gd name="T7" fmla="*/ 0 h 54"/>
                  <a:gd name="T8" fmla="*/ 26 w 52"/>
                  <a:gd name="T9" fmla="*/ 28 h 54"/>
                  <a:gd name="T10" fmla="*/ 52 w 52"/>
                  <a:gd name="T11" fmla="*/ 28 h 54"/>
                  <a:gd name="T12" fmla="*/ 52 w 52"/>
                  <a:gd name="T13" fmla="*/ 28 h 54"/>
                  <a:gd name="T14" fmla="*/ 26 w 52"/>
                  <a:gd name="T15" fmla="*/ 28 h 54"/>
                  <a:gd name="T16" fmla="*/ 26 w 52"/>
                  <a:gd name="T17" fmla="*/ 54 h 54"/>
                  <a:gd name="T18" fmla="*/ 26 w 52"/>
                  <a:gd name="T19" fmla="*/ 54 h 54"/>
                  <a:gd name="T20" fmla="*/ 26 w 52"/>
                  <a:gd name="T21" fmla="*/ 28 h 54"/>
                  <a:gd name="T22" fmla="*/ 0 w 52"/>
                  <a:gd name="T23" fmla="*/ 28 h 54"/>
                  <a:gd name="T24" fmla="*/ 0 w 52"/>
                  <a:gd name="T25" fmla="*/ 28 h 54"/>
                  <a:gd name="T26" fmla="*/ 0 w 52"/>
                  <a:gd name="T2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4">
                    <a:moveTo>
                      <a:pt x="0" y="28"/>
                    </a:moveTo>
                    <a:lnTo>
                      <a:pt x="26" y="28"/>
                    </a:lnTo>
                    <a:lnTo>
                      <a:pt x="26" y="0"/>
                    </a:lnTo>
                    <a:lnTo>
                      <a:pt x="26" y="0"/>
                    </a:lnTo>
                    <a:lnTo>
                      <a:pt x="26" y="28"/>
                    </a:lnTo>
                    <a:lnTo>
                      <a:pt x="52" y="28"/>
                    </a:lnTo>
                    <a:lnTo>
                      <a:pt x="52" y="28"/>
                    </a:lnTo>
                    <a:lnTo>
                      <a:pt x="26" y="28"/>
                    </a:lnTo>
                    <a:lnTo>
                      <a:pt x="26" y="54"/>
                    </a:lnTo>
                    <a:lnTo>
                      <a:pt x="26" y="54"/>
                    </a:lnTo>
                    <a:lnTo>
                      <a:pt x="26" y="28"/>
                    </a:lnTo>
                    <a:lnTo>
                      <a:pt x="0" y="28"/>
                    </a:lnTo>
                    <a:lnTo>
                      <a:pt x="0" y="28"/>
                    </a:lnTo>
                    <a:lnTo>
                      <a:pt x="0" y="28"/>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2" name="Freeform 211">
                <a:extLst>
                  <a:ext uri="{FF2B5EF4-FFF2-40B4-BE49-F238E27FC236}">
                    <a16:creationId xmlns:a16="http://schemas.microsoft.com/office/drawing/2014/main" id="{A89CC4A8-49D7-A78E-0014-288B3D4C97A0}"/>
                  </a:ext>
                </a:extLst>
              </p:cNvPr>
              <p:cNvSpPr>
                <a:spLocks/>
              </p:cNvSpPr>
              <p:nvPr/>
            </p:nvSpPr>
            <p:spPr bwMode="auto">
              <a:xfrm>
                <a:off x="11974045" y="4659895"/>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3" name="Freeform 212">
                <a:extLst>
                  <a:ext uri="{FF2B5EF4-FFF2-40B4-BE49-F238E27FC236}">
                    <a16:creationId xmlns:a16="http://schemas.microsoft.com/office/drawing/2014/main" id="{AC400EC1-FC26-94DD-5BBE-9CD7BA1F8C1E}"/>
                  </a:ext>
                </a:extLst>
              </p:cNvPr>
              <p:cNvSpPr>
                <a:spLocks/>
              </p:cNvSpPr>
              <p:nvPr/>
            </p:nvSpPr>
            <p:spPr bwMode="auto">
              <a:xfrm>
                <a:off x="11992578" y="4659895"/>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4" name="Freeform 213">
                <a:extLst>
                  <a:ext uri="{FF2B5EF4-FFF2-40B4-BE49-F238E27FC236}">
                    <a16:creationId xmlns:a16="http://schemas.microsoft.com/office/drawing/2014/main" id="{5513E620-E641-8A2D-0505-D4347758EDCF}"/>
                  </a:ext>
                </a:extLst>
              </p:cNvPr>
              <p:cNvSpPr>
                <a:spLocks/>
              </p:cNvSpPr>
              <p:nvPr/>
            </p:nvSpPr>
            <p:spPr bwMode="auto">
              <a:xfrm>
                <a:off x="12262849" y="4659895"/>
                <a:ext cx="108000" cy="108000"/>
              </a:xfrm>
              <a:custGeom>
                <a:avLst/>
                <a:gdLst>
                  <a:gd name="T0" fmla="*/ 0 w 55"/>
                  <a:gd name="T1" fmla="*/ 26 h 52"/>
                  <a:gd name="T2" fmla="*/ 29 w 55"/>
                  <a:gd name="T3" fmla="*/ 26 h 52"/>
                  <a:gd name="T4" fmla="*/ 29 w 55"/>
                  <a:gd name="T5" fmla="*/ 0 h 52"/>
                  <a:gd name="T6" fmla="*/ 29 w 55"/>
                  <a:gd name="T7" fmla="*/ 0 h 52"/>
                  <a:gd name="T8" fmla="*/ 29 w 55"/>
                  <a:gd name="T9" fmla="*/ 26 h 52"/>
                  <a:gd name="T10" fmla="*/ 55 w 55"/>
                  <a:gd name="T11" fmla="*/ 26 h 52"/>
                  <a:gd name="T12" fmla="*/ 55 w 55"/>
                  <a:gd name="T13" fmla="*/ 26 h 52"/>
                  <a:gd name="T14" fmla="*/ 29 w 55"/>
                  <a:gd name="T15" fmla="*/ 26 h 52"/>
                  <a:gd name="T16" fmla="*/ 29 w 55"/>
                  <a:gd name="T17" fmla="*/ 52 h 52"/>
                  <a:gd name="T18" fmla="*/ 29 w 55"/>
                  <a:gd name="T19" fmla="*/ 52 h 52"/>
                  <a:gd name="T20" fmla="*/ 29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9" y="26"/>
                    </a:lnTo>
                    <a:lnTo>
                      <a:pt x="29" y="0"/>
                    </a:lnTo>
                    <a:lnTo>
                      <a:pt x="29" y="0"/>
                    </a:lnTo>
                    <a:lnTo>
                      <a:pt x="29" y="26"/>
                    </a:lnTo>
                    <a:lnTo>
                      <a:pt x="55" y="26"/>
                    </a:lnTo>
                    <a:lnTo>
                      <a:pt x="55" y="26"/>
                    </a:lnTo>
                    <a:lnTo>
                      <a:pt x="29" y="26"/>
                    </a:lnTo>
                    <a:lnTo>
                      <a:pt x="29" y="52"/>
                    </a:lnTo>
                    <a:lnTo>
                      <a:pt x="29" y="52"/>
                    </a:lnTo>
                    <a:lnTo>
                      <a:pt x="29"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5" name="Freeform 214">
                <a:extLst>
                  <a:ext uri="{FF2B5EF4-FFF2-40B4-BE49-F238E27FC236}">
                    <a16:creationId xmlns:a16="http://schemas.microsoft.com/office/drawing/2014/main" id="{84A48C21-AA4E-C733-A4D6-3862F875C816}"/>
                  </a:ext>
                </a:extLst>
              </p:cNvPr>
              <p:cNvSpPr>
                <a:spLocks/>
              </p:cNvSpPr>
              <p:nvPr/>
            </p:nvSpPr>
            <p:spPr bwMode="auto">
              <a:xfrm>
                <a:off x="12318447" y="4659895"/>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6" name="Freeform 215">
                <a:extLst>
                  <a:ext uri="{FF2B5EF4-FFF2-40B4-BE49-F238E27FC236}">
                    <a16:creationId xmlns:a16="http://schemas.microsoft.com/office/drawing/2014/main" id="{9B7D4660-6B8F-55BE-97F0-3EEC092C2587}"/>
                  </a:ext>
                </a:extLst>
              </p:cNvPr>
              <p:cNvSpPr>
                <a:spLocks/>
              </p:cNvSpPr>
              <p:nvPr/>
            </p:nvSpPr>
            <p:spPr bwMode="auto">
              <a:xfrm>
                <a:off x="12366323" y="4659895"/>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7" name="Freeform 216">
                <a:extLst>
                  <a:ext uri="{FF2B5EF4-FFF2-40B4-BE49-F238E27FC236}">
                    <a16:creationId xmlns:a16="http://schemas.microsoft.com/office/drawing/2014/main" id="{E0395424-4381-B043-7291-9F58E366772B}"/>
                  </a:ext>
                </a:extLst>
              </p:cNvPr>
              <p:cNvSpPr>
                <a:spLocks/>
              </p:cNvSpPr>
              <p:nvPr/>
            </p:nvSpPr>
            <p:spPr bwMode="auto">
              <a:xfrm>
                <a:off x="12401845" y="4659895"/>
                <a:ext cx="108000" cy="108000"/>
              </a:xfrm>
              <a:custGeom>
                <a:avLst/>
                <a:gdLst>
                  <a:gd name="T0" fmla="*/ 0 w 55"/>
                  <a:gd name="T1" fmla="*/ 26 h 52"/>
                  <a:gd name="T2" fmla="*/ 27 w 55"/>
                  <a:gd name="T3" fmla="*/ 26 h 52"/>
                  <a:gd name="T4" fmla="*/ 27 w 55"/>
                  <a:gd name="T5" fmla="*/ 0 h 52"/>
                  <a:gd name="T6" fmla="*/ 27 w 55"/>
                  <a:gd name="T7" fmla="*/ 0 h 52"/>
                  <a:gd name="T8" fmla="*/ 27 w 55"/>
                  <a:gd name="T9" fmla="*/ 26 h 52"/>
                  <a:gd name="T10" fmla="*/ 55 w 55"/>
                  <a:gd name="T11" fmla="*/ 26 h 52"/>
                  <a:gd name="T12" fmla="*/ 55 w 55"/>
                  <a:gd name="T13" fmla="*/ 26 h 52"/>
                  <a:gd name="T14" fmla="*/ 27 w 55"/>
                  <a:gd name="T15" fmla="*/ 26 h 52"/>
                  <a:gd name="T16" fmla="*/ 27 w 55"/>
                  <a:gd name="T17" fmla="*/ 52 h 52"/>
                  <a:gd name="T18" fmla="*/ 27 w 55"/>
                  <a:gd name="T19" fmla="*/ 52 h 52"/>
                  <a:gd name="T20" fmla="*/ 27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7" y="26"/>
                    </a:lnTo>
                    <a:lnTo>
                      <a:pt x="27" y="0"/>
                    </a:lnTo>
                    <a:lnTo>
                      <a:pt x="27" y="0"/>
                    </a:lnTo>
                    <a:lnTo>
                      <a:pt x="27" y="26"/>
                    </a:lnTo>
                    <a:lnTo>
                      <a:pt x="55" y="26"/>
                    </a:lnTo>
                    <a:lnTo>
                      <a:pt x="55" y="26"/>
                    </a:lnTo>
                    <a:lnTo>
                      <a:pt x="27" y="26"/>
                    </a:lnTo>
                    <a:lnTo>
                      <a:pt x="27" y="52"/>
                    </a:lnTo>
                    <a:lnTo>
                      <a:pt x="27" y="52"/>
                    </a:lnTo>
                    <a:lnTo>
                      <a:pt x="27"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Freeform 217">
                <a:extLst>
                  <a:ext uri="{FF2B5EF4-FFF2-40B4-BE49-F238E27FC236}">
                    <a16:creationId xmlns:a16="http://schemas.microsoft.com/office/drawing/2014/main" id="{910F0416-02CE-782A-62E2-25CC7679CEC9}"/>
                  </a:ext>
                </a:extLst>
              </p:cNvPr>
              <p:cNvSpPr>
                <a:spLocks/>
              </p:cNvSpPr>
              <p:nvPr/>
            </p:nvSpPr>
            <p:spPr bwMode="auto">
              <a:xfrm>
                <a:off x="12449721" y="4659895"/>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Freeform 218">
                <a:extLst>
                  <a:ext uri="{FF2B5EF4-FFF2-40B4-BE49-F238E27FC236}">
                    <a16:creationId xmlns:a16="http://schemas.microsoft.com/office/drawing/2014/main" id="{CE129F3B-162B-CF1D-AB1E-040B7B16A434}"/>
                  </a:ext>
                </a:extLst>
              </p:cNvPr>
              <p:cNvSpPr>
                <a:spLocks/>
              </p:cNvSpPr>
              <p:nvPr/>
            </p:nvSpPr>
            <p:spPr bwMode="auto">
              <a:xfrm>
                <a:off x="12479065" y="4666061"/>
                <a:ext cx="108000" cy="108000"/>
              </a:xfrm>
              <a:custGeom>
                <a:avLst/>
                <a:gdLst>
                  <a:gd name="T0" fmla="*/ 0 w 55"/>
                  <a:gd name="T1" fmla="*/ 29 h 55"/>
                  <a:gd name="T2" fmla="*/ 29 w 55"/>
                  <a:gd name="T3" fmla="*/ 29 h 55"/>
                  <a:gd name="T4" fmla="*/ 29 w 55"/>
                  <a:gd name="T5" fmla="*/ 0 h 55"/>
                  <a:gd name="T6" fmla="*/ 29 w 55"/>
                  <a:gd name="T7" fmla="*/ 0 h 55"/>
                  <a:gd name="T8" fmla="*/ 29 w 55"/>
                  <a:gd name="T9" fmla="*/ 29 h 55"/>
                  <a:gd name="T10" fmla="*/ 55 w 55"/>
                  <a:gd name="T11" fmla="*/ 29 h 55"/>
                  <a:gd name="T12" fmla="*/ 55 w 55"/>
                  <a:gd name="T13" fmla="*/ 29 h 55"/>
                  <a:gd name="T14" fmla="*/ 29 w 55"/>
                  <a:gd name="T15" fmla="*/ 29 h 55"/>
                  <a:gd name="T16" fmla="*/ 29 w 55"/>
                  <a:gd name="T17" fmla="*/ 55 h 55"/>
                  <a:gd name="T18" fmla="*/ 29 w 55"/>
                  <a:gd name="T19" fmla="*/ 55 h 55"/>
                  <a:gd name="T20" fmla="*/ 29 w 55"/>
                  <a:gd name="T21" fmla="*/ 29 h 55"/>
                  <a:gd name="T22" fmla="*/ 0 w 55"/>
                  <a:gd name="T23" fmla="*/ 29 h 55"/>
                  <a:gd name="T24" fmla="*/ 0 w 55"/>
                  <a:gd name="T25" fmla="*/ 29 h 55"/>
                  <a:gd name="T26" fmla="*/ 0 w 55"/>
                  <a:gd name="T27"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9"/>
                    </a:moveTo>
                    <a:lnTo>
                      <a:pt x="29" y="29"/>
                    </a:lnTo>
                    <a:lnTo>
                      <a:pt x="29" y="0"/>
                    </a:lnTo>
                    <a:lnTo>
                      <a:pt x="29" y="0"/>
                    </a:lnTo>
                    <a:lnTo>
                      <a:pt x="29" y="29"/>
                    </a:lnTo>
                    <a:lnTo>
                      <a:pt x="55" y="29"/>
                    </a:lnTo>
                    <a:lnTo>
                      <a:pt x="55" y="29"/>
                    </a:lnTo>
                    <a:lnTo>
                      <a:pt x="29" y="29"/>
                    </a:lnTo>
                    <a:lnTo>
                      <a:pt x="29" y="55"/>
                    </a:lnTo>
                    <a:lnTo>
                      <a:pt x="29" y="55"/>
                    </a:lnTo>
                    <a:lnTo>
                      <a:pt x="29" y="29"/>
                    </a:lnTo>
                    <a:lnTo>
                      <a:pt x="0" y="29"/>
                    </a:lnTo>
                    <a:lnTo>
                      <a:pt x="0" y="29"/>
                    </a:lnTo>
                    <a:lnTo>
                      <a:pt x="0" y="29"/>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0" name="Freeform 219">
                <a:extLst>
                  <a:ext uri="{FF2B5EF4-FFF2-40B4-BE49-F238E27FC236}">
                    <a16:creationId xmlns:a16="http://schemas.microsoft.com/office/drawing/2014/main" id="{740CF658-393F-1CDC-818D-0F7E4B93744D}"/>
                  </a:ext>
                </a:extLst>
              </p:cNvPr>
              <p:cNvSpPr>
                <a:spLocks/>
              </p:cNvSpPr>
              <p:nvPr/>
            </p:nvSpPr>
            <p:spPr bwMode="auto">
              <a:xfrm>
                <a:off x="12500686" y="4676850"/>
                <a:ext cx="108000" cy="108000"/>
              </a:xfrm>
              <a:custGeom>
                <a:avLst/>
                <a:gdLst>
                  <a:gd name="T0" fmla="*/ 0 w 55"/>
                  <a:gd name="T1" fmla="*/ 27 h 55"/>
                  <a:gd name="T2" fmla="*/ 29 w 55"/>
                  <a:gd name="T3" fmla="*/ 27 h 55"/>
                  <a:gd name="T4" fmla="*/ 29 w 55"/>
                  <a:gd name="T5" fmla="*/ 0 h 55"/>
                  <a:gd name="T6" fmla="*/ 29 w 55"/>
                  <a:gd name="T7" fmla="*/ 0 h 55"/>
                  <a:gd name="T8" fmla="*/ 29 w 55"/>
                  <a:gd name="T9" fmla="*/ 27 h 55"/>
                  <a:gd name="T10" fmla="*/ 55 w 55"/>
                  <a:gd name="T11" fmla="*/ 27 h 55"/>
                  <a:gd name="T12" fmla="*/ 55 w 55"/>
                  <a:gd name="T13" fmla="*/ 27 h 55"/>
                  <a:gd name="T14" fmla="*/ 29 w 55"/>
                  <a:gd name="T15" fmla="*/ 27 h 55"/>
                  <a:gd name="T16" fmla="*/ 29 w 55"/>
                  <a:gd name="T17" fmla="*/ 55 h 55"/>
                  <a:gd name="T18" fmla="*/ 29 w 55"/>
                  <a:gd name="T19" fmla="*/ 55 h 55"/>
                  <a:gd name="T20" fmla="*/ 29 w 55"/>
                  <a:gd name="T21" fmla="*/ 27 h 55"/>
                  <a:gd name="T22" fmla="*/ 0 w 55"/>
                  <a:gd name="T23" fmla="*/ 27 h 55"/>
                  <a:gd name="T24" fmla="*/ 0 w 55"/>
                  <a:gd name="T25" fmla="*/ 27 h 55"/>
                  <a:gd name="T26" fmla="*/ 0 w 55"/>
                  <a:gd name="T27"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7"/>
                    </a:moveTo>
                    <a:lnTo>
                      <a:pt x="29" y="27"/>
                    </a:lnTo>
                    <a:lnTo>
                      <a:pt x="29" y="0"/>
                    </a:lnTo>
                    <a:lnTo>
                      <a:pt x="29" y="0"/>
                    </a:lnTo>
                    <a:lnTo>
                      <a:pt x="29" y="27"/>
                    </a:lnTo>
                    <a:lnTo>
                      <a:pt x="55" y="27"/>
                    </a:lnTo>
                    <a:lnTo>
                      <a:pt x="55" y="27"/>
                    </a:lnTo>
                    <a:lnTo>
                      <a:pt x="29" y="27"/>
                    </a:lnTo>
                    <a:lnTo>
                      <a:pt x="29" y="55"/>
                    </a:lnTo>
                    <a:lnTo>
                      <a:pt x="29" y="55"/>
                    </a:lnTo>
                    <a:lnTo>
                      <a:pt x="29" y="27"/>
                    </a:lnTo>
                    <a:lnTo>
                      <a:pt x="0" y="27"/>
                    </a:lnTo>
                    <a:lnTo>
                      <a:pt x="0" y="27"/>
                    </a:lnTo>
                    <a:lnTo>
                      <a:pt x="0" y="27"/>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1" name="Freeform 220">
                <a:extLst>
                  <a:ext uri="{FF2B5EF4-FFF2-40B4-BE49-F238E27FC236}">
                    <a16:creationId xmlns:a16="http://schemas.microsoft.com/office/drawing/2014/main" id="{596FC008-89FB-F70A-B952-C10A871E9550}"/>
                  </a:ext>
                </a:extLst>
              </p:cNvPr>
              <p:cNvSpPr>
                <a:spLocks/>
              </p:cNvSpPr>
              <p:nvPr/>
            </p:nvSpPr>
            <p:spPr bwMode="auto">
              <a:xfrm>
                <a:off x="12577907" y="4681475"/>
                <a:ext cx="108000" cy="108000"/>
              </a:xfrm>
              <a:custGeom>
                <a:avLst/>
                <a:gdLst>
                  <a:gd name="T0" fmla="*/ 0 w 55"/>
                  <a:gd name="T1" fmla="*/ 26 h 55"/>
                  <a:gd name="T2" fmla="*/ 26 w 55"/>
                  <a:gd name="T3" fmla="*/ 26 h 55"/>
                  <a:gd name="T4" fmla="*/ 26 w 55"/>
                  <a:gd name="T5" fmla="*/ 0 h 55"/>
                  <a:gd name="T6" fmla="*/ 26 w 55"/>
                  <a:gd name="T7" fmla="*/ 0 h 55"/>
                  <a:gd name="T8" fmla="*/ 26 w 55"/>
                  <a:gd name="T9" fmla="*/ 26 h 55"/>
                  <a:gd name="T10" fmla="*/ 55 w 55"/>
                  <a:gd name="T11" fmla="*/ 26 h 55"/>
                  <a:gd name="T12" fmla="*/ 55 w 55"/>
                  <a:gd name="T13" fmla="*/ 26 h 55"/>
                  <a:gd name="T14" fmla="*/ 26 w 55"/>
                  <a:gd name="T15" fmla="*/ 26 h 55"/>
                  <a:gd name="T16" fmla="*/ 26 w 55"/>
                  <a:gd name="T17" fmla="*/ 55 h 55"/>
                  <a:gd name="T18" fmla="*/ 26 w 55"/>
                  <a:gd name="T19" fmla="*/ 55 h 55"/>
                  <a:gd name="T20" fmla="*/ 26 w 55"/>
                  <a:gd name="T21" fmla="*/ 26 h 55"/>
                  <a:gd name="T22" fmla="*/ 0 w 55"/>
                  <a:gd name="T23" fmla="*/ 26 h 55"/>
                  <a:gd name="T24" fmla="*/ 0 w 55"/>
                  <a:gd name="T25" fmla="*/ 26 h 55"/>
                  <a:gd name="T26" fmla="*/ 0 w 55"/>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5">
                    <a:moveTo>
                      <a:pt x="0" y="26"/>
                    </a:moveTo>
                    <a:lnTo>
                      <a:pt x="26" y="26"/>
                    </a:lnTo>
                    <a:lnTo>
                      <a:pt x="26" y="0"/>
                    </a:lnTo>
                    <a:lnTo>
                      <a:pt x="26" y="0"/>
                    </a:lnTo>
                    <a:lnTo>
                      <a:pt x="26" y="26"/>
                    </a:lnTo>
                    <a:lnTo>
                      <a:pt x="55" y="26"/>
                    </a:lnTo>
                    <a:lnTo>
                      <a:pt x="55"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Freeform 221">
                <a:extLst>
                  <a:ext uri="{FF2B5EF4-FFF2-40B4-BE49-F238E27FC236}">
                    <a16:creationId xmlns:a16="http://schemas.microsoft.com/office/drawing/2014/main" id="{8CA65667-35C4-41F2-CE91-5CD018417CB7}"/>
                  </a:ext>
                </a:extLst>
              </p:cNvPr>
              <p:cNvSpPr>
                <a:spLocks/>
              </p:cNvSpPr>
              <p:nvPr/>
            </p:nvSpPr>
            <p:spPr bwMode="auto">
              <a:xfrm>
                <a:off x="12670571" y="468147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Freeform 222">
                <a:extLst>
                  <a:ext uri="{FF2B5EF4-FFF2-40B4-BE49-F238E27FC236}">
                    <a16:creationId xmlns:a16="http://schemas.microsoft.com/office/drawing/2014/main" id="{AC70C99E-A645-1B3D-09D7-C8224EDD1FB4}"/>
                  </a:ext>
                </a:extLst>
              </p:cNvPr>
              <p:cNvSpPr>
                <a:spLocks/>
              </p:cNvSpPr>
              <p:nvPr/>
            </p:nvSpPr>
            <p:spPr bwMode="auto">
              <a:xfrm>
                <a:off x="12710725" y="468147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4" name="Freeform 223">
                <a:extLst>
                  <a:ext uri="{FF2B5EF4-FFF2-40B4-BE49-F238E27FC236}">
                    <a16:creationId xmlns:a16="http://schemas.microsoft.com/office/drawing/2014/main" id="{139F4487-A361-16B8-5CE0-E93B84B63511}"/>
                  </a:ext>
                </a:extLst>
              </p:cNvPr>
              <p:cNvSpPr>
                <a:spLocks/>
              </p:cNvSpPr>
              <p:nvPr/>
            </p:nvSpPr>
            <p:spPr bwMode="auto">
              <a:xfrm>
                <a:off x="12750879" y="468147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5" name="Freeform 224">
                <a:extLst>
                  <a:ext uri="{FF2B5EF4-FFF2-40B4-BE49-F238E27FC236}">
                    <a16:creationId xmlns:a16="http://schemas.microsoft.com/office/drawing/2014/main" id="{DCAF5D3B-483A-BDBE-FB66-708B96E40EA8}"/>
                  </a:ext>
                </a:extLst>
              </p:cNvPr>
              <p:cNvSpPr>
                <a:spLocks/>
              </p:cNvSpPr>
              <p:nvPr/>
            </p:nvSpPr>
            <p:spPr bwMode="auto">
              <a:xfrm>
                <a:off x="12787945" y="468147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Freeform 225">
                <a:extLst>
                  <a:ext uri="{FF2B5EF4-FFF2-40B4-BE49-F238E27FC236}">
                    <a16:creationId xmlns:a16="http://schemas.microsoft.com/office/drawing/2014/main" id="{9968AE48-9E2F-ED36-823D-8A653896B369}"/>
                  </a:ext>
                </a:extLst>
              </p:cNvPr>
              <p:cNvSpPr>
                <a:spLocks/>
              </p:cNvSpPr>
              <p:nvPr/>
            </p:nvSpPr>
            <p:spPr bwMode="auto">
              <a:xfrm>
                <a:off x="12817288" y="4681475"/>
                <a:ext cx="108000" cy="108000"/>
              </a:xfrm>
              <a:custGeom>
                <a:avLst/>
                <a:gdLst>
                  <a:gd name="T0" fmla="*/ 0 w 54"/>
                  <a:gd name="T1" fmla="*/ 26 h 55"/>
                  <a:gd name="T2" fmla="*/ 28 w 54"/>
                  <a:gd name="T3" fmla="*/ 26 h 55"/>
                  <a:gd name="T4" fmla="*/ 28 w 54"/>
                  <a:gd name="T5" fmla="*/ 0 h 55"/>
                  <a:gd name="T6" fmla="*/ 28 w 54"/>
                  <a:gd name="T7" fmla="*/ 0 h 55"/>
                  <a:gd name="T8" fmla="*/ 28 w 54"/>
                  <a:gd name="T9" fmla="*/ 26 h 55"/>
                  <a:gd name="T10" fmla="*/ 54 w 54"/>
                  <a:gd name="T11" fmla="*/ 26 h 55"/>
                  <a:gd name="T12" fmla="*/ 54 w 54"/>
                  <a:gd name="T13" fmla="*/ 26 h 55"/>
                  <a:gd name="T14" fmla="*/ 28 w 54"/>
                  <a:gd name="T15" fmla="*/ 26 h 55"/>
                  <a:gd name="T16" fmla="*/ 28 w 54"/>
                  <a:gd name="T17" fmla="*/ 55 h 55"/>
                  <a:gd name="T18" fmla="*/ 28 w 54"/>
                  <a:gd name="T19" fmla="*/ 55 h 55"/>
                  <a:gd name="T20" fmla="*/ 28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8" y="26"/>
                    </a:lnTo>
                    <a:lnTo>
                      <a:pt x="28" y="0"/>
                    </a:lnTo>
                    <a:lnTo>
                      <a:pt x="28" y="0"/>
                    </a:lnTo>
                    <a:lnTo>
                      <a:pt x="28" y="26"/>
                    </a:lnTo>
                    <a:lnTo>
                      <a:pt x="54" y="26"/>
                    </a:lnTo>
                    <a:lnTo>
                      <a:pt x="54" y="26"/>
                    </a:lnTo>
                    <a:lnTo>
                      <a:pt x="28" y="26"/>
                    </a:lnTo>
                    <a:lnTo>
                      <a:pt x="28" y="55"/>
                    </a:lnTo>
                    <a:lnTo>
                      <a:pt x="28" y="55"/>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7" name="Freeform 226">
                <a:extLst>
                  <a:ext uri="{FF2B5EF4-FFF2-40B4-BE49-F238E27FC236}">
                    <a16:creationId xmlns:a16="http://schemas.microsoft.com/office/drawing/2014/main" id="{A3BA78E0-2F2C-E6F0-0917-5D65C7366BBE}"/>
                  </a:ext>
                </a:extLst>
              </p:cNvPr>
              <p:cNvSpPr>
                <a:spLocks/>
              </p:cNvSpPr>
              <p:nvPr/>
            </p:nvSpPr>
            <p:spPr bwMode="auto">
              <a:xfrm>
                <a:off x="12860531" y="4681475"/>
                <a:ext cx="108000" cy="108000"/>
              </a:xfrm>
              <a:custGeom>
                <a:avLst/>
                <a:gdLst>
                  <a:gd name="T0" fmla="*/ 0 w 52"/>
                  <a:gd name="T1" fmla="*/ 26 h 55"/>
                  <a:gd name="T2" fmla="*/ 26 w 52"/>
                  <a:gd name="T3" fmla="*/ 26 h 55"/>
                  <a:gd name="T4" fmla="*/ 26 w 52"/>
                  <a:gd name="T5" fmla="*/ 0 h 55"/>
                  <a:gd name="T6" fmla="*/ 26 w 52"/>
                  <a:gd name="T7" fmla="*/ 0 h 55"/>
                  <a:gd name="T8" fmla="*/ 26 w 52"/>
                  <a:gd name="T9" fmla="*/ 26 h 55"/>
                  <a:gd name="T10" fmla="*/ 52 w 52"/>
                  <a:gd name="T11" fmla="*/ 26 h 55"/>
                  <a:gd name="T12" fmla="*/ 52 w 52"/>
                  <a:gd name="T13" fmla="*/ 26 h 55"/>
                  <a:gd name="T14" fmla="*/ 26 w 52"/>
                  <a:gd name="T15" fmla="*/ 26 h 55"/>
                  <a:gd name="T16" fmla="*/ 26 w 52"/>
                  <a:gd name="T17" fmla="*/ 55 h 55"/>
                  <a:gd name="T18" fmla="*/ 26 w 52"/>
                  <a:gd name="T19" fmla="*/ 55 h 55"/>
                  <a:gd name="T20" fmla="*/ 26 w 52"/>
                  <a:gd name="T21" fmla="*/ 26 h 55"/>
                  <a:gd name="T22" fmla="*/ 0 w 52"/>
                  <a:gd name="T23" fmla="*/ 26 h 55"/>
                  <a:gd name="T24" fmla="*/ 0 w 52"/>
                  <a:gd name="T25" fmla="*/ 26 h 55"/>
                  <a:gd name="T26" fmla="*/ 0 w 52"/>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5">
                    <a:moveTo>
                      <a:pt x="0" y="26"/>
                    </a:moveTo>
                    <a:lnTo>
                      <a:pt x="26" y="26"/>
                    </a:lnTo>
                    <a:lnTo>
                      <a:pt x="26" y="0"/>
                    </a:lnTo>
                    <a:lnTo>
                      <a:pt x="26" y="0"/>
                    </a:lnTo>
                    <a:lnTo>
                      <a:pt x="26" y="26"/>
                    </a:lnTo>
                    <a:lnTo>
                      <a:pt x="52" y="26"/>
                    </a:lnTo>
                    <a:lnTo>
                      <a:pt x="52"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Freeform 227">
                <a:extLst>
                  <a:ext uri="{FF2B5EF4-FFF2-40B4-BE49-F238E27FC236}">
                    <a16:creationId xmlns:a16="http://schemas.microsoft.com/office/drawing/2014/main" id="{4E8FA412-6859-324C-7ED4-855A0A13ABF1}"/>
                  </a:ext>
                </a:extLst>
              </p:cNvPr>
              <p:cNvSpPr>
                <a:spLocks/>
              </p:cNvSpPr>
              <p:nvPr/>
            </p:nvSpPr>
            <p:spPr bwMode="auto">
              <a:xfrm>
                <a:off x="12886787" y="4681475"/>
                <a:ext cx="108000" cy="108000"/>
              </a:xfrm>
              <a:custGeom>
                <a:avLst/>
                <a:gdLst>
                  <a:gd name="T0" fmla="*/ 0 w 54"/>
                  <a:gd name="T1" fmla="*/ 26 h 55"/>
                  <a:gd name="T2" fmla="*/ 26 w 54"/>
                  <a:gd name="T3" fmla="*/ 26 h 55"/>
                  <a:gd name="T4" fmla="*/ 26 w 54"/>
                  <a:gd name="T5" fmla="*/ 0 h 55"/>
                  <a:gd name="T6" fmla="*/ 26 w 54"/>
                  <a:gd name="T7" fmla="*/ 0 h 55"/>
                  <a:gd name="T8" fmla="*/ 26 w 54"/>
                  <a:gd name="T9" fmla="*/ 26 h 55"/>
                  <a:gd name="T10" fmla="*/ 54 w 54"/>
                  <a:gd name="T11" fmla="*/ 26 h 55"/>
                  <a:gd name="T12" fmla="*/ 54 w 54"/>
                  <a:gd name="T13" fmla="*/ 26 h 55"/>
                  <a:gd name="T14" fmla="*/ 26 w 54"/>
                  <a:gd name="T15" fmla="*/ 26 h 55"/>
                  <a:gd name="T16" fmla="*/ 26 w 54"/>
                  <a:gd name="T17" fmla="*/ 55 h 55"/>
                  <a:gd name="T18" fmla="*/ 26 w 54"/>
                  <a:gd name="T19" fmla="*/ 55 h 55"/>
                  <a:gd name="T20" fmla="*/ 26 w 54"/>
                  <a:gd name="T21" fmla="*/ 26 h 55"/>
                  <a:gd name="T22" fmla="*/ 0 w 54"/>
                  <a:gd name="T23" fmla="*/ 26 h 55"/>
                  <a:gd name="T24" fmla="*/ 0 w 54"/>
                  <a:gd name="T25" fmla="*/ 26 h 55"/>
                  <a:gd name="T26" fmla="*/ 0 w 54"/>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5">
                    <a:moveTo>
                      <a:pt x="0" y="26"/>
                    </a:moveTo>
                    <a:lnTo>
                      <a:pt x="26" y="26"/>
                    </a:lnTo>
                    <a:lnTo>
                      <a:pt x="26" y="0"/>
                    </a:lnTo>
                    <a:lnTo>
                      <a:pt x="26" y="0"/>
                    </a:lnTo>
                    <a:lnTo>
                      <a:pt x="26" y="26"/>
                    </a:lnTo>
                    <a:lnTo>
                      <a:pt x="54" y="26"/>
                    </a:lnTo>
                    <a:lnTo>
                      <a:pt x="54" y="26"/>
                    </a:lnTo>
                    <a:lnTo>
                      <a:pt x="26" y="26"/>
                    </a:lnTo>
                    <a:lnTo>
                      <a:pt x="26" y="55"/>
                    </a:lnTo>
                    <a:lnTo>
                      <a:pt x="26" y="55"/>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Freeform 228">
                <a:extLst>
                  <a:ext uri="{FF2B5EF4-FFF2-40B4-BE49-F238E27FC236}">
                    <a16:creationId xmlns:a16="http://schemas.microsoft.com/office/drawing/2014/main" id="{24C6497E-C91D-DF05-4855-D44AB88E0828}"/>
                  </a:ext>
                </a:extLst>
              </p:cNvPr>
              <p:cNvSpPr>
                <a:spLocks/>
              </p:cNvSpPr>
              <p:nvPr/>
            </p:nvSpPr>
            <p:spPr bwMode="auto">
              <a:xfrm>
                <a:off x="13036593" y="4710762"/>
                <a:ext cx="108000" cy="108000"/>
              </a:xfrm>
              <a:custGeom>
                <a:avLst/>
                <a:gdLst>
                  <a:gd name="T0" fmla="*/ 0 w 52"/>
                  <a:gd name="T1" fmla="*/ 26 h 52"/>
                  <a:gd name="T2" fmla="*/ 26 w 52"/>
                  <a:gd name="T3" fmla="*/ 26 h 52"/>
                  <a:gd name="T4" fmla="*/ 26 w 52"/>
                  <a:gd name="T5" fmla="*/ 0 h 52"/>
                  <a:gd name="T6" fmla="*/ 26 w 52"/>
                  <a:gd name="T7" fmla="*/ 0 h 52"/>
                  <a:gd name="T8" fmla="*/ 26 w 52"/>
                  <a:gd name="T9" fmla="*/ 26 h 52"/>
                  <a:gd name="T10" fmla="*/ 52 w 52"/>
                  <a:gd name="T11" fmla="*/ 26 h 52"/>
                  <a:gd name="T12" fmla="*/ 52 w 52"/>
                  <a:gd name="T13" fmla="*/ 26 h 52"/>
                  <a:gd name="T14" fmla="*/ 26 w 52"/>
                  <a:gd name="T15" fmla="*/ 26 h 52"/>
                  <a:gd name="T16" fmla="*/ 26 w 52"/>
                  <a:gd name="T17" fmla="*/ 52 h 52"/>
                  <a:gd name="T18" fmla="*/ 26 w 52"/>
                  <a:gd name="T19" fmla="*/ 52 h 52"/>
                  <a:gd name="T20" fmla="*/ 26 w 52"/>
                  <a:gd name="T21" fmla="*/ 26 h 52"/>
                  <a:gd name="T22" fmla="*/ 0 w 52"/>
                  <a:gd name="T23" fmla="*/ 26 h 52"/>
                  <a:gd name="T24" fmla="*/ 0 w 52"/>
                  <a:gd name="T25" fmla="*/ 26 h 52"/>
                  <a:gd name="T26" fmla="*/ 0 w 52"/>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0" y="26"/>
                    </a:moveTo>
                    <a:lnTo>
                      <a:pt x="26" y="26"/>
                    </a:lnTo>
                    <a:lnTo>
                      <a:pt x="26" y="0"/>
                    </a:lnTo>
                    <a:lnTo>
                      <a:pt x="26" y="0"/>
                    </a:lnTo>
                    <a:lnTo>
                      <a:pt x="26" y="26"/>
                    </a:lnTo>
                    <a:lnTo>
                      <a:pt x="52" y="26"/>
                    </a:lnTo>
                    <a:lnTo>
                      <a:pt x="52"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0" name="Freeform 229">
                <a:extLst>
                  <a:ext uri="{FF2B5EF4-FFF2-40B4-BE49-F238E27FC236}">
                    <a16:creationId xmlns:a16="http://schemas.microsoft.com/office/drawing/2014/main" id="{DF377439-C965-46AD-7703-DCC1A5279BE7}"/>
                  </a:ext>
                </a:extLst>
              </p:cNvPr>
              <p:cNvSpPr>
                <a:spLocks/>
              </p:cNvSpPr>
              <p:nvPr/>
            </p:nvSpPr>
            <p:spPr bwMode="auto">
              <a:xfrm>
                <a:off x="13007250" y="4710762"/>
                <a:ext cx="108000" cy="108000"/>
              </a:xfrm>
              <a:custGeom>
                <a:avLst/>
                <a:gdLst>
                  <a:gd name="T0" fmla="*/ 0 w 54"/>
                  <a:gd name="T1" fmla="*/ 26 h 52"/>
                  <a:gd name="T2" fmla="*/ 28 w 54"/>
                  <a:gd name="T3" fmla="*/ 26 h 52"/>
                  <a:gd name="T4" fmla="*/ 28 w 54"/>
                  <a:gd name="T5" fmla="*/ 0 h 52"/>
                  <a:gd name="T6" fmla="*/ 28 w 54"/>
                  <a:gd name="T7" fmla="*/ 0 h 52"/>
                  <a:gd name="T8" fmla="*/ 28 w 54"/>
                  <a:gd name="T9" fmla="*/ 26 h 52"/>
                  <a:gd name="T10" fmla="*/ 54 w 54"/>
                  <a:gd name="T11" fmla="*/ 26 h 52"/>
                  <a:gd name="T12" fmla="*/ 54 w 54"/>
                  <a:gd name="T13" fmla="*/ 26 h 52"/>
                  <a:gd name="T14" fmla="*/ 28 w 54"/>
                  <a:gd name="T15" fmla="*/ 26 h 52"/>
                  <a:gd name="T16" fmla="*/ 28 w 54"/>
                  <a:gd name="T17" fmla="*/ 52 h 52"/>
                  <a:gd name="T18" fmla="*/ 28 w 54"/>
                  <a:gd name="T19" fmla="*/ 52 h 52"/>
                  <a:gd name="T20" fmla="*/ 28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8" y="26"/>
                    </a:lnTo>
                    <a:lnTo>
                      <a:pt x="28" y="0"/>
                    </a:lnTo>
                    <a:lnTo>
                      <a:pt x="28" y="0"/>
                    </a:lnTo>
                    <a:lnTo>
                      <a:pt x="28" y="26"/>
                    </a:lnTo>
                    <a:lnTo>
                      <a:pt x="54" y="26"/>
                    </a:lnTo>
                    <a:lnTo>
                      <a:pt x="54" y="26"/>
                    </a:lnTo>
                    <a:lnTo>
                      <a:pt x="28" y="26"/>
                    </a:lnTo>
                    <a:lnTo>
                      <a:pt x="28" y="52"/>
                    </a:lnTo>
                    <a:lnTo>
                      <a:pt x="28" y="52"/>
                    </a:lnTo>
                    <a:lnTo>
                      <a:pt x="28"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1" name="Freeform 230">
                <a:extLst>
                  <a:ext uri="{FF2B5EF4-FFF2-40B4-BE49-F238E27FC236}">
                    <a16:creationId xmlns:a16="http://schemas.microsoft.com/office/drawing/2014/main" id="{C234D0AE-FB55-6A15-B7F6-8CB6C18461B2}"/>
                  </a:ext>
                </a:extLst>
              </p:cNvPr>
              <p:cNvSpPr>
                <a:spLocks/>
              </p:cNvSpPr>
              <p:nvPr/>
            </p:nvSpPr>
            <p:spPr bwMode="auto">
              <a:xfrm>
                <a:off x="13062848" y="4710762"/>
                <a:ext cx="108000" cy="108000"/>
              </a:xfrm>
              <a:custGeom>
                <a:avLst/>
                <a:gdLst>
                  <a:gd name="T0" fmla="*/ 0 w 54"/>
                  <a:gd name="T1" fmla="*/ 26 h 52"/>
                  <a:gd name="T2" fmla="*/ 26 w 54"/>
                  <a:gd name="T3" fmla="*/ 26 h 52"/>
                  <a:gd name="T4" fmla="*/ 26 w 54"/>
                  <a:gd name="T5" fmla="*/ 0 h 52"/>
                  <a:gd name="T6" fmla="*/ 26 w 54"/>
                  <a:gd name="T7" fmla="*/ 0 h 52"/>
                  <a:gd name="T8" fmla="*/ 26 w 54"/>
                  <a:gd name="T9" fmla="*/ 26 h 52"/>
                  <a:gd name="T10" fmla="*/ 54 w 54"/>
                  <a:gd name="T11" fmla="*/ 26 h 52"/>
                  <a:gd name="T12" fmla="*/ 54 w 54"/>
                  <a:gd name="T13" fmla="*/ 26 h 52"/>
                  <a:gd name="T14" fmla="*/ 26 w 54"/>
                  <a:gd name="T15" fmla="*/ 26 h 52"/>
                  <a:gd name="T16" fmla="*/ 26 w 54"/>
                  <a:gd name="T17" fmla="*/ 52 h 52"/>
                  <a:gd name="T18" fmla="*/ 26 w 54"/>
                  <a:gd name="T19" fmla="*/ 52 h 52"/>
                  <a:gd name="T20" fmla="*/ 26 w 54"/>
                  <a:gd name="T21" fmla="*/ 26 h 52"/>
                  <a:gd name="T22" fmla="*/ 0 w 54"/>
                  <a:gd name="T23" fmla="*/ 26 h 52"/>
                  <a:gd name="T24" fmla="*/ 0 w 54"/>
                  <a:gd name="T25" fmla="*/ 26 h 52"/>
                  <a:gd name="T26" fmla="*/ 0 w 54"/>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0" y="26"/>
                    </a:moveTo>
                    <a:lnTo>
                      <a:pt x="26" y="26"/>
                    </a:lnTo>
                    <a:lnTo>
                      <a:pt x="26" y="0"/>
                    </a:lnTo>
                    <a:lnTo>
                      <a:pt x="26" y="0"/>
                    </a:lnTo>
                    <a:lnTo>
                      <a:pt x="26" y="26"/>
                    </a:lnTo>
                    <a:lnTo>
                      <a:pt x="54" y="26"/>
                    </a:lnTo>
                    <a:lnTo>
                      <a:pt x="54"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Freeform 231">
                <a:extLst>
                  <a:ext uri="{FF2B5EF4-FFF2-40B4-BE49-F238E27FC236}">
                    <a16:creationId xmlns:a16="http://schemas.microsoft.com/office/drawing/2014/main" id="{C47F1078-2DEA-ED27-9B06-2F1B086FD8E3}"/>
                  </a:ext>
                </a:extLst>
              </p:cNvPr>
              <p:cNvSpPr>
                <a:spLocks/>
              </p:cNvSpPr>
              <p:nvPr/>
            </p:nvSpPr>
            <p:spPr bwMode="auto">
              <a:xfrm>
                <a:off x="13116902" y="4710762"/>
                <a:ext cx="108000" cy="108000"/>
              </a:xfrm>
              <a:custGeom>
                <a:avLst/>
                <a:gdLst>
                  <a:gd name="T0" fmla="*/ 0 w 55"/>
                  <a:gd name="T1" fmla="*/ 26 h 52"/>
                  <a:gd name="T2" fmla="*/ 26 w 55"/>
                  <a:gd name="T3" fmla="*/ 26 h 52"/>
                  <a:gd name="T4" fmla="*/ 26 w 55"/>
                  <a:gd name="T5" fmla="*/ 0 h 52"/>
                  <a:gd name="T6" fmla="*/ 26 w 55"/>
                  <a:gd name="T7" fmla="*/ 0 h 52"/>
                  <a:gd name="T8" fmla="*/ 26 w 55"/>
                  <a:gd name="T9" fmla="*/ 26 h 52"/>
                  <a:gd name="T10" fmla="*/ 55 w 55"/>
                  <a:gd name="T11" fmla="*/ 26 h 52"/>
                  <a:gd name="T12" fmla="*/ 55 w 55"/>
                  <a:gd name="T13" fmla="*/ 26 h 52"/>
                  <a:gd name="T14" fmla="*/ 26 w 55"/>
                  <a:gd name="T15" fmla="*/ 26 h 52"/>
                  <a:gd name="T16" fmla="*/ 26 w 55"/>
                  <a:gd name="T17" fmla="*/ 52 h 52"/>
                  <a:gd name="T18" fmla="*/ 26 w 55"/>
                  <a:gd name="T19" fmla="*/ 52 h 52"/>
                  <a:gd name="T20" fmla="*/ 26 w 55"/>
                  <a:gd name="T21" fmla="*/ 26 h 52"/>
                  <a:gd name="T22" fmla="*/ 0 w 55"/>
                  <a:gd name="T23" fmla="*/ 26 h 52"/>
                  <a:gd name="T24" fmla="*/ 0 w 55"/>
                  <a:gd name="T25" fmla="*/ 26 h 52"/>
                  <a:gd name="T26" fmla="*/ 0 w 55"/>
                  <a:gd name="T2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2">
                    <a:moveTo>
                      <a:pt x="0" y="26"/>
                    </a:moveTo>
                    <a:lnTo>
                      <a:pt x="26" y="26"/>
                    </a:lnTo>
                    <a:lnTo>
                      <a:pt x="26" y="0"/>
                    </a:lnTo>
                    <a:lnTo>
                      <a:pt x="26" y="0"/>
                    </a:lnTo>
                    <a:lnTo>
                      <a:pt x="26" y="26"/>
                    </a:lnTo>
                    <a:lnTo>
                      <a:pt x="55" y="26"/>
                    </a:lnTo>
                    <a:lnTo>
                      <a:pt x="55" y="26"/>
                    </a:lnTo>
                    <a:lnTo>
                      <a:pt x="26" y="26"/>
                    </a:lnTo>
                    <a:lnTo>
                      <a:pt x="26" y="52"/>
                    </a:lnTo>
                    <a:lnTo>
                      <a:pt x="26" y="52"/>
                    </a:lnTo>
                    <a:lnTo>
                      <a:pt x="26" y="26"/>
                    </a:lnTo>
                    <a:lnTo>
                      <a:pt x="0" y="26"/>
                    </a:lnTo>
                    <a:lnTo>
                      <a:pt x="0" y="26"/>
                    </a:lnTo>
                    <a:lnTo>
                      <a:pt x="0" y="26"/>
                    </a:lnTo>
                    <a:close/>
                  </a:path>
                </a:pathLst>
              </a:custGeom>
              <a:noFill/>
              <a:ln w="127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65" name="TextBox 264">
            <a:extLst>
              <a:ext uri="{FF2B5EF4-FFF2-40B4-BE49-F238E27FC236}">
                <a16:creationId xmlns:a16="http://schemas.microsoft.com/office/drawing/2014/main" id="{B42A9AC5-0613-E72D-D954-1B9E7EC195A7}"/>
              </a:ext>
            </a:extLst>
          </p:cNvPr>
          <p:cNvSpPr txBox="1"/>
          <p:nvPr/>
        </p:nvSpPr>
        <p:spPr>
          <a:xfrm>
            <a:off x="6439957" y="2359748"/>
            <a:ext cx="673908" cy="307777"/>
          </a:xfrm>
          <a:prstGeom prst="rect">
            <a:avLst/>
          </a:prstGeom>
          <a:noFill/>
        </p:spPr>
        <p:txBody>
          <a:bodyPr wrap="square" lIns="0" tIns="0" rIns="0" bIns="0" anchor="ctr">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36-mo OS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6.7 </a:t>
            </a:r>
          </a:p>
        </p:txBody>
      </p:sp>
      <p:cxnSp>
        <p:nvCxnSpPr>
          <p:cNvPr id="267" name="Straight Connector 266">
            <a:extLst>
              <a:ext uri="{FF2B5EF4-FFF2-40B4-BE49-F238E27FC236}">
                <a16:creationId xmlns:a16="http://schemas.microsoft.com/office/drawing/2014/main" id="{C3661CD3-59F1-1276-0E20-A6E403FC64E0}"/>
              </a:ext>
            </a:extLst>
          </p:cNvPr>
          <p:cNvCxnSpPr>
            <a:cxnSpLocks/>
            <a:endCxn id="162" idx="5"/>
          </p:cNvCxnSpPr>
          <p:nvPr/>
        </p:nvCxnSpPr>
        <p:spPr>
          <a:xfrm flipH="1" flipV="1">
            <a:off x="6650266" y="2929121"/>
            <a:ext cx="9826" cy="1853535"/>
          </a:xfrm>
          <a:prstGeom prst="line">
            <a:avLst/>
          </a:prstGeom>
          <a:ln w="1016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411F1069-3998-1183-516C-446C12493A28}"/>
              </a:ext>
            </a:extLst>
          </p:cNvPr>
          <p:cNvGraphicFramePr>
            <a:graphicFrameLocks noGrp="1"/>
          </p:cNvGraphicFramePr>
          <p:nvPr>
            <p:extLst>
              <p:ext uri="{D42A27DB-BD31-4B8C-83A1-F6EECF244321}">
                <p14:modId xmlns:p14="http://schemas.microsoft.com/office/powerpoint/2010/main" val="3152625353"/>
              </p:ext>
            </p:extLst>
          </p:nvPr>
        </p:nvGraphicFramePr>
        <p:xfrm>
          <a:off x="7470671" y="1755205"/>
          <a:ext cx="4369621" cy="1014960"/>
        </p:xfrm>
        <a:graphic>
          <a:graphicData uri="http://schemas.openxmlformats.org/drawingml/2006/table">
            <a:tbl>
              <a:tblPr firstRow="1" bandRow="1"/>
              <a:tblGrid>
                <a:gridCol w="1821231">
                  <a:extLst>
                    <a:ext uri="{9D8B030D-6E8A-4147-A177-3AD203B41FA5}">
                      <a16:colId xmlns:a16="http://schemas.microsoft.com/office/drawing/2014/main" val="1829181355"/>
                    </a:ext>
                  </a:extLst>
                </a:gridCol>
                <a:gridCol w="1274195">
                  <a:extLst>
                    <a:ext uri="{9D8B030D-6E8A-4147-A177-3AD203B41FA5}">
                      <a16:colId xmlns:a16="http://schemas.microsoft.com/office/drawing/2014/main" val="3158332161"/>
                    </a:ext>
                  </a:extLst>
                </a:gridCol>
                <a:gridCol w="1274195">
                  <a:extLst>
                    <a:ext uri="{9D8B030D-6E8A-4147-A177-3AD203B41FA5}">
                      <a16:colId xmlns:a16="http://schemas.microsoft.com/office/drawing/2014/main" val="3600675927"/>
                    </a:ext>
                  </a:extLst>
                </a:gridCol>
              </a:tblGrid>
              <a:tr h="16791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90000"/>
                        </a:lnSpc>
                      </a:pPr>
                      <a:endParaRPr lang="en-GB" sz="1000" b="1" noProof="0" dirty="0">
                        <a:solidFill>
                          <a:schemeClr val="bg1"/>
                        </a:solidFill>
                        <a:latin typeface="Arial" panose="020B0604020202020204" pitchFamily="34" charset="0"/>
                        <a:cs typeface="Arial" panose="020B0604020202020204" pitchFamily="34" charset="0"/>
                      </a:endParaRPr>
                    </a:p>
                  </a:txBody>
                  <a:tcPr marL="60960" marR="6096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solidFill>
                            <a:schemeClr val="bg1"/>
                          </a:solidFill>
                          <a:latin typeface="Arial" panose="020B0604020202020204" pitchFamily="34" charset="0"/>
                          <a:cs typeface="Arial" panose="020B0604020202020204" pitchFamily="34" charset="0"/>
                        </a:rPr>
                        <a:t>Durvalumab + FLOT </a:t>
                      </a:r>
                    </a:p>
                    <a:p>
                      <a:pPr marL="0" marR="0" lvl="0" indent="0" algn="ctr" defTabSz="914400" rtl="0" eaLnBrk="1" fontAlgn="auto" hangingPunct="1">
                        <a:lnSpc>
                          <a:spcPct val="90000"/>
                        </a:lnSpc>
                        <a:spcBef>
                          <a:spcPts val="0"/>
                        </a:spcBef>
                        <a:spcAft>
                          <a:spcPts val="0"/>
                        </a:spcAft>
                        <a:buFontTx/>
                        <a:buNone/>
                      </a:pPr>
                      <a:r>
                        <a:rPr lang="en-GB" sz="1000" b="1" noProof="0" dirty="0">
                          <a:solidFill>
                            <a:schemeClr val="bg1"/>
                          </a:solidFill>
                          <a:latin typeface="Arial" panose="020B0604020202020204" pitchFamily="34" charset="0"/>
                          <a:cs typeface="Arial" panose="020B0604020202020204" pitchFamily="34" charset="0"/>
                        </a:rPr>
                        <a:t>(n=474)</a:t>
                      </a:r>
                      <a:r>
                        <a:rPr lang="en-GB" sz="1000" b="1" baseline="30000" noProof="0" dirty="0">
                          <a:solidFill>
                            <a:schemeClr val="bg1"/>
                          </a:solidFill>
                          <a:latin typeface="Arial" panose="020B0604020202020204" pitchFamily="34" charset="0"/>
                          <a:cs typeface="Arial" panose="020B0604020202020204" pitchFamily="34" charset="0"/>
                        </a:rPr>
                        <a:t>a</a:t>
                      </a:r>
                    </a:p>
                  </a:txBody>
                  <a:tcPr marL="0" marR="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solidFill>
                            <a:schemeClr val="bg1"/>
                          </a:solidFill>
                          <a:latin typeface="Arial" panose="020B0604020202020204" pitchFamily="34" charset="0"/>
                          <a:cs typeface="Arial" panose="020B0604020202020204" pitchFamily="34" charset="0"/>
                        </a:rPr>
                        <a:t>Placebo + FLOT (n=474)</a:t>
                      </a:r>
                      <a:r>
                        <a:rPr lang="en-GB" sz="1000" b="1" baseline="30000" noProof="0" dirty="0">
                          <a:solidFill>
                            <a:schemeClr val="bg1"/>
                          </a:solidFill>
                          <a:latin typeface="Arial" panose="020B0604020202020204" pitchFamily="34" charset="0"/>
                          <a:cs typeface="Arial" panose="020B0604020202020204" pitchFamily="34" charset="0"/>
                        </a:rPr>
                        <a:t>a</a:t>
                      </a:r>
                    </a:p>
                  </a:txBody>
                  <a:tcPr marL="0" marR="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33857899"/>
                  </a:ext>
                </a:extLst>
              </a:tr>
              <a:tr h="1679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1000" noProof="0" dirty="0">
                          <a:latin typeface="Arial" panose="020B0604020202020204" pitchFamily="34" charset="0"/>
                          <a:cs typeface="Arial" panose="020B0604020202020204" pitchFamily="34" charset="0"/>
                        </a:rPr>
                        <a:t>Median OS (95% CI), months</a:t>
                      </a:r>
                    </a:p>
                  </a:txBody>
                  <a:tcPr marL="60960" marR="60960" marT="24000" marB="2400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NR (NR-NR)</a:t>
                      </a:r>
                    </a:p>
                  </a:txBody>
                  <a:tcPr marL="0" marR="0" marT="24000" marB="2400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NR (NR-NR)</a:t>
                      </a:r>
                    </a:p>
                  </a:txBody>
                  <a:tcPr marL="0" marR="0" marT="24000" marB="24000" anchor="ctr">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53359994"/>
                  </a:ext>
                </a:extLst>
              </a:tr>
              <a:tr h="964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1000" noProof="0" dirty="0">
                          <a:latin typeface="Arial" panose="020B0604020202020204" pitchFamily="34" charset="0"/>
                          <a:cs typeface="Arial" panose="020B0604020202020204" pitchFamily="34" charset="0"/>
                        </a:rPr>
                        <a:t>HR (95% CI)</a:t>
                      </a:r>
                    </a:p>
                  </a:txBody>
                  <a:tcPr marL="60960" marR="6096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1" noProof="0" dirty="0">
                          <a:latin typeface="Arial" panose="020B0604020202020204" pitchFamily="34" charset="0"/>
                          <a:cs typeface="Arial" panose="020B0604020202020204" pitchFamily="34" charset="0"/>
                        </a:rPr>
                        <a:t>0.78 (0.63-0.96)</a:t>
                      </a:r>
                    </a:p>
                  </a:txBody>
                  <a:tcPr marL="0" marR="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915134389"/>
                  </a:ext>
                </a:extLst>
              </a:tr>
              <a:tr h="964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1000" noProof="0" dirty="0">
                          <a:latin typeface="Arial" panose="020B0604020202020204" pitchFamily="34" charset="0"/>
                          <a:cs typeface="Arial" panose="020B0604020202020204" pitchFamily="34" charset="0"/>
                        </a:rPr>
                        <a:t>Stratified log-rank p-value</a:t>
                      </a:r>
                    </a:p>
                  </a:txBody>
                  <a:tcPr marL="60960" marR="60960" marT="24000" marB="24000">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1000" b="0" noProof="0" dirty="0">
                          <a:latin typeface="Arial" panose="020B0604020202020204" pitchFamily="34" charset="0"/>
                          <a:cs typeface="Arial" panose="020B0604020202020204" pitchFamily="34" charset="0"/>
                        </a:rPr>
                        <a:t>0.021</a:t>
                      </a:r>
                      <a:br>
                        <a:rPr lang="en-GB" sz="1000" b="0" noProof="0" dirty="0">
                          <a:latin typeface="Arial" panose="020B0604020202020204" pitchFamily="34" charset="0"/>
                          <a:cs typeface="Arial" panose="020B0604020202020204" pitchFamily="34" charset="0"/>
                        </a:rPr>
                      </a:br>
                      <a:r>
                        <a:rPr lang="en-GB" sz="1000" b="0" noProof="0" dirty="0">
                          <a:latin typeface="Arial" panose="020B0604020202020204" pitchFamily="34" charset="0"/>
                          <a:cs typeface="Arial" panose="020B0604020202020204" pitchFamily="34" charset="0"/>
                        </a:rPr>
                        <a:t>(significance threshold p&lt;0.0499)</a:t>
                      </a:r>
                    </a:p>
                  </a:txBody>
                  <a:tcPr marL="0" marR="0" marT="24000" marB="2400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100649353"/>
                  </a:ext>
                </a:extLst>
              </a:tr>
            </a:tbl>
          </a:graphicData>
        </a:graphic>
      </p:graphicFrame>
      <p:sp>
        <p:nvSpPr>
          <p:cNvPr id="393" name="TextBox 392">
            <a:extLst>
              <a:ext uri="{FF2B5EF4-FFF2-40B4-BE49-F238E27FC236}">
                <a16:creationId xmlns:a16="http://schemas.microsoft.com/office/drawing/2014/main" id="{E5D0CEF2-58DE-3E0E-9D71-8A80D591BB0E}"/>
              </a:ext>
            </a:extLst>
          </p:cNvPr>
          <p:cNvSpPr txBox="1"/>
          <p:nvPr/>
        </p:nvSpPr>
        <p:spPr>
          <a:xfrm>
            <a:off x="240037" y="5109952"/>
            <a:ext cx="1534073" cy="461665"/>
          </a:xfrm>
          <a:prstGeom prst="rect">
            <a:avLst/>
          </a:prstGeom>
          <a:noFill/>
        </p:spPr>
        <p:txBody>
          <a:bodyPr wrap="none" lIns="0" tIns="0" rIns="0" bIns="0" rtlCol="0" anchor="t"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No. of participants at risk</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Roman"/>
                <a:rtl val="0"/>
              </a:rPr>
              <a:t>Durvalumab + FLOT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Roman"/>
                <a:rtl val="0"/>
              </a:rPr>
              <a:t>Placebo + FLOT</a:t>
            </a:r>
            <a:endPar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Roman"/>
              <a:rtl val="0"/>
            </a:endParaRPr>
          </a:p>
        </p:txBody>
      </p:sp>
      <p:sp>
        <p:nvSpPr>
          <p:cNvPr id="394" name="TextBox 393">
            <a:extLst>
              <a:ext uri="{FF2B5EF4-FFF2-40B4-BE49-F238E27FC236}">
                <a16:creationId xmlns:a16="http://schemas.microsoft.com/office/drawing/2014/main" id="{9E129BB8-9161-BD2A-40EF-61ACE1081C15}"/>
              </a:ext>
            </a:extLst>
          </p:cNvPr>
          <p:cNvSpPr txBox="1"/>
          <p:nvPr/>
        </p:nvSpPr>
        <p:spPr>
          <a:xfrm>
            <a:off x="1953818"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474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474</a:t>
            </a:r>
          </a:p>
        </p:txBody>
      </p:sp>
      <p:sp>
        <p:nvSpPr>
          <p:cNvPr id="395" name="TextBox 394">
            <a:extLst>
              <a:ext uri="{FF2B5EF4-FFF2-40B4-BE49-F238E27FC236}">
                <a16:creationId xmlns:a16="http://schemas.microsoft.com/office/drawing/2014/main" id="{3CA0BCCC-81F9-B2E3-DCD7-72404D469839}"/>
              </a:ext>
            </a:extLst>
          </p:cNvPr>
          <p:cNvSpPr txBox="1"/>
          <p:nvPr/>
        </p:nvSpPr>
        <p:spPr>
          <a:xfrm>
            <a:off x="6899534" y="4067372"/>
            <a:ext cx="367753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(range) duration of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follow-up,</a:t>
            </a:r>
            <a:r>
              <a:rPr kumimoji="0" lang="en-GB" sz="10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b</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months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Durvalumab + FLOT: 43.0 (3.4-57.0)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Placebo + FLOT: 42.9 (0.0-56.5)</a:t>
            </a:r>
          </a:p>
        </p:txBody>
      </p:sp>
      <p:sp>
        <p:nvSpPr>
          <p:cNvPr id="396" name="TextBox 395">
            <a:extLst>
              <a:ext uri="{FF2B5EF4-FFF2-40B4-BE49-F238E27FC236}">
                <a16:creationId xmlns:a16="http://schemas.microsoft.com/office/drawing/2014/main" id="{A2D93DA5-34D6-F0AC-3400-54EE45761B3E}"/>
              </a:ext>
            </a:extLst>
          </p:cNvPr>
          <p:cNvSpPr txBox="1"/>
          <p:nvPr/>
        </p:nvSpPr>
        <p:spPr>
          <a:xfrm>
            <a:off x="9406874" y="3155047"/>
            <a:ext cx="1170192"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Placebo + FLOT</a:t>
            </a:r>
          </a:p>
        </p:txBody>
      </p:sp>
      <p:sp>
        <p:nvSpPr>
          <p:cNvPr id="397" name="TextBox 396">
            <a:extLst>
              <a:ext uri="{FF2B5EF4-FFF2-40B4-BE49-F238E27FC236}">
                <a16:creationId xmlns:a16="http://schemas.microsoft.com/office/drawing/2014/main" id="{FC9E3D91-24EA-7CDD-1A4D-6EF7B17359FD}"/>
              </a:ext>
            </a:extLst>
          </p:cNvPr>
          <p:cNvSpPr txBox="1"/>
          <p:nvPr/>
        </p:nvSpPr>
        <p:spPr>
          <a:xfrm>
            <a:off x="9406874" y="2951263"/>
            <a:ext cx="151163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sym typeface="HelveticaNeueLTPro-Roman"/>
              </a:rPr>
              <a:t>Durvalumab + FLOT </a:t>
            </a:r>
          </a:p>
        </p:txBody>
      </p:sp>
      <p:sp>
        <p:nvSpPr>
          <p:cNvPr id="398" name="Slide Number Placeholder 397">
            <a:extLst>
              <a:ext uri="{FF2B5EF4-FFF2-40B4-BE49-F238E27FC236}">
                <a16:creationId xmlns:a16="http://schemas.microsoft.com/office/drawing/2014/main" id="{B8187EA2-1A60-4C91-088E-26AD0E16914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35" name="TextBox 434">
            <a:extLst>
              <a:ext uri="{FF2B5EF4-FFF2-40B4-BE49-F238E27FC236}">
                <a16:creationId xmlns:a16="http://schemas.microsoft.com/office/drawing/2014/main" id="{FF5A4CF0-AE50-DCF7-1133-7F3CC5C94859}"/>
              </a:ext>
            </a:extLst>
          </p:cNvPr>
          <p:cNvSpPr txBox="1"/>
          <p:nvPr/>
        </p:nvSpPr>
        <p:spPr>
          <a:xfrm rot="16200000">
            <a:off x="853026" y="3299702"/>
            <a:ext cx="1251946"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Probability of OS</a:t>
            </a:r>
          </a:p>
        </p:txBody>
      </p:sp>
      <p:sp>
        <p:nvSpPr>
          <p:cNvPr id="436" name="TextBox 435">
            <a:extLst>
              <a:ext uri="{FF2B5EF4-FFF2-40B4-BE49-F238E27FC236}">
                <a16:creationId xmlns:a16="http://schemas.microsoft.com/office/drawing/2014/main" id="{843D1681-B619-BC81-67DA-A84F340EC19B}"/>
              </a:ext>
            </a:extLst>
          </p:cNvPr>
          <p:cNvSpPr txBox="1"/>
          <p:nvPr/>
        </p:nvSpPr>
        <p:spPr>
          <a:xfrm>
            <a:off x="1717403" y="1962148"/>
            <a:ext cx="213199" cy="2893549"/>
          </a:xfrm>
          <a:prstGeom prst="rect">
            <a:avLst/>
          </a:prstGeom>
          <a:noFill/>
        </p:spPr>
        <p:txBody>
          <a:bodyPr wrap="none" lIns="0" tIns="0" rIns="0" bIns="0" rtlCol="0">
            <a:spAutoFit/>
          </a:bodyPr>
          <a:lstStyle/>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0.9</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0.8</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0.7</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0.6</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0.5</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0.4</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0.3</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0.2</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0.1</a:t>
            </a:r>
          </a:p>
          <a:p>
            <a:pPr marL="0" marR="0" lvl="0" indent="0" algn="r" defTabSz="457200" rtl="0" eaLnBrk="1" fontAlgn="auto" latinLnBrk="0" hangingPunct="1">
              <a:lnSpc>
                <a:spcPct val="142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0.0</a:t>
            </a:r>
          </a:p>
        </p:txBody>
      </p:sp>
      <p:sp>
        <p:nvSpPr>
          <p:cNvPr id="437" name="TextBox 436">
            <a:extLst>
              <a:ext uri="{FF2B5EF4-FFF2-40B4-BE49-F238E27FC236}">
                <a16:creationId xmlns:a16="http://schemas.microsoft.com/office/drawing/2014/main" id="{3982A658-F338-78FD-22E2-EBC8876CF08D}"/>
              </a:ext>
            </a:extLst>
          </p:cNvPr>
          <p:cNvSpPr txBox="1"/>
          <p:nvPr/>
        </p:nvSpPr>
        <p:spPr>
          <a:xfrm>
            <a:off x="4583832" y="4998954"/>
            <a:ext cx="2598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tl val="0"/>
              </a:rPr>
              <a:t>Time since randomisation (months)</a:t>
            </a:r>
          </a:p>
        </p:txBody>
      </p:sp>
      <p:sp>
        <p:nvSpPr>
          <p:cNvPr id="438" name="TextBox 437">
            <a:extLst>
              <a:ext uri="{FF2B5EF4-FFF2-40B4-BE49-F238E27FC236}">
                <a16:creationId xmlns:a16="http://schemas.microsoft.com/office/drawing/2014/main" id="{2AA46EDD-1B79-57D4-5FB1-174BF07B1014}"/>
              </a:ext>
            </a:extLst>
          </p:cNvPr>
          <p:cNvSpPr txBox="1"/>
          <p:nvPr/>
        </p:nvSpPr>
        <p:spPr>
          <a:xfrm>
            <a:off x="390687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389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374</a:t>
            </a:r>
          </a:p>
        </p:txBody>
      </p:sp>
      <p:sp>
        <p:nvSpPr>
          <p:cNvPr id="439" name="TextBox 438">
            <a:extLst>
              <a:ext uri="{FF2B5EF4-FFF2-40B4-BE49-F238E27FC236}">
                <a16:creationId xmlns:a16="http://schemas.microsoft.com/office/drawing/2014/main" id="{13B48901-07DD-6FF6-4318-3795CA203FAE}"/>
              </a:ext>
            </a:extLst>
          </p:cNvPr>
          <p:cNvSpPr txBox="1"/>
          <p:nvPr/>
        </p:nvSpPr>
        <p:spPr>
          <a:xfrm>
            <a:off x="234845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464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457</a:t>
            </a:r>
          </a:p>
        </p:txBody>
      </p:sp>
      <p:sp>
        <p:nvSpPr>
          <p:cNvPr id="440" name="TextBox 439">
            <a:extLst>
              <a:ext uri="{FF2B5EF4-FFF2-40B4-BE49-F238E27FC236}">
                <a16:creationId xmlns:a16="http://schemas.microsoft.com/office/drawing/2014/main" id="{05CDF312-80AE-A044-0972-3E41B16F4246}"/>
              </a:ext>
            </a:extLst>
          </p:cNvPr>
          <p:cNvSpPr txBox="1"/>
          <p:nvPr/>
        </p:nvSpPr>
        <p:spPr>
          <a:xfrm>
            <a:off x="272945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438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439</a:t>
            </a:r>
          </a:p>
        </p:txBody>
      </p:sp>
      <p:sp>
        <p:nvSpPr>
          <p:cNvPr id="441" name="TextBox 440">
            <a:extLst>
              <a:ext uri="{FF2B5EF4-FFF2-40B4-BE49-F238E27FC236}">
                <a16:creationId xmlns:a16="http://schemas.microsoft.com/office/drawing/2014/main" id="{0CF55251-A719-E786-4873-0B9E7123D4B3}"/>
              </a:ext>
            </a:extLst>
          </p:cNvPr>
          <p:cNvSpPr txBox="1"/>
          <p:nvPr/>
        </p:nvSpPr>
        <p:spPr>
          <a:xfrm>
            <a:off x="311362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414</a:t>
            </a:r>
          </a:p>
        </p:txBody>
      </p:sp>
      <p:sp>
        <p:nvSpPr>
          <p:cNvPr id="442" name="TextBox 441">
            <a:extLst>
              <a:ext uri="{FF2B5EF4-FFF2-40B4-BE49-F238E27FC236}">
                <a16:creationId xmlns:a16="http://schemas.microsoft.com/office/drawing/2014/main" id="{18E29EC2-FA71-85CA-4932-D73723C16C8D}"/>
              </a:ext>
            </a:extLst>
          </p:cNvPr>
          <p:cNvSpPr txBox="1"/>
          <p:nvPr/>
        </p:nvSpPr>
        <p:spPr>
          <a:xfrm>
            <a:off x="352002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395</a:t>
            </a:r>
          </a:p>
        </p:txBody>
      </p:sp>
      <p:sp>
        <p:nvSpPr>
          <p:cNvPr id="443" name="TextBox 442">
            <a:extLst>
              <a:ext uri="{FF2B5EF4-FFF2-40B4-BE49-F238E27FC236}">
                <a16:creationId xmlns:a16="http://schemas.microsoft.com/office/drawing/2014/main" id="{F26F302E-7131-C22B-99E2-648C3F10ED23}"/>
              </a:ext>
            </a:extLst>
          </p:cNvPr>
          <p:cNvSpPr txBox="1"/>
          <p:nvPr/>
        </p:nvSpPr>
        <p:spPr>
          <a:xfrm>
            <a:off x="543405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310</a:t>
            </a:r>
          </a:p>
        </p:txBody>
      </p:sp>
      <p:sp>
        <p:nvSpPr>
          <p:cNvPr id="444" name="TextBox 443">
            <a:extLst>
              <a:ext uri="{FF2B5EF4-FFF2-40B4-BE49-F238E27FC236}">
                <a16:creationId xmlns:a16="http://schemas.microsoft.com/office/drawing/2014/main" id="{842CAB8F-DCC0-6A8F-C300-99F78A231ECF}"/>
              </a:ext>
            </a:extLst>
          </p:cNvPr>
          <p:cNvSpPr txBox="1"/>
          <p:nvPr/>
        </p:nvSpPr>
        <p:spPr>
          <a:xfrm>
            <a:off x="425662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377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355</a:t>
            </a:r>
          </a:p>
        </p:txBody>
      </p:sp>
      <p:sp>
        <p:nvSpPr>
          <p:cNvPr id="445" name="TextBox 444">
            <a:extLst>
              <a:ext uri="{FF2B5EF4-FFF2-40B4-BE49-F238E27FC236}">
                <a16:creationId xmlns:a16="http://schemas.microsoft.com/office/drawing/2014/main" id="{4C6B8F1D-0C3E-D06E-3EDD-3386DC89323E}"/>
              </a:ext>
            </a:extLst>
          </p:cNvPr>
          <p:cNvSpPr txBox="1"/>
          <p:nvPr/>
        </p:nvSpPr>
        <p:spPr>
          <a:xfrm>
            <a:off x="464080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338</a:t>
            </a:r>
          </a:p>
        </p:txBody>
      </p:sp>
      <p:sp>
        <p:nvSpPr>
          <p:cNvPr id="446" name="TextBox 445">
            <a:extLst>
              <a:ext uri="{FF2B5EF4-FFF2-40B4-BE49-F238E27FC236}">
                <a16:creationId xmlns:a16="http://schemas.microsoft.com/office/drawing/2014/main" id="{9FB3CFDF-896F-87DE-FCB5-FAF48252B15B}"/>
              </a:ext>
            </a:extLst>
          </p:cNvPr>
          <p:cNvSpPr txBox="1"/>
          <p:nvPr/>
        </p:nvSpPr>
        <p:spPr>
          <a:xfrm>
            <a:off x="504720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324</a:t>
            </a:r>
          </a:p>
        </p:txBody>
      </p:sp>
      <p:sp>
        <p:nvSpPr>
          <p:cNvPr id="447" name="TextBox 446">
            <a:extLst>
              <a:ext uri="{FF2B5EF4-FFF2-40B4-BE49-F238E27FC236}">
                <a16:creationId xmlns:a16="http://schemas.microsoft.com/office/drawing/2014/main" id="{00E0AA57-91D9-7096-1A20-310F187D7B89}"/>
              </a:ext>
            </a:extLst>
          </p:cNvPr>
          <p:cNvSpPr txBox="1"/>
          <p:nvPr/>
        </p:nvSpPr>
        <p:spPr>
          <a:xfrm>
            <a:off x="580552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298</a:t>
            </a:r>
          </a:p>
        </p:txBody>
      </p:sp>
      <p:sp>
        <p:nvSpPr>
          <p:cNvPr id="448" name="TextBox 447">
            <a:extLst>
              <a:ext uri="{FF2B5EF4-FFF2-40B4-BE49-F238E27FC236}">
                <a16:creationId xmlns:a16="http://schemas.microsoft.com/office/drawing/2014/main" id="{606CA198-8081-F64E-990F-3039D03E89F2}"/>
              </a:ext>
            </a:extLst>
          </p:cNvPr>
          <p:cNvSpPr txBox="1"/>
          <p:nvPr/>
        </p:nvSpPr>
        <p:spPr>
          <a:xfrm>
            <a:off x="618652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293</a:t>
            </a:r>
          </a:p>
        </p:txBody>
      </p:sp>
      <p:sp>
        <p:nvSpPr>
          <p:cNvPr id="449" name="TextBox 448">
            <a:extLst>
              <a:ext uri="{FF2B5EF4-FFF2-40B4-BE49-F238E27FC236}">
                <a16:creationId xmlns:a16="http://schemas.microsoft.com/office/drawing/2014/main" id="{DD563D22-FE76-96FD-EF99-9EDAAB48080F}"/>
              </a:ext>
            </a:extLst>
          </p:cNvPr>
          <p:cNvSpPr txBox="1"/>
          <p:nvPr/>
        </p:nvSpPr>
        <p:spPr>
          <a:xfrm>
            <a:off x="657387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316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278</a:t>
            </a:r>
          </a:p>
        </p:txBody>
      </p:sp>
      <p:sp>
        <p:nvSpPr>
          <p:cNvPr id="450" name="TextBox 449">
            <a:extLst>
              <a:ext uri="{FF2B5EF4-FFF2-40B4-BE49-F238E27FC236}">
                <a16:creationId xmlns:a16="http://schemas.microsoft.com/office/drawing/2014/main" id="{773C8B4C-A427-D97E-EA04-9978248561DE}"/>
              </a:ext>
            </a:extLst>
          </p:cNvPr>
          <p:cNvSpPr txBox="1"/>
          <p:nvPr/>
        </p:nvSpPr>
        <p:spPr>
          <a:xfrm>
            <a:off x="695170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255</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221</a:t>
            </a:r>
          </a:p>
        </p:txBody>
      </p:sp>
      <p:sp>
        <p:nvSpPr>
          <p:cNvPr id="451" name="TextBox 450">
            <a:extLst>
              <a:ext uri="{FF2B5EF4-FFF2-40B4-BE49-F238E27FC236}">
                <a16:creationId xmlns:a16="http://schemas.microsoft.com/office/drawing/2014/main" id="{A5A7E378-0288-7FA0-30D8-1222DB459F3A}"/>
              </a:ext>
            </a:extLst>
          </p:cNvPr>
          <p:cNvSpPr txBox="1"/>
          <p:nvPr/>
        </p:nvSpPr>
        <p:spPr>
          <a:xfrm>
            <a:off x="7326350"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167</a:t>
            </a:r>
          </a:p>
        </p:txBody>
      </p:sp>
      <p:sp>
        <p:nvSpPr>
          <p:cNvPr id="452" name="TextBox 451">
            <a:extLst>
              <a:ext uri="{FF2B5EF4-FFF2-40B4-BE49-F238E27FC236}">
                <a16:creationId xmlns:a16="http://schemas.microsoft.com/office/drawing/2014/main" id="{014A95AB-2D28-BA74-5FCD-858C3BA353D6}"/>
              </a:ext>
            </a:extLst>
          </p:cNvPr>
          <p:cNvSpPr txBox="1"/>
          <p:nvPr/>
        </p:nvSpPr>
        <p:spPr>
          <a:xfrm>
            <a:off x="7697825" y="529461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99</a:t>
            </a:r>
          </a:p>
        </p:txBody>
      </p:sp>
      <p:sp>
        <p:nvSpPr>
          <p:cNvPr id="453" name="TextBox 452">
            <a:extLst>
              <a:ext uri="{FF2B5EF4-FFF2-40B4-BE49-F238E27FC236}">
                <a16:creationId xmlns:a16="http://schemas.microsoft.com/office/drawing/2014/main" id="{C028BD03-C9D9-CA6D-330F-88D4E5243954}"/>
              </a:ext>
            </a:extLst>
          </p:cNvPr>
          <p:cNvSpPr txBox="1"/>
          <p:nvPr/>
        </p:nvSpPr>
        <p:spPr>
          <a:xfrm>
            <a:off x="8123616" y="529461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61</a:t>
            </a:r>
          </a:p>
        </p:txBody>
      </p:sp>
      <p:sp>
        <p:nvSpPr>
          <p:cNvPr id="454" name="TextBox 453">
            <a:extLst>
              <a:ext uri="{FF2B5EF4-FFF2-40B4-BE49-F238E27FC236}">
                <a16:creationId xmlns:a16="http://schemas.microsoft.com/office/drawing/2014/main" id="{10444DB0-AE88-413E-678E-476F33BB18A6}"/>
              </a:ext>
            </a:extLst>
          </p:cNvPr>
          <p:cNvSpPr txBox="1"/>
          <p:nvPr/>
        </p:nvSpPr>
        <p:spPr>
          <a:xfrm>
            <a:off x="8510966" y="529461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23</a:t>
            </a:r>
          </a:p>
        </p:txBody>
      </p:sp>
      <p:sp>
        <p:nvSpPr>
          <p:cNvPr id="455" name="TextBox 454">
            <a:extLst>
              <a:ext uri="{FF2B5EF4-FFF2-40B4-BE49-F238E27FC236}">
                <a16:creationId xmlns:a16="http://schemas.microsoft.com/office/drawing/2014/main" id="{56477812-7CB3-8555-338D-4159FF28A1DE}"/>
              </a:ext>
            </a:extLst>
          </p:cNvPr>
          <p:cNvSpPr txBox="1"/>
          <p:nvPr/>
        </p:nvSpPr>
        <p:spPr>
          <a:xfrm>
            <a:off x="8933582" y="5294618"/>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sp>
        <p:nvSpPr>
          <p:cNvPr id="456" name="TextBox 455">
            <a:extLst>
              <a:ext uri="{FF2B5EF4-FFF2-40B4-BE49-F238E27FC236}">
                <a16:creationId xmlns:a16="http://schemas.microsoft.com/office/drawing/2014/main" id="{11751CDE-2806-6AF0-44BA-1480CCAE16D5}"/>
              </a:ext>
            </a:extLst>
          </p:cNvPr>
          <p:cNvSpPr txBox="1"/>
          <p:nvPr/>
        </p:nvSpPr>
        <p:spPr>
          <a:xfrm>
            <a:off x="9311407" y="5294618"/>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457" name="TextBox 456">
            <a:extLst>
              <a:ext uri="{FF2B5EF4-FFF2-40B4-BE49-F238E27FC236}">
                <a16:creationId xmlns:a16="http://schemas.microsoft.com/office/drawing/2014/main" id="{C082DEAF-BB9D-B9A2-17AD-BC864B409D24}"/>
              </a:ext>
            </a:extLst>
          </p:cNvPr>
          <p:cNvSpPr txBox="1"/>
          <p:nvPr/>
        </p:nvSpPr>
        <p:spPr>
          <a:xfrm>
            <a:off x="9698757" y="5294618"/>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458" name="TextBox 457">
            <a:extLst>
              <a:ext uri="{FF2B5EF4-FFF2-40B4-BE49-F238E27FC236}">
                <a16:creationId xmlns:a16="http://schemas.microsoft.com/office/drawing/2014/main" id="{3A171077-5C0C-6456-7B5B-180CA9434205}"/>
              </a:ext>
            </a:extLst>
          </p:cNvPr>
          <p:cNvSpPr txBox="1"/>
          <p:nvPr/>
        </p:nvSpPr>
        <p:spPr>
          <a:xfrm>
            <a:off x="9957656" y="5017619"/>
            <a:ext cx="561051" cy="553998"/>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Total no.</a:t>
            </a:r>
            <a:b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of events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192</a:t>
            </a:r>
          </a:p>
        </p:txBody>
      </p:sp>
      <p:sp>
        <p:nvSpPr>
          <p:cNvPr id="459" name="TextBox 458">
            <a:extLst>
              <a:ext uri="{FF2B5EF4-FFF2-40B4-BE49-F238E27FC236}">
                <a16:creationId xmlns:a16="http://schemas.microsoft.com/office/drawing/2014/main" id="{80FA9CF2-A390-F63F-7B69-FE3A936DAA9C}"/>
              </a:ext>
            </a:extLst>
          </p:cNvPr>
          <p:cNvSpPr txBox="1"/>
          <p:nvPr/>
        </p:nvSpPr>
        <p:spPr>
          <a:xfrm>
            <a:off x="3748996" y="2721142"/>
            <a:ext cx="55188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77.1%</a:t>
            </a:r>
          </a:p>
        </p:txBody>
      </p:sp>
      <p:sp>
        <p:nvSpPr>
          <p:cNvPr id="460" name="TextBox 459">
            <a:extLst>
              <a:ext uri="{FF2B5EF4-FFF2-40B4-BE49-F238E27FC236}">
                <a16:creationId xmlns:a16="http://schemas.microsoft.com/office/drawing/2014/main" id="{BAF9A401-9FDA-9B24-7FB4-D82B3F873E18}"/>
              </a:ext>
            </a:extLst>
          </p:cNvPr>
          <p:cNvSpPr txBox="1"/>
          <p:nvPr/>
        </p:nvSpPr>
        <p:spPr>
          <a:xfrm>
            <a:off x="4514891" y="2898942"/>
            <a:ext cx="55188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70.4%</a:t>
            </a:r>
          </a:p>
        </p:txBody>
      </p:sp>
      <p:sp>
        <p:nvSpPr>
          <p:cNvPr id="461" name="TextBox 460">
            <a:extLst>
              <a:ext uri="{FF2B5EF4-FFF2-40B4-BE49-F238E27FC236}">
                <a16:creationId xmlns:a16="http://schemas.microsoft.com/office/drawing/2014/main" id="{178E956E-A25D-8C58-16AC-3D2A77DBD166}"/>
              </a:ext>
            </a:extLst>
          </p:cNvPr>
          <p:cNvSpPr txBox="1"/>
          <p:nvPr/>
        </p:nvSpPr>
        <p:spPr>
          <a:xfrm>
            <a:off x="6038738" y="3174370"/>
            <a:ext cx="55188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8B878B"/>
                </a:solidFill>
                <a:effectLst/>
                <a:uLnTx/>
                <a:uFillTx/>
                <a:latin typeface="Arial" panose="020B0604020202020204" pitchFamily="34" charset="0"/>
                <a:ea typeface="+mn-ea"/>
                <a:cs typeface="Arial" panose="020B0604020202020204" pitchFamily="34" charset="0"/>
                <a:sym typeface="HelveticaNeueLTPro-Bd"/>
                <a:rtl val="0"/>
              </a:rPr>
              <a:t>61.9%</a:t>
            </a:r>
          </a:p>
        </p:txBody>
      </p:sp>
      <p:sp>
        <p:nvSpPr>
          <p:cNvPr id="462" name="TextBox 461">
            <a:extLst>
              <a:ext uri="{FF2B5EF4-FFF2-40B4-BE49-F238E27FC236}">
                <a16:creationId xmlns:a16="http://schemas.microsoft.com/office/drawing/2014/main" id="{1B6C0A4B-2540-2C0B-AA27-B8A66B5D8E42}"/>
              </a:ext>
            </a:extLst>
          </p:cNvPr>
          <p:cNvSpPr txBox="1"/>
          <p:nvPr/>
        </p:nvSpPr>
        <p:spPr>
          <a:xfrm>
            <a:off x="6048956" y="2708272"/>
            <a:ext cx="55188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Bd"/>
                <a:rtl val="0"/>
              </a:rPr>
              <a:t>68.6%</a:t>
            </a:r>
          </a:p>
        </p:txBody>
      </p:sp>
      <p:sp>
        <p:nvSpPr>
          <p:cNvPr id="463" name="TextBox 462">
            <a:extLst>
              <a:ext uri="{FF2B5EF4-FFF2-40B4-BE49-F238E27FC236}">
                <a16:creationId xmlns:a16="http://schemas.microsoft.com/office/drawing/2014/main" id="{B38ED3C9-CD70-9C8D-6C27-9C243E2FF33D}"/>
              </a:ext>
            </a:extLst>
          </p:cNvPr>
          <p:cNvSpPr txBox="1"/>
          <p:nvPr/>
        </p:nvSpPr>
        <p:spPr>
          <a:xfrm>
            <a:off x="4990372" y="2190992"/>
            <a:ext cx="673908" cy="307777"/>
          </a:xfrm>
          <a:prstGeom prst="rect">
            <a:avLst/>
          </a:prstGeom>
          <a:noFill/>
        </p:spPr>
        <p:txBody>
          <a:bodyPr wrap="square" lIns="0" tIns="0" rIns="0" bIns="0" anchor="ctr">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24-mo OS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5.1 </a:t>
            </a:r>
          </a:p>
        </p:txBody>
      </p:sp>
      <p:sp>
        <p:nvSpPr>
          <p:cNvPr id="464" name="TextBox 463">
            <a:extLst>
              <a:ext uri="{FF2B5EF4-FFF2-40B4-BE49-F238E27FC236}">
                <a16:creationId xmlns:a16="http://schemas.microsoft.com/office/drawing/2014/main" id="{D10E4FB2-D039-63C3-E5BD-40CAE7D4FBE9}"/>
              </a:ext>
            </a:extLst>
          </p:cNvPr>
          <p:cNvSpPr txBox="1"/>
          <p:nvPr/>
        </p:nvSpPr>
        <p:spPr>
          <a:xfrm>
            <a:off x="4842456" y="2520947"/>
            <a:ext cx="55188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Bd"/>
                <a:rtl val="0"/>
              </a:rPr>
              <a:t>75.5%</a:t>
            </a:r>
          </a:p>
        </p:txBody>
      </p:sp>
      <p:sp>
        <p:nvSpPr>
          <p:cNvPr id="465" name="TextBox 464">
            <a:extLst>
              <a:ext uri="{FF2B5EF4-FFF2-40B4-BE49-F238E27FC236}">
                <a16:creationId xmlns:a16="http://schemas.microsoft.com/office/drawing/2014/main" id="{6CDE0F28-0508-1C7D-05F1-C83B000A503D}"/>
              </a:ext>
            </a:extLst>
          </p:cNvPr>
          <p:cNvSpPr txBox="1"/>
          <p:nvPr/>
        </p:nvSpPr>
        <p:spPr>
          <a:xfrm>
            <a:off x="4166855" y="2022631"/>
            <a:ext cx="673908" cy="307777"/>
          </a:xfrm>
          <a:prstGeom prst="rect">
            <a:avLst/>
          </a:prstGeom>
          <a:noFill/>
        </p:spPr>
        <p:txBody>
          <a:bodyPr wrap="square" lIns="0" tIns="0" rIns="0" bIns="0" anchor="ctr">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18-mo OS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4.0</a:t>
            </a:r>
          </a:p>
        </p:txBody>
      </p:sp>
      <p:sp>
        <p:nvSpPr>
          <p:cNvPr id="466" name="TextBox 465">
            <a:extLst>
              <a:ext uri="{FF2B5EF4-FFF2-40B4-BE49-F238E27FC236}">
                <a16:creationId xmlns:a16="http://schemas.microsoft.com/office/drawing/2014/main" id="{75F45611-9C28-A755-A8A6-6D2221DD4302}"/>
              </a:ext>
            </a:extLst>
          </p:cNvPr>
          <p:cNvSpPr txBox="1"/>
          <p:nvPr/>
        </p:nvSpPr>
        <p:spPr>
          <a:xfrm>
            <a:off x="4018939" y="2352586"/>
            <a:ext cx="551884"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C6573B"/>
                </a:solidFill>
                <a:effectLst/>
                <a:uLnTx/>
                <a:uFillTx/>
                <a:latin typeface="Arial" panose="020B0604020202020204" pitchFamily="34" charset="0"/>
                <a:ea typeface="+mn-ea"/>
                <a:cs typeface="Arial" panose="020B0604020202020204" pitchFamily="34" charset="0"/>
                <a:sym typeface="HelveticaNeueLTPro-Bd"/>
                <a:rtl val="0"/>
              </a:rPr>
              <a:t>81.1%</a:t>
            </a:r>
          </a:p>
        </p:txBody>
      </p:sp>
    </p:spTree>
    <p:extLst>
      <p:ext uri="{BB962C8B-B14F-4D97-AF65-F5344CB8AC3E}">
        <p14:creationId xmlns:p14="http://schemas.microsoft.com/office/powerpoint/2010/main" val="237810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2BF14-F286-E921-8728-D22628B5871F}"/>
            </a:ext>
          </a:extLst>
        </p:cNvPr>
        <p:cNvGrpSpPr/>
        <p:nvPr/>
      </p:nvGrpSpPr>
      <p:grpSpPr>
        <a:xfrm>
          <a:off x="0" y="0"/>
          <a:ext cx="0" cy="0"/>
          <a:chOff x="0" y="0"/>
          <a:chExt cx="0" cy="0"/>
        </a:xfrm>
      </p:grpSpPr>
      <p:sp>
        <p:nvSpPr>
          <p:cNvPr id="12" name="Text Placeholder 1">
            <a:extLst>
              <a:ext uri="{FF2B5EF4-FFF2-40B4-BE49-F238E27FC236}">
                <a16:creationId xmlns:a16="http://schemas.microsoft.com/office/drawing/2014/main" id="{C0423A49-31E1-66EC-D35A-24D155E77039}"/>
              </a:ext>
            </a:extLst>
          </p:cNvPr>
          <p:cNvSpPr>
            <a:spLocks noGrp="1"/>
          </p:cNvSpPr>
          <p:nvPr>
            <p:ph type="body" idx="1"/>
          </p:nvPr>
        </p:nvSpPr>
        <p:spPr>
          <a:xfrm>
            <a:off x="609600" y="792000"/>
            <a:ext cx="10972800" cy="701675"/>
          </a:xfrm>
        </p:spPr>
        <p:txBody>
          <a:bodyPr>
            <a:normAutofit/>
          </a:bodyPr>
          <a:lstStyle/>
          <a:p>
            <a:r>
              <a:rPr lang="en-GB" noProof="0" dirty="0"/>
              <a:t>A consistent benefit in OS was observed with durvalumab + FLOT versus placebo + FLOT in most key subgroups</a:t>
            </a:r>
          </a:p>
        </p:txBody>
      </p:sp>
      <p:sp>
        <p:nvSpPr>
          <p:cNvPr id="4" name="Title 3">
            <a:extLst>
              <a:ext uri="{FF2B5EF4-FFF2-40B4-BE49-F238E27FC236}">
                <a16:creationId xmlns:a16="http://schemas.microsoft.com/office/drawing/2014/main" id="{898411B3-93EF-AFCD-515F-B37CEFE00553}"/>
              </a:ext>
            </a:extLst>
          </p:cNvPr>
          <p:cNvSpPr>
            <a:spLocks noGrp="1"/>
          </p:cNvSpPr>
          <p:nvPr>
            <p:ph type="title"/>
          </p:nvPr>
        </p:nvSpPr>
        <p:spPr>
          <a:xfrm>
            <a:off x="619201" y="259200"/>
            <a:ext cx="10963199" cy="864000"/>
          </a:xfrm>
        </p:spPr>
        <p:txBody>
          <a:bodyPr/>
          <a:lstStyle/>
          <a:p>
            <a:r>
              <a:rPr lang="en-GB" noProof="0" dirty="0"/>
              <a:t>Matterhorn: OS in key subgroups</a:t>
            </a:r>
          </a:p>
        </p:txBody>
      </p:sp>
      <p:sp>
        <p:nvSpPr>
          <p:cNvPr id="5" name="Content Placeholder 4">
            <a:extLst>
              <a:ext uri="{FF2B5EF4-FFF2-40B4-BE49-F238E27FC236}">
                <a16:creationId xmlns:a16="http://schemas.microsoft.com/office/drawing/2014/main" id="{57B73EB4-3B93-146D-82F9-DEE490AC3655}"/>
              </a:ext>
            </a:extLst>
          </p:cNvPr>
          <p:cNvSpPr>
            <a:spLocks noGrp="1"/>
          </p:cNvSpPr>
          <p:nvPr>
            <p:ph sz="quarter" idx="15"/>
          </p:nvPr>
        </p:nvSpPr>
        <p:spPr>
          <a:xfrm>
            <a:off x="620183" y="6356351"/>
            <a:ext cx="10180340" cy="365125"/>
          </a:xfrm>
        </p:spPr>
        <p:txBody>
          <a:bodyPr anchor="b" anchorCtr="0"/>
          <a:lstStyle/>
          <a:p>
            <a:pPr>
              <a:spcBef>
                <a:spcPts val="0"/>
              </a:spcBef>
              <a:spcAft>
                <a:spcPts val="100"/>
              </a:spcAft>
            </a:pPr>
            <a:r>
              <a:rPr lang="en-GB" sz="950" baseline="30000" noProof="0" dirty="0">
                <a:solidFill>
                  <a:schemeClr val="tx2"/>
                </a:solidFill>
              </a:rPr>
              <a:t>a</a:t>
            </a:r>
            <a:r>
              <a:rPr lang="en-GB" sz="950" noProof="0" dirty="0">
                <a:solidFill>
                  <a:schemeClr val="tx2"/>
                </a:solidFill>
              </a:rPr>
              <a:t> Measured by immunohistochemistry using VENTANA PD-L1 (SP263) Companion Diagnostic Assay (Roche Diagnostics; investigational use only) and recorded at randomisation on the Interactive Response Technology System, Randomisation and Trial Supply Management, Electronic Case Report Form or from external vendor data from samples collected on or before randomisation. Participants provided a tumour tissue sample at screening to determine PD-L1 status using the TAP scoring method</a:t>
            </a:r>
          </a:p>
          <a:p>
            <a:pPr>
              <a:spcBef>
                <a:spcPts val="0"/>
              </a:spcBef>
              <a:spcAft>
                <a:spcPts val="100"/>
              </a:spcAft>
            </a:pPr>
            <a:r>
              <a:rPr lang="en-GB" sz="950" noProof="0" dirty="0">
                <a:solidFill>
                  <a:schemeClr val="tx2"/>
                </a:solidFill>
              </a:rPr>
              <a:t>Data cut-off: 01 September 2025. The analysis was performed using a Cox proportional hazards model with treatment as the only covariate. An HR &lt;1 favours durvalumab + FLOT. The CI was calculated using a profile likelihood approach. The grey band represents the 95% CI for the intention-to-treat HR</a:t>
            </a:r>
          </a:p>
          <a:p>
            <a:pPr>
              <a:spcBef>
                <a:spcPts val="0"/>
              </a:spcBef>
              <a:spcAft>
                <a:spcPts val="100"/>
              </a:spcAft>
            </a:pPr>
            <a:r>
              <a:rPr lang="en-GB" sz="950" noProof="0" dirty="0">
                <a:solidFill>
                  <a:schemeClr val="tx2"/>
                </a:solidFill>
              </a:rPr>
              <a:t>CI, confidence interval; ECOG, Eastern Cooperative Oncology Group performance status; FLOT, 5-fluorouracil, leucovorin, oxaliplatin and docetaxel; </a:t>
            </a:r>
            <a:r>
              <a:rPr lang="en-GB" sz="1000" noProof="0" dirty="0">
                <a:solidFill>
                  <a:schemeClr val="tx2"/>
                </a:solidFill>
              </a:rPr>
              <a:t>GEJ, gastroesophageal junction; </a:t>
            </a:r>
            <a:r>
              <a:rPr lang="en-GB" sz="950" noProof="0" dirty="0">
                <a:solidFill>
                  <a:schemeClr val="tx2"/>
                </a:solidFill>
              </a:rPr>
              <a:t>HR, hazard ratio; OS, overall survival; TAP, Tumour Area Positivity</a:t>
            </a:r>
          </a:p>
          <a:p>
            <a:r>
              <a:rPr lang="en-GB" sz="900" noProof="0" dirty="0">
                <a:solidFill>
                  <a:schemeClr val="tx2"/>
                </a:solidFill>
              </a:rPr>
              <a:t>Tabernero J, et al. Ann Oncol. 2025;36(suppl_2):S1-S60. 10.1016/annonc/annonc1965. Presented at ESMO 2025 (Abstract LBA81)</a:t>
            </a:r>
          </a:p>
        </p:txBody>
      </p:sp>
      <p:grpSp>
        <p:nvGrpSpPr>
          <p:cNvPr id="378" name="Group 377">
            <a:extLst>
              <a:ext uri="{FF2B5EF4-FFF2-40B4-BE49-F238E27FC236}">
                <a16:creationId xmlns:a16="http://schemas.microsoft.com/office/drawing/2014/main" id="{DB265DF0-63EF-6EEB-0D33-7467BF5B55CC}"/>
              </a:ext>
            </a:extLst>
          </p:cNvPr>
          <p:cNvGrpSpPr/>
          <p:nvPr/>
        </p:nvGrpSpPr>
        <p:grpSpPr>
          <a:xfrm>
            <a:off x="988291" y="1920175"/>
            <a:ext cx="10220518" cy="2381484"/>
            <a:chOff x="1482436" y="3396588"/>
            <a:chExt cx="15330777" cy="3572227"/>
          </a:xfrm>
        </p:grpSpPr>
        <p:sp>
          <p:nvSpPr>
            <p:cNvPr id="288" name="Freeform: Shape 287">
              <a:extLst>
                <a:ext uri="{FF2B5EF4-FFF2-40B4-BE49-F238E27FC236}">
                  <a16:creationId xmlns:a16="http://schemas.microsoft.com/office/drawing/2014/main" id="{5770D164-3ED9-C086-970C-544658F582F4}"/>
                </a:ext>
              </a:extLst>
            </p:cNvPr>
            <p:cNvSpPr/>
            <p:nvPr/>
          </p:nvSpPr>
          <p:spPr>
            <a:xfrm>
              <a:off x="1482436" y="3396588"/>
              <a:ext cx="15330777" cy="511783"/>
            </a:xfrm>
            <a:custGeom>
              <a:avLst/>
              <a:gdLst>
                <a:gd name="connsiteX0" fmla="*/ 0 w 10423265"/>
                <a:gd name="connsiteY0" fmla="*/ 0 h 127582"/>
                <a:gd name="connsiteX1" fmla="*/ 10423265 w 10423265"/>
                <a:gd name="connsiteY1" fmla="*/ 0 h 127582"/>
                <a:gd name="connsiteX2" fmla="*/ 10423265 w 10423265"/>
                <a:gd name="connsiteY2" fmla="*/ 127583 h 127582"/>
                <a:gd name="connsiteX3" fmla="*/ 0 w 10423265"/>
                <a:gd name="connsiteY3" fmla="*/ 127583 h 127582"/>
              </a:gdLst>
              <a:ahLst/>
              <a:cxnLst>
                <a:cxn ang="0">
                  <a:pos x="connsiteX0" y="connsiteY0"/>
                </a:cxn>
                <a:cxn ang="0">
                  <a:pos x="connsiteX1" y="connsiteY1"/>
                </a:cxn>
                <a:cxn ang="0">
                  <a:pos x="connsiteX2" y="connsiteY2"/>
                </a:cxn>
                <a:cxn ang="0">
                  <a:pos x="connsiteX3" y="connsiteY3"/>
                </a:cxn>
              </a:cxnLst>
              <a:rect l="l" t="t" r="r" b="b"/>
              <a:pathLst>
                <a:path w="10423265" h="127582">
                  <a:moveTo>
                    <a:pt x="0" y="0"/>
                  </a:moveTo>
                  <a:lnTo>
                    <a:pt x="10423265" y="0"/>
                  </a:lnTo>
                  <a:lnTo>
                    <a:pt x="10423265" y="127583"/>
                  </a:lnTo>
                  <a:lnTo>
                    <a:pt x="0" y="127583"/>
                  </a:lnTo>
                  <a:close/>
                </a:path>
              </a:pathLst>
            </a:custGeom>
            <a:solidFill>
              <a:srgbClr val="F1F2F2"/>
            </a:solidFill>
            <a:ln w="12766"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3" name="Freeform: Shape 372">
              <a:extLst>
                <a:ext uri="{FF2B5EF4-FFF2-40B4-BE49-F238E27FC236}">
                  <a16:creationId xmlns:a16="http://schemas.microsoft.com/office/drawing/2014/main" id="{ED000D54-1478-46F0-EED3-3FEE81C8CD4A}"/>
                </a:ext>
              </a:extLst>
            </p:cNvPr>
            <p:cNvSpPr/>
            <p:nvPr/>
          </p:nvSpPr>
          <p:spPr>
            <a:xfrm>
              <a:off x="1482436" y="4416736"/>
              <a:ext cx="15330777" cy="511783"/>
            </a:xfrm>
            <a:custGeom>
              <a:avLst/>
              <a:gdLst>
                <a:gd name="connsiteX0" fmla="*/ 0 w 10423265"/>
                <a:gd name="connsiteY0" fmla="*/ 0 h 127582"/>
                <a:gd name="connsiteX1" fmla="*/ 10423265 w 10423265"/>
                <a:gd name="connsiteY1" fmla="*/ 0 h 127582"/>
                <a:gd name="connsiteX2" fmla="*/ 10423265 w 10423265"/>
                <a:gd name="connsiteY2" fmla="*/ 127583 h 127582"/>
                <a:gd name="connsiteX3" fmla="*/ 0 w 10423265"/>
                <a:gd name="connsiteY3" fmla="*/ 127583 h 127582"/>
              </a:gdLst>
              <a:ahLst/>
              <a:cxnLst>
                <a:cxn ang="0">
                  <a:pos x="connsiteX0" y="connsiteY0"/>
                </a:cxn>
                <a:cxn ang="0">
                  <a:pos x="connsiteX1" y="connsiteY1"/>
                </a:cxn>
                <a:cxn ang="0">
                  <a:pos x="connsiteX2" y="connsiteY2"/>
                </a:cxn>
                <a:cxn ang="0">
                  <a:pos x="connsiteX3" y="connsiteY3"/>
                </a:cxn>
              </a:cxnLst>
              <a:rect l="l" t="t" r="r" b="b"/>
              <a:pathLst>
                <a:path w="10423265" h="127582">
                  <a:moveTo>
                    <a:pt x="0" y="0"/>
                  </a:moveTo>
                  <a:lnTo>
                    <a:pt x="10423265" y="0"/>
                  </a:lnTo>
                  <a:lnTo>
                    <a:pt x="10423265" y="127583"/>
                  </a:lnTo>
                  <a:lnTo>
                    <a:pt x="0" y="127583"/>
                  </a:lnTo>
                  <a:close/>
                </a:path>
              </a:pathLst>
            </a:custGeom>
            <a:solidFill>
              <a:srgbClr val="F1F2F2"/>
            </a:solidFill>
            <a:ln w="12766"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4" name="Freeform: Shape 373">
              <a:extLst>
                <a:ext uri="{FF2B5EF4-FFF2-40B4-BE49-F238E27FC236}">
                  <a16:creationId xmlns:a16="http://schemas.microsoft.com/office/drawing/2014/main" id="{6DF09528-5930-3077-CF23-29E4251B31E4}"/>
                </a:ext>
              </a:extLst>
            </p:cNvPr>
            <p:cNvSpPr/>
            <p:nvPr/>
          </p:nvSpPr>
          <p:spPr>
            <a:xfrm>
              <a:off x="1482436" y="5436884"/>
              <a:ext cx="15330777" cy="511783"/>
            </a:xfrm>
            <a:custGeom>
              <a:avLst/>
              <a:gdLst>
                <a:gd name="connsiteX0" fmla="*/ 0 w 10423265"/>
                <a:gd name="connsiteY0" fmla="*/ 0 h 127582"/>
                <a:gd name="connsiteX1" fmla="*/ 10423265 w 10423265"/>
                <a:gd name="connsiteY1" fmla="*/ 0 h 127582"/>
                <a:gd name="connsiteX2" fmla="*/ 10423265 w 10423265"/>
                <a:gd name="connsiteY2" fmla="*/ 127583 h 127582"/>
                <a:gd name="connsiteX3" fmla="*/ 0 w 10423265"/>
                <a:gd name="connsiteY3" fmla="*/ 127583 h 127582"/>
              </a:gdLst>
              <a:ahLst/>
              <a:cxnLst>
                <a:cxn ang="0">
                  <a:pos x="connsiteX0" y="connsiteY0"/>
                </a:cxn>
                <a:cxn ang="0">
                  <a:pos x="connsiteX1" y="connsiteY1"/>
                </a:cxn>
                <a:cxn ang="0">
                  <a:pos x="connsiteX2" y="connsiteY2"/>
                </a:cxn>
                <a:cxn ang="0">
                  <a:pos x="connsiteX3" y="connsiteY3"/>
                </a:cxn>
              </a:cxnLst>
              <a:rect l="l" t="t" r="r" b="b"/>
              <a:pathLst>
                <a:path w="10423265" h="127582">
                  <a:moveTo>
                    <a:pt x="0" y="0"/>
                  </a:moveTo>
                  <a:lnTo>
                    <a:pt x="10423265" y="0"/>
                  </a:lnTo>
                  <a:lnTo>
                    <a:pt x="10423265" y="127583"/>
                  </a:lnTo>
                  <a:lnTo>
                    <a:pt x="0" y="127583"/>
                  </a:lnTo>
                  <a:close/>
                </a:path>
              </a:pathLst>
            </a:custGeom>
            <a:solidFill>
              <a:srgbClr val="F1F2F2"/>
            </a:solidFill>
            <a:ln w="12766"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5" name="Freeform: Shape 374">
              <a:extLst>
                <a:ext uri="{FF2B5EF4-FFF2-40B4-BE49-F238E27FC236}">
                  <a16:creationId xmlns:a16="http://schemas.microsoft.com/office/drawing/2014/main" id="{6F32557B-80BF-AA8D-578F-74ED8C8028A1}"/>
                </a:ext>
              </a:extLst>
            </p:cNvPr>
            <p:cNvSpPr/>
            <p:nvPr/>
          </p:nvSpPr>
          <p:spPr>
            <a:xfrm>
              <a:off x="1482436" y="6457032"/>
              <a:ext cx="15330777" cy="511783"/>
            </a:xfrm>
            <a:custGeom>
              <a:avLst/>
              <a:gdLst>
                <a:gd name="connsiteX0" fmla="*/ 0 w 10423265"/>
                <a:gd name="connsiteY0" fmla="*/ 0 h 127582"/>
                <a:gd name="connsiteX1" fmla="*/ 10423265 w 10423265"/>
                <a:gd name="connsiteY1" fmla="*/ 0 h 127582"/>
                <a:gd name="connsiteX2" fmla="*/ 10423265 w 10423265"/>
                <a:gd name="connsiteY2" fmla="*/ 127583 h 127582"/>
                <a:gd name="connsiteX3" fmla="*/ 0 w 10423265"/>
                <a:gd name="connsiteY3" fmla="*/ 127583 h 127582"/>
              </a:gdLst>
              <a:ahLst/>
              <a:cxnLst>
                <a:cxn ang="0">
                  <a:pos x="connsiteX0" y="connsiteY0"/>
                </a:cxn>
                <a:cxn ang="0">
                  <a:pos x="connsiteX1" y="connsiteY1"/>
                </a:cxn>
                <a:cxn ang="0">
                  <a:pos x="connsiteX2" y="connsiteY2"/>
                </a:cxn>
                <a:cxn ang="0">
                  <a:pos x="connsiteX3" y="connsiteY3"/>
                </a:cxn>
              </a:cxnLst>
              <a:rect l="l" t="t" r="r" b="b"/>
              <a:pathLst>
                <a:path w="10423265" h="127582">
                  <a:moveTo>
                    <a:pt x="0" y="0"/>
                  </a:moveTo>
                  <a:lnTo>
                    <a:pt x="10423265" y="0"/>
                  </a:lnTo>
                  <a:lnTo>
                    <a:pt x="10423265" y="127583"/>
                  </a:lnTo>
                  <a:lnTo>
                    <a:pt x="0" y="127583"/>
                  </a:lnTo>
                  <a:close/>
                </a:path>
              </a:pathLst>
            </a:custGeom>
            <a:solidFill>
              <a:srgbClr val="F1F2F2"/>
            </a:solidFill>
            <a:ln w="12766"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87" name="Freeform: Shape 286">
            <a:extLst>
              <a:ext uri="{FF2B5EF4-FFF2-40B4-BE49-F238E27FC236}">
                <a16:creationId xmlns:a16="http://schemas.microsoft.com/office/drawing/2014/main" id="{2C97F377-738E-68C9-8CED-1A30D91E507B}"/>
              </a:ext>
            </a:extLst>
          </p:cNvPr>
          <p:cNvSpPr/>
          <p:nvPr/>
        </p:nvSpPr>
        <p:spPr>
          <a:xfrm>
            <a:off x="6252634" y="1639099"/>
            <a:ext cx="838200" cy="3242733"/>
          </a:xfrm>
          <a:custGeom>
            <a:avLst/>
            <a:gdLst>
              <a:gd name="connsiteX0" fmla="*/ 0 w 810759"/>
              <a:gd name="connsiteY0" fmla="*/ 0 h 2736739"/>
              <a:gd name="connsiteX1" fmla="*/ 810759 w 810759"/>
              <a:gd name="connsiteY1" fmla="*/ 0 h 2736739"/>
              <a:gd name="connsiteX2" fmla="*/ 810759 w 810759"/>
              <a:gd name="connsiteY2" fmla="*/ 2736740 h 2736739"/>
              <a:gd name="connsiteX3" fmla="*/ 0 w 810759"/>
              <a:gd name="connsiteY3" fmla="*/ 2736740 h 2736739"/>
            </a:gdLst>
            <a:ahLst/>
            <a:cxnLst>
              <a:cxn ang="0">
                <a:pos x="connsiteX0" y="connsiteY0"/>
              </a:cxn>
              <a:cxn ang="0">
                <a:pos x="connsiteX1" y="connsiteY1"/>
              </a:cxn>
              <a:cxn ang="0">
                <a:pos x="connsiteX2" y="connsiteY2"/>
              </a:cxn>
              <a:cxn ang="0">
                <a:pos x="connsiteX3" y="connsiteY3"/>
              </a:cxn>
            </a:cxnLst>
            <a:rect l="l" t="t" r="r" b="b"/>
            <a:pathLst>
              <a:path w="810759" h="2736739">
                <a:moveTo>
                  <a:pt x="0" y="0"/>
                </a:moveTo>
                <a:lnTo>
                  <a:pt x="810759" y="0"/>
                </a:lnTo>
                <a:lnTo>
                  <a:pt x="810759" y="2736740"/>
                </a:lnTo>
                <a:lnTo>
                  <a:pt x="0" y="2736740"/>
                </a:lnTo>
                <a:close/>
              </a:path>
            </a:pathLst>
          </a:custGeom>
          <a:solidFill>
            <a:schemeClr val="bg1">
              <a:lumMod val="85000"/>
            </a:schemeClr>
          </a:solidFill>
          <a:ln w="12766" cap="flat">
            <a:noFill/>
            <a:prstDash val="solid"/>
            <a:miter/>
          </a:ln>
        </p:spPr>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89" name="Group 288">
            <a:extLst>
              <a:ext uri="{FF2B5EF4-FFF2-40B4-BE49-F238E27FC236}">
                <a16:creationId xmlns:a16="http://schemas.microsoft.com/office/drawing/2014/main" id="{0FF6FB2B-873B-F017-04CA-0C691E8E0F02}"/>
              </a:ext>
            </a:extLst>
          </p:cNvPr>
          <p:cNvGrpSpPr/>
          <p:nvPr/>
        </p:nvGrpSpPr>
        <p:grpSpPr>
          <a:xfrm>
            <a:off x="988291" y="1631903"/>
            <a:ext cx="10215419" cy="3609205"/>
            <a:chOff x="1482436" y="2964180"/>
            <a:chExt cx="15323128" cy="5413809"/>
          </a:xfrm>
        </p:grpSpPr>
        <p:cxnSp>
          <p:nvCxnSpPr>
            <p:cNvPr id="65" name="Straight Connector 64">
              <a:extLst>
                <a:ext uri="{FF2B5EF4-FFF2-40B4-BE49-F238E27FC236}">
                  <a16:creationId xmlns:a16="http://schemas.microsoft.com/office/drawing/2014/main" id="{F1871EB5-6249-FA1F-671A-2F1E0470ADFD}"/>
                </a:ext>
              </a:extLst>
            </p:cNvPr>
            <p:cNvCxnSpPr>
              <a:cxnSpLocks/>
            </p:cNvCxnSpPr>
            <p:nvPr/>
          </p:nvCxnSpPr>
          <p:spPr>
            <a:xfrm flipH="1">
              <a:off x="1482436" y="7838372"/>
              <a:ext cx="15323128"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BB478310-515C-DE45-FC53-1716753D10C9}"/>
                </a:ext>
              </a:extLst>
            </p:cNvPr>
            <p:cNvGrpSpPr/>
            <p:nvPr/>
          </p:nvGrpSpPr>
          <p:grpSpPr>
            <a:xfrm>
              <a:off x="6784824" y="2964180"/>
              <a:ext cx="7993003" cy="5413809"/>
              <a:chOff x="6876658" y="2964180"/>
              <a:chExt cx="6003678" cy="5413809"/>
            </a:xfrm>
          </p:grpSpPr>
          <p:sp>
            <p:nvSpPr>
              <p:cNvPr id="63" name="TextBox 62">
                <a:extLst>
                  <a:ext uri="{FF2B5EF4-FFF2-40B4-BE49-F238E27FC236}">
                    <a16:creationId xmlns:a16="http://schemas.microsoft.com/office/drawing/2014/main" id="{15D2EF71-CC3E-2980-AB59-5F7758FB51BB}"/>
                  </a:ext>
                </a:extLst>
              </p:cNvPr>
              <p:cNvSpPr txBox="1"/>
              <p:nvPr/>
            </p:nvSpPr>
            <p:spPr>
              <a:xfrm>
                <a:off x="9437820" y="8147157"/>
                <a:ext cx="881358" cy="230832"/>
              </a:xfrm>
              <a:prstGeom prst="rect">
                <a:avLst/>
              </a:prstGeom>
              <a:noFill/>
            </p:spPr>
            <p:txBody>
              <a:bodyPr wrap="none" lIns="0" tIns="0" rIns="0" bIns="0"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tl val="0"/>
                  </a:rPr>
                  <a:t>Hazard Ratio</a:t>
                </a:r>
              </a:p>
            </p:txBody>
          </p:sp>
          <p:cxnSp>
            <p:nvCxnSpPr>
              <p:cNvPr id="74" name="Straight Connector 73">
                <a:extLst>
                  <a:ext uri="{FF2B5EF4-FFF2-40B4-BE49-F238E27FC236}">
                    <a16:creationId xmlns:a16="http://schemas.microsoft.com/office/drawing/2014/main" id="{CC65A81B-DA8D-AE24-4D69-C5DEE6684D40}"/>
                  </a:ext>
                </a:extLst>
              </p:cNvPr>
              <p:cNvCxnSpPr>
                <a:cxnSpLocks/>
              </p:cNvCxnSpPr>
              <p:nvPr/>
            </p:nvCxnSpPr>
            <p:spPr>
              <a:xfrm flipV="1">
                <a:off x="9878497" y="2964180"/>
                <a:ext cx="0" cy="4872972"/>
              </a:xfrm>
              <a:prstGeom prst="line">
                <a:avLst/>
              </a:prstGeom>
              <a:ln w="1016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2B79507C-2E94-FCF5-1391-7D150911D952}"/>
                  </a:ext>
                </a:extLst>
              </p:cNvPr>
              <p:cNvGrpSpPr/>
              <p:nvPr/>
            </p:nvGrpSpPr>
            <p:grpSpPr>
              <a:xfrm>
                <a:off x="6876658" y="7976096"/>
                <a:ext cx="6003678" cy="215348"/>
                <a:chOff x="6876658" y="7976096"/>
                <a:chExt cx="6003678" cy="215348"/>
              </a:xfrm>
            </p:grpSpPr>
            <p:sp>
              <p:nvSpPr>
                <p:cNvPr id="165" name="TextBox 164">
                  <a:extLst>
                    <a:ext uri="{FF2B5EF4-FFF2-40B4-BE49-F238E27FC236}">
                      <a16:creationId xmlns:a16="http://schemas.microsoft.com/office/drawing/2014/main" id="{72FF4CD5-5C75-8941-446E-00EA8F4F5BC5}"/>
                    </a:ext>
                  </a:extLst>
                </p:cNvPr>
                <p:cNvSpPr txBox="1"/>
                <p:nvPr/>
              </p:nvSpPr>
              <p:spPr>
                <a:xfrm>
                  <a:off x="9783678" y="7976096"/>
                  <a:ext cx="189637" cy="21534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1.0</a:t>
                  </a:r>
                </a:p>
              </p:txBody>
            </p:sp>
            <p:sp>
              <p:nvSpPr>
                <p:cNvPr id="192" name="TextBox 191">
                  <a:extLst>
                    <a:ext uri="{FF2B5EF4-FFF2-40B4-BE49-F238E27FC236}">
                      <a16:creationId xmlns:a16="http://schemas.microsoft.com/office/drawing/2014/main" id="{E476819A-EBF6-6DA7-549B-5DED14B993DF}"/>
                    </a:ext>
                  </a:extLst>
                </p:cNvPr>
                <p:cNvSpPr txBox="1"/>
                <p:nvPr/>
              </p:nvSpPr>
              <p:spPr>
                <a:xfrm>
                  <a:off x="6876658" y="7976096"/>
                  <a:ext cx="189637" cy="21534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0.0</a:t>
                  </a:r>
                </a:p>
              </p:txBody>
            </p:sp>
            <p:sp>
              <p:nvSpPr>
                <p:cNvPr id="195" name="TextBox 194">
                  <a:extLst>
                    <a:ext uri="{FF2B5EF4-FFF2-40B4-BE49-F238E27FC236}">
                      <a16:creationId xmlns:a16="http://schemas.microsoft.com/office/drawing/2014/main" id="{30895FE0-5FC4-DBD5-9A08-5FFB4190343B}"/>
                    </a:ext>
                  </a:extLst>
                </p:cNvPr>
                <p:cNvSpPr txBox="1"/>
                <p:nvPr/>
              </p:nvSpPr>
              <p:spPr>
                <a:xfrm>
                  <a:off x="8330169" y="7976096"/>
                  <a:ext cx="189637" cy="21534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0.5</a:t>
                  </a:r>
                </a:p>
              </p:txBody>
            </p:sp>
            <p:sp>
              <p:nvSpPr>
                <p:cNvPr id="198" name="TextBox 197">
                  <a:extLst>
                    <a:ext uri="{FF2B5EF4-FFF2-40B4-BE49-F238E27FC236}">
                      <a16:creationId xmlns:a16="http://schemas.microsoft.com/office/drawing/2014/main" id="{1CBEF339-3C6F-8FA5-3E41-4F82721DD46E}"/>
                    </a:ext>
                  </a:extLst>
                </p:cNvPr>
                <p:cNvSpPr txBox="1"/>
                <p:nvPr/>
              </p:nvSpPr>
              <p:spPr>
                <a:xfrm>
                  <a:off x="11237191" y="7976096"/>
                  <a:ext cx="189637" cy="21534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1.5</a:t>
                  </a:r>
                </a:p>
              </p:txBody>
            </p:sp>
            <p:sp>
              <p:nvSpPr>
                <p:cNvPr id="201" name="TextBox 200">
                  <a:extLst>
                    <a:ext uri="{FF2B5EF4-FFF2-40B4-BE49-F238E27FC236}">
                      <a16:creationId xmlns:a16="http://schemas.microsoft.com/office/drawing/2014/main" id="{F39A63BE-E7A0-352B-C3C1-F20B6E188A57}"/>
                    </a:ext>
                  </a:extLst>
                </p:cNvPr>
                <p:cNvSpPr txBox="1"/>
                <p:nvPr/>
              </p:nvSpPr>
              <p:spPr>
                <a:xfrm>
                  <a:off x="12690699" y="7976096"/>
                  <a:ext cx="189637" cy="21534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NeueLTPro-Roman"/>
                    </a:rPr>
                    <a:t>2.0</a:t>
                  </a:r>
                </a:p>
              </p:txBody>
            </p:sp>
          </p:grpSp>
          <p:grpSp>
            <p:nvGrpSpPr>
              <p:cNvPr id="203" name="Group 202">
                <a:extLst>
                  <a:ext uri="{FF2B5EF4-FFF2-40B4-BE49-F238E27FC236}">
                    <a16:creationId xmlns:a16="http://schemas.microsoft.com/office/drawing/2014/main" id="{DCBDEA89-A52A-3D17-E1B2-5C5D3B1BD971}"/>
                  </a:ext>
                </a:extLst>
              </p:cNvPr>
              <p:cNvGrpSpPr/>
              <p:nvPr/>
            </p:nvGrpSpPr>
            <p:grpSpPr>
              <a:xfrm>
                <a:off x="6971478" y="7839651"/>
                <a:ext cx="5814039" cy="108000"/>
                <a:chOff x="6971478" y="7839651"/>
                <a:chExt cx="5814039" cy="108000"/>
              </a:xfrm>
            </p:grpSpPr>
            <p:cxnSp>
              <p:nvCxnSpPr>
                <p:cNvPr id="144" name="Straight Connector 143">
                  <a:extLst>
                    <a:ext uri="{FF2B5EF4-FFF2-40B4-BE49-F238E27FC236}">
                      <a16:creationId xmlns:a16="http://schemas.microsoft.com/office/drawing/2014/main" id="{E343B757-3942-974A-A231-1CBEC34D8E4A}"/>
                    </a:ext>
                  </a:extLst>
                </p:cNvPr>
                <p:cNvCxnSpPr>
                  <a:cxnSpLocks/>
                </p:cNvCxnSpPr>
                <p:nvPr/>
              </p:nvCxnSpPr>
              <p:spPr>
                <a:xfrm rot="16200000">
                  <a:off x="9824498" y="7893651"/>
                  <a:ext cx="108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9A5E9D8-6DC5-C027-942A-BF40C72217C3}"/>
                    </a:ext>
                  </a:extLst>
                </p:cNvPr>
                <p:cNvCxnSpPr>
                  <a:cxnSpLocks/>
                </p:cNvCxnSpPr>
                <p:nvPr/>
              </p:nvCxnSpPr>
              <p:spPr>
                <a:xfrm rot="16200000">
                  <a:off x="6917478" y="7893651"/>
                  <a:ext cx="108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1BEB8D0-0773-8F5D-E962-D49D7440B7C3}"/>
                    </a:ext>
                  </a:extLst>
                </p:cNvPr>
                <p:cNvCxnSpPr>
                  <a:cxnSpLocks/>
                </p:cNvCxnSpPr>
                <p:nvPr/>
              </p:nvCxnSpPr>
              <p:spPr>
                <a:xfrm rot="16200000">
                  <a:off x="8370988" y="7893651"/>
                  <a:ext cx="108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2A654A0-C040-503E-62AB-2EFDBFA95D33}"/>
                    </a:ext>
                  </a:extLst>
                </p:cNvPr>
                <p:cNvCxnSpPr>
                  <a:cxnSpLocks/>
                </p:cNvCxnSpPr>
                <p:nvPr/>
              </p:nvCxnSpPr>
              <p:spPr>
                <a:xfrm rot="16200000">
                  <a:off x="11278008" y="7893651"/>
                  <a:ext cx="108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0868DC0-B740-D25A-3548-0B38DC5E260F}"/>
                    </a:ext>
                  </a:extLst>
                </p:cNvPr>
                <p:cNvCxnSpPr>
                  <a:cxnSpLocks/>
                </p:cNvCxnSpPr>
                <p:nvPr/>
              </p:nvCxnSpPr>
              <p:spPr>
                <a:xfrm rot="16200000">
                  <a:off x="12731517" y="7893651"/>
                  <a:ext cx="108000"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Connector 33">
              <a:extLst>
                <a:ext uri="{FF2B5EF4-FFF2-40B4-BE49-F238E27FC236}">
                  <a16:creationId xmlns:a16="http://schemas.microsoft.com/office/drawing/2014/main" id="{5F7DB776-8BF7-0E83-E541-4BA8B561E9F1}"/>
                </a:ext>
              </a:extLst>
            </p:cNvPr>
            <p:cNvCxnSpPr>
              <a:cxnSpLocks/>
            </p:cNvCxnSpPr>
            <p:nvPr/>
          </p:nvCxnSpPr>
          <p:spPr>
            <a:xfrm flipH="1">
              <a:off x="1482436" y="2984192"/>
              <a:ext cx="15323128"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id="{CE353EA8-6162-0DBE-0EA2-A34296D3A789}"/>
              </a:ext>
            </a:extLst>
          </p:cNvPr>
          <p:cNvGrpSpPr/>
          <p:nvPr/>
        </p:nvGrpSpPr>
        <p:grpSpPr>
          <a:xfrm>
            <a:off x="5597526" y="1799446"/>
            <a:ext cx="2916559" cy="2962701"/>
            <a:chOff x="8396288" y="3215495"/>
            <a:chExt cx="4374838" cy="4444053"/>
          </a:xfrm>
        </p:grpSpPr>
        <p:grpSp>
          <p:nvGrpSpPr>
            <p:cNvPr id="292" name="Group 291">
              <a:extLst>
                <a:ext uri="{FF2B5EF4-FFF2-40B4-BE49-F238E27FC236}">
                  <a16:creationId xmlns:a16="http://schemas.microsoft.com/office/drawing/2014/main" id="{5E3ED916-6AC3-5BBA-4ACC-0D6FE46116D0}"/>
                </a:ext>
              </a:extLst>
            </p:cNvPr>
            <p:cNvGrpSpPr/>
            <p:nvPr/>
          </p:nvGrpSpPr>
          <p:grpSpPr>
            <a:xfrm>
              <a:off x="9367838" y="3215495"/>
              <a:ext cx="1273174" cy="108000"/>
              <a:chOff x="6704286" y="3446585"/>
              <a:chExt cx="1273174" cy="108000"/>
            </a:xfrm>
          </p:grpSpPr>
          <p:sp>
            <p:nvSpPr>
              <p:cNvPr id="290" name="Oval 289">
                <a:extLst>
                  <a:ext uri="{FF2B5EF4-FFF2-40B4-BE49-F238E27FC236}">
                    <a16:creationId xmlns:a16="http://schemas.microsoft.com/office/drawing/2014/main" id="{D6F06274-3D69-1E1D-2D43-515E24D775BD}"/>
                  </a:ext>
                </a:extLst>
              </p:cNvPr>
              <p:cNvSpPr/>
              <p:nvPr/>
            </p:nvSpPr>
            <p:spPr>
              <a:xfrm>
                <a:off x="7232873"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1" name="Arrow: Left-Right 290">
                <a:extLst>
                  <a:ext uri="{FF2B5EF4-FFF2-40B4-BE49-F238E27FC236}">
                    <a16:creationId xmlns:a16="http://schemas.microsoft.com/office/drawing/2014/main" id="{4D103DD2-3370-2870-3066-B68B5CB7B639}"/>
                  </a:ext>
                </a:extLst>
              </p:cNvPr>
              <p:cNvSpPr/>
              <p:nvPr/>
            </p:nvSpPr>
            <p:spPr>
              <a:xfrm>
                <a:off x="6704286" y="3446585"/>
                <a:ext cx="1273174"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20" name="Group 319">
              <a:extLst>
                <a:ext uri="{FF2B5EF4-FFF2-40B4-BE49-F238E27FC236}">
                  <a16:creationId xmlns:a16="http://schemas.microsoft.com/office/drawing/2014/main" id="{036C7474-BF40-725C-CF2A-E7F15165145E}"/>
                </a:ext>
              </a:extLst>
            </p:cNvPr>
            <p:cNvGrpSpPr/>
            <p:nvPr/>
          </p:nvGrpSpPr>
          <p:grpSpPr>
            <a:xfrm>
              <a:off x="8396288" y="7551548"/>
              <a:ext cx="2237577" cy="108000"/>
              <a:chOff x="5565306" y="3446585"/>
              <a:chExt cx="2237577" cy="108000"/>
            </a:xfrm>
          </p:grpSpPr>
          <p:sp>
            <p:nvSpPr>
              <p:cNvPr id="321" name="Oval 320">
                <a:extLst>
                  <a:ext uri="{FF2B5EF4-FFF2-40B4-BE49-F238E27FC236}">
                    <a16:creationId xmlns:a16="http://schemas.microsoft.com/office/drawing/2014/main" id="{19D09C8B-5C3E-765C-A973-D76B3331BDF4}"/>
                  </a:ext>
                </a:extLst>
              </p:cNvPr>
              <p:cNvSpPr/>
              <p:nvPr/>
            </p:nvSpPr>
            <p:spPr>
              <a:xfrm>
                <a:off x="6394486"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2" name="Arrow: Left-Right 321">
                <a:extLst>
                  <a:ext uri="{FF2B5EF4-FFF2-40B4-BE49-F238E27FC236}">
                    <a16:creationId xmlns:a16="http://schemas.microsoft.com/office/drawing/2014/main" id="{AFB464F5-7DFE-B359-385A-762FC4A6698A}"/>
                  </a:ext>
                </a:extLst>
              </p:cNvPr>
              <p:cNvSpPr/>
              <p:nvPr/>
            </p:nvSpPr>
            <p:spPr>
              <a:xfrm>
                <a:off x="5565306" y="3446585"/>
                <a:ext cx="2237577"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24" name="Group 323">
              <a:extLst>
                <a:ext uri="{FF2B5EF4-FFF2-40B4-BE49-F238E27FC236}">
                  <a16:creationId xmlns:a16="http://schemas.microsoft.com/office/drawing/2014/main" id="{DC6E5B4C-C82C-11FE-6BCE-4E1C7B6FA2BB}"/>
                </a:ext>
              </a:extLst>
            </p:cNvPr>
            <p:cNvGrpSpPr/>
            <p:nvPr/>
          </p:nvGrpSpPr>
          <p:grpSpPr>
            <a:xfrm>
              <a:off x="9560719" y="7296487"/>
              <a:ext cx="2767812" cy="108000"/>
              <a:chOff x="5035071" y="3446585"/>
              <a:chExt cx="2767812" cy="108000"/>
            </a:xfrm>
          </p:grpSpPr>
          <p:sp>
            <p:nvSpPr>
              <p:cNvPr id="325" name="Oval 324">
                <a:extLst>
                  <a:ext uri="{FF2B5EF4-FFF2-40B4-BE49-F238E27FC236}">
                    <a16:creationId xmlns:a16="http://schemas.microsoft.com/office/drawing/2014/main" id="{C8EBB73F-9A5D-82AB-3258-F88E0B3A45EA}"/>
                  </a:ext>
                </a:extLst>
              </p:cNvPr>
              <p:cNvSpPr/>
              <p:nvPr/>
            </p:nvSpPr>
            <p:spPr>
              <a:xfrm>
                <a:off x="6123299"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6" name="Arrow: Left-Right 325">
                <a:extLst>
                  <a:ext uri="{FF2B5EF4-FFF2-40B4-BE49-F238E27FC236}">
                    <a16:creationId xmlns:a16="http://schemas.microsoft.com/office/drawing/2014/main" id="{5B3B140F-68CB-3312-9078-FB6456A95654}"/>
                  </a:ext>
                </a:extLst>
              </p:cNvPr>
              <p:cNvSpPr/>
              <p:nvPr/>
            </p:nvSpPr>
            <p:spPr>
              <a:xfrm>
                <a:off x="5035071" y="3446585"/>
                <a:ext cx="2767812"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27" name="Group 326">
              <a:extLst>
                <a:ext uri="{FF2B5EF4-FFF2-40B4-BE49-F238E27FC236}">
                  <a16:creationId xmlns:a16="http://schemas.microsoft.com/office/drawing/2014/main" id="{ED57532D-3CAE-DF74-9EAE-F311297D4B81}"/>
                </a:ext>
              </a:extLst>
            </p:cNvPr>
            <p:cNvGrpSpPr/>
            <p:nvPr/>
          </p:nvGrpSpPr>
          <p:grpSpPr>
            <a:xfrm>
              <a:off x="9063038" y="7041425"/>
              <a:ext cx="1915688" cy="108000"/>
              <a:chOff x="5887195" y="3446585"/>
              <a:chExt cx="1915688" cy="108000"/>
            </a:xfrm>
          </p:grpSpPr>
          <p:sp>
            <p:nvSpPr>
              <p:cNvPr id="328" name="Oval 327">
                <a:extLst>
                  <a:ext uri="{FF2B5EF4-FFF2-40B4-BE49-F238E27FC236}">
                    <a16:creationId xmlns:a16="http://schemas.microsoft.com/office/drawing/2014/main" id="{8E2589D7-1B0C-A406-8B77-03093EC4035B}"/>
                  </a:ext>
                </a:extLst>
              </p:cNvPr>
              <p:cNvSpPr/>
              <p:nvPr/>
            </p:nvSpPr>
            <p:spPr>
              <a:xfrm>
                <a:off x="6647831"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9" name="Arrow: Left-Right 328">
                <a:extLst>
                  <a:ext uri="{FF2B5EF4-FFF2-40B4-BE49-F238E27FC236}">
                    <a16:creationId xmlns:a16="http://schemas.microsoft.com/office/drawing/2014/main" id="{9DB9DA0B-207C-9CD3-7678-FF271862A2A5}"/>
                  </a:ext>
                </a:extLst>
              </p:cNvPr>
              <p:cNvSpPr/>
              <p:nvPr/>
            </p:nvSpPr>
            <p:spPr>
              <a:xfrm>
                <a:off x="5887195" y="3446585"/>
                <a:ext cx="1915688"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30" name="Group 329">
              <a:extLst>
                <a:ext uri="{FF2B5EF4-FFF2-40B4-BE49-F238E27FC236}">
                  <a16:creationId xmlns:a16="http://schemas.microsoft.com/office/drawing/2014/main" id="{23A85E46-5E41-A3B4-5994-FFCCC2A0E3CC}"/>
                </a:ext>
              </a:extLst>
            </p:cNvPr>
            <p:cNvGrpSpPr/>
            <p:nvPr/>
          </p:nvGrpSpPr>
          <p:grpSpPr>
            <a:xfrm>
              <a:off x="9148763" y="6786363"/>
              <a:ext cx="2876856" cy="108000"/>
              <a:chOff x="4926027" y="3446585"/>
              <a:chExt cx="2876856" cy="108000"/>
            </a:xfrm>
          </p:grpSpPr>
          <p:sp>
            <p:nvSpPr>
              <p:cNvPr id="331" name="Oval 330">
                <a:extLst>
                  <a:ext uri="{FF2B5EF4-FFF2-40B4-BE49-F238E27FC236}">
                    <a16:creationId xmlns:a16="http://schemas.microsoft.com/office/drawing/2014/main" id="{C458D038-D96D-AE2D-97AA-379A439D7A87}"/>
                  </a:ext>
                </a:extLst>
              </p:cNvPr>
              <p:cNvSpPr/>
              <p:nvPr/>
            </p:nvSpPr>
            <p:spPr>
              <a:xfrm>
                <a:off x="5999916"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2" name="Arrow: Left-Right 331">
                <a:extLst>
                  <a:ext uri="{FF2B5EF4-FFF2-40B4-BE49-F238E27FC236}">
                    <a16:creationId xmlns:a16="http://schemas.microsoft.com/office/drawing/2014/main" id="{1C63A671-BBA7-E11C-B5A1-F5DB04CEFADA}"/>
                  </a:ext>
                </a:extLst>
              </p:cNvPr>
              <p:cNvSpPr/>
              <p:nvPr/>
            </p:nvSpPr>
            <p:spPr>
              <a:xfrm>
                <a:off x="4926027" y="3446585"/>
                <a:ext cx="2876856"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33" name="Group 332">
              <a:extLst>
                <a:ext uri="{FF2B5EF4-FFF2-40B4-BE49-F238E27FC236}">
                  <a16:creationId xmlns:a16="http://schemas.microsoft.com/office/drawing/2014/main" id="{069C0B73-8E3E-DE5A-9253-CFC6A93EF8EA}"/>
                </a:ext>
              </a:extLst>
            </p:cNvPr>
            <p:cNvGrpSpPr/>
            <p:nvPr/>
          </p:nvGrpSpPr>
          <p:grpSpPr>
            <a:xfrm>
              <a:off x="9208294" y="6531301"/>
              <a:ext cx="1470439" cy="108000"/>
              <a:chOff x="6332444" y="3446585"/>
              <a:chExt cx="1470439" cy="108000"/>
            </a:xfrm>
          </p:grpSpPr>
          <p:sp>
            <p:nvSpPr>
              <p:cNvPr id="334" name="Oval 333">
                <a:extLst>
                  <a:ext uri="{FF2B5EF4-FFF2-40B4-BE49-F238E27FC236}">
                    <a16:creationId xmlns:a16="http://schemas.microsoft.com/office/drawing/2014/main" id="{0F1B5255-26DB-8EE2-D1EA-DF727EEFAE78}"/>
                  </a:ext>
                </a:extLst>
              </p:cNvPr>
              <p:cNvSpPr/>
              <p:nvPr/>
            </p:nvSpPr>
            <p:spPr>
              <a:xfrm>
                <a:off x="6940681"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5" name="Arrow: Left-Right 334">
                <a:extLst>
                  <a:ext uri="{FF2B5EF4-FFF2-40B4-BE49-F238E27FC236}">
                    <a16:creationId xmlns:a16="http://schemas.microsoft.com/office/drawing/2014/main" id="{FCACCA67-89AD-B912-3858-C27011A341AB}"/>
                  </a:ext>
                </a:extLst>
              </p:cNvPr>
              <p:cNvSpPr/>
              <p:nvPr/>
            </p:nvSpPr>
            <p:spPr>
              <a:xfrm>
                <a:off x="6332444" y="3446585"/>
                <a:ext cx="1470439"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36" name="Group 335">
              <a:extLst>
                <a:ext uri="{FF2B5EF4-FFF2-40B4-BE49-F238E27FC236}">
                  <a16:creationId xmlns:a16="http://schemas.microsoft.com/office/drawing/2014/main" id="{30122963-9CE5-3D3C-9134-21FC51158103}"/>
                </a:ext>
              </a:extLst>
            </p:cNvPr>
            <p:cNvGrpSpPr/>
            <p:nvPr/>
          </p:nvGrpSpPr>
          <p:grpSpPr>
            <a:xfrm>
              <a:off x="8748713" y="6276239"/>
              <a:ext cx="1991789" cy="108000"/>
              <a:chOff x="5811094" y="3446585"/>
              <a:chExt cx="1991789" cy="108000"/>
            </a:xfrm>
          </p:grpSpPr>
          <p:sp>
            <p:nvSpPr>
              <p:cNvPr id="337" name="Oval 336">
                <a:extLst>
                  <a:ext uri="{FF2B5EF4-FFF2-40B4-BE49-F238E27FC236}">
                    <a16:creationId xmlns:a16="http://schemas.microsoft.com/office/drawing/2014/main" id="{3FEA75F0-97E1-AAC0-1D8F-D10AEAD827D6}"/>
                  </a:ext>
                </a:extLst>
              </p:cNvPr>
              <p:cNvSpPr/>
              <p:nvPr/>
            </p:nvSpPr>
            <p:spPr>
              <a:xfrm>
                <a:off x="6580237"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8" name="Arrow: Left-Right 337">
                <a:extLst>
                  <a:ext uri="{FF2B5EF4-FFF2-40B4-BE49-F238E27FC236}">
                    <a16:creationId xmlns:a16="http://schemas.microsoft.com/office/drawing/2014/main" id="{99259234-B77D-908A-0567-445B5D72ED09}"/>
                  </a:ext>
                </a:extLst>
              </p:cNvPr>
              <p:cNvSpPr/>
              <p:nvPr/>
            </p:nvSpPr>
            <p:spPr>
              <a:xfrm>
                <a:off x="5811094" y="3446585"/>
                <a:ext cx="1991789"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39" name="Group 338">
              <a:extLst>
                <a:ext uri="{FF2B5EF4-FFF2-40B4-BE49-F238E27FC236}">
                  <a16:creationId xmlns:a16="http://schemas.microsoft.com/office/drawing/2014/main" id="{0D419E64-61B6-C2AE-7A69-094DA3A64845}"/>
                </a:ext>
              </a:extLst>
            </p:cNvPr>
            <p:cNvGrpSpPr/>
            <p:nvPr/>
          </p:nvGrpSpPr>
          <p:grpSpPr>
            <a:xfrm>
              <a:off x="9463088" y="6021177"/>
              <a:ext cx="1700954" cy="108000"/>
              <a:chOff x="6101929" y="3446585"/>
              <a:chExt cx="1700954" cy="108000"/>
            </a:xfrm>
          </p:grpSpPr>
          <p:sp>
            <p:nvSpPr>
              <p:cNvPr id="340" name="Oval 339">
                <a:extLst>
                  <a:ext uri="{FF2B5EF4-FFF2-40B4-BE49-F238E27FC236}">
                    <a16:creationId xmlns:a16="http://schemas.microsoft.com/office/drawing/2014/main" id="{21E4F197-1E9E-49BC-32FC-AF9C63BC6466}"/>
                  </a:ext>
                </a:extLst>
              </p:cNvPr>
              <p:cNvSpPr/>
              <p:nvPr/>
            </p:nvSpPr>
            <p:spPr>
              <a:xfrm>
                <a:off x="6793863"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1" name="Arrow: Left-Right 340">
                <a:extLst>
                  <a:ext uri="{FF2B5EF4-FFF2-40B4-BE49-F238E27FC236}">
                    <a16:creationId xmlns:a16="http://schemas.microsoft.com/office/drawing/2014/main" id="{548FC47B-3107-24EC-B92C-004F5B0C1FCC}"/>
                  </a:ext>
                </a:extLst>
              </p:cNvPr>
              <p:cNvSpPr/>
              <p:nvPr/>
            </p:nvSpPr>
            <p:spPr>
              <a:xfrm>
                <a:off x="6101929" y="3446585"/>
                <a:ext cx="1700954"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42" name="Group 341">
              <a:extLst>
                <a:ext uri="{FF2B5EF4-FFF2-40B4-BE49-F238E27FC236}">
                  <a16:creationId xmlns:a16="http://schemas.microsoft.com/office/drawing/2014/main" id="{BD1074AA-031D-031D-6D0F-00E7A41EF612}"/>
                </a:ext>
              </a:extLst>
            </p:cNvPr>
            <p:cNvGrpSpPr/>
            <p:nvPr/>
          </p:nvGrpSpPr>
          <p:grpSpPr>
            <a:xfrm>
              <a:off x="9510713" y="5766115"/>
              <a:ext cx="3260413" cy="108000"/>
              <a:chOff x="4542470" y="3446585"/>
              <a:chExt cx="3260413" cy="108000"/>
            </a:xfrm>
          </p:grpSpPr>
          <p:sp>
            <p:nvSpPr>
              <p:cNvPr id="343" name="Oval 342">
                <a:extLst>
                  <a:ext uri="{FF2B5EF4-FFF2-40B4-BE49-F238E27FC236}">
                    <a16:creationId xmlns:a16="http://schemas.microsoft.com/office/drawing/2014/main" id="{BC122923-4263-03F0-DD15-EE963DCBBB87}"/>
                  </a:ext>
                </a:extLst>
              </p:cNvPr>
              <p:cNvSpPr/>
              <p:nvPr/>
            </p:nvSpPr>
            <p:spPr>
              <a:xfrm>
                <a:off x="5791933"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4" name="Arrow: Left-Right 343">
                <a:extLst>
                  <a:ext uri="{FF2B5EF4-FFF2-40B4-BE49-F238E27FC236}">
                    <a16:creationId xmlns:a16="http://schemas.microsoft.com/office/drawing/2014/main" id="{CDC1A79F-D03A-46C1-A95C-7A25A43D19AD}"/>
                  </a:ext>
                </a:extLst>
              </p:cNvPr>
              <p:cNvSpPr/>
              <p:nvPr/>
            </p:nvSpPr>
            <p:spPr>
              <a:xfrm>
                <a:off x="4542470" y="3446585"/>
                <a:ext cx="3260413"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45" name="Group 344">
              <a:extLst>
                <a:ext uri="{FF2B5EF4-FFF2-40B4-BE49-F238E27FC236}">
                  <a16:creationId xmlns:a16="http://schemas.microsoft.com/office/drawing/2014/main" id="{FD985E3A-602A-DC5C-8AD8-6509B496A73A}"/>
                </a:ext>
              </a:extLst>
            </p:cNvPr>
            <p:cNvGrpSpPr/>
            <p:nvPr/>
          </p:nvGrpSpPr>
          <p:grpSpPr>
            <a:xfrm>
              <a:off x="9124950" y="5511053"/>
              <a:ext cx="1409539" cy="108000"/>
              <a:chOff x="6393344" y="3446585"/>
              <a:chExt cx="1409539" cy="108000"/>
            </a:xfrm>
          </p:grpSpPr>
          <p:sp>
            <p:nvSpPr>
              <p:cNvPr id="346" name="Oval 345">
                <a:extLst>
                  <a:ext uri="{FF2B5EF4-FFF2-40B4-BE49-F238E27FC236}">
                    <a16:creationId xmlns:a16="http://schemas.microsoft.com/office/drawing/2014/main" id="{6E7362B9-FE84-AA68-9E98-FF31790D2A8D}"/>
                  </a:ext>
                </a:extLst>
              </p:cNvPr>
              <p:cNvSpPr/>
              <p:nvPr/>
            </p:nvSpPr>
            <p:spPr>
              <a:xfrm>
                <a:off x="6969085"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7" name="Arrow: Left-Right 346">
                <a:extLst>
                  <a:ext uri="{FF2B5EF4-FFF2-40B4-BE49-F238E27FC236}">
                    <a16:creationId xmlns:a16="http://schemas.microsoft.com/office/drawing/2014/main" id="{B4D4D746-079F-3614-8012-E5E08F1C07F7}"/>
                  </a:ext>
                </a:extLst>
              </p:cNvPr>
              <p:cNvSpPr/>
              <p:nvPr/>
            </p:nvSpPr>
            <p:spPr>
              <a:xfrm>
                <a:off x="6393344" y="3446585"/>
                <a:ext cx="1409539"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48" name="Group 347">
              <a:extLst>
                <a:ext uri="{FF2B5EF4-FFF2-40B4-BE49-F238E27FC236}">
                  <a16:creationId xmlns:a16="http://schemas.microsoft.com/office/drawing/2014/main" id="{F0EDF53A-0F88-D3B4-E128-0F1E9D9FFF82}"/>
                </a:ext>
              </a:extLst>
            </p:cNvPr>
            <p:cNvGrpSpPr/>
            <p:nvPr/>
          </p:nvGrpSpPr>
          <p:grpSpPr>
            <a:xfrm>
              <a:off x="8486776" y="5255991"/>
              <a:ext cx="4246980" cy="108000"/>
              <a:chOff x="3555904" y="3446585"/>
              <a:chExt cx="4246980" cy="108000"/>
            </a:xfrm>
          </p:grpSpPr>
          <p:sp>
            <p:nvSpPr>
              <p:cNvPr id="349" name="Oval 348">
                <a:extLst>
                  <a:ext uri="{FF2B5EF4-FFF2-40B4-BE49-F238E27FC236}">
                    <a16:creationId xmlns:a16="http://schemas.microsoft.com/office/drawing/2014/main" id="{C73F31B8-AFCE-61D6-D4A8-EA1C9A041D53}"/>
                  </a:ext>
                </a:extLst>
              </p:cNvPr>
              <p:cNvSpPr/>
              <p:nvPr/>
            </p:nvSpPr>
            <p:spPr>
              <a:xfrm>
                <a:off x="4975936"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0" name="Arrow: Left-Right 349">
                <a:extLst>
                  <a:ext uri="{FF2B5EF4-FFF2-40B4-BE49-F238E27FC236}">
                    <a16:creationId xmlns:a16="http://schemas.microsoft.com/office/drawing/2014/main" id="{05E2EA52-E28E-81FF-4117-0142CE045FDE}"/>
                  </a:ext>
                </a:extLst>
              </p:cNvPr>
              <p:cNvSpPr/>
              <p:nvPr/>
            </p:nvSpPr>
            <p:spPr>
              <a:xfrm>
                <a:off x="3555904" y="3446585"/>
                <a:ext cx="4246980"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51" name="Group 350">
              <a:extLst>
                <a:ext uri="{FF2B5EF4-FFF2-40B4-BE49-F238E27FC236}">
                  <a16:creationId xmlns:a16="http://schemas.microsoft.com/office/drawing/2014/main" id="{F1F70F50-FD16-49C8-E9E4-C93E902B6E3A}"/>
                </a:ext>
              </a:extLst>
            </p:cNvPr>
            <p:cNvGrpSpPr/>
            <p:nvPr/>
          </p:nvGrpSpPr>
          <p:grpSpPr>
            <a:xfrm>
              <a:off x="9367838" y="5000929"/>
              <a:ext cx="1372381" cy="108000"/>
              <a:chOff x="6430502" y="3446585"/>
              <a:chExt cx="1372381" cy="108000"/>
            </a:xfrm>
          </p:grpSpPr>
          <p:sp>
            <p:nvSpPr>
              <p:cNvPr id="352" name="Oval 351">
                <a:extLst>
                  <a:ext uri="{FF2B5EF4-FFF2-40B4-BE49-F238E27FC236}">
                    <a16:creationId xmlns:a16="http://schemas.microsoft.com/office/drawing/2014/main" id="{83BA3839-A2FC-9C47-05AA-E57B60CCC87A}"/>
                  </a:ext>
                </a:extLst>
              </p:cNvPr>
              <p:cNvSpPr/>
              <p:nvPr/>
            </p:nvSpPr>
            <p:spPr>
              <a:xfrm>
                <a:off x="6992908"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3" name="Arrow: Left-Right 352">
                <a:extLst>
                  <a:ext uri="{FF2B5EF4-FFF2-40B4-BE49-F238E27FC236}">
                    <a16:creationId xmlns:a16="http://schemas.microsoft.com/office/drawing/2014/main" id="{36AF8868-9E7A-4CB4-8319-A37C3BBC4231}"/>
                  </a:ext>
                </a:extLst>
              </p:cNvPr>
              <p:cNvSpPr/>
              <p:nvPr/>
            </p:nvSpPr>
            <p:spPr>
              <a:xfrm>
                <a:off x="6430502" y="3446585"/>
                <a:ext cx="1372381"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54" name="Group 353">
              <a:extLst>
                <a:ext uri="{FF2B5EF4-FFF2-40B4-BE49-F238E27FC236}">
                  <a16:creationId xmlns:a16="http://schemas.microsoft.com/office/drawing/2014/main" id="{55B2081F-15D6-1B5E-5A13-80B751780202}"/>
                </a:ext>
              </a:extLst>
            </p:cNvPr>
            <p:cNvGrpSpPr/>
            <p:nvPr/>
          </p:nvGrpSpPr>
          <p:grpSpPr>
            <a:xfrm>
              <a:off x="9377363" y="4745867"/>
              <a:ext cx="1424454" cy="108000"/>
              <a:chOff x="6378429" y="3446585"/>
              <a:chExt cx="1424454" cy="108000"/>
            </a:xfrm>
          </p:grpSpPr>
          <p:sp>
            <p:nvSpPr>
              <p:cNvPr id="355" name="Oval 354">
                <a:extLst>
                  <a:ext uri="{FF2B5EF4-FFF2-40B4-BE49-F238E27FC236}">
                    <a16:creationId xmlns:a16="http://schemas.microsoft.com/office/drawing/2014/main" id="{3CBD71DA-0043-4F65-4C55-955C7B4CA30A}"/>
                  </a:ext>
                </a:extLst>
              </p:cNvPr>
              <p:cNvSpPr/>
              <p:nvPr/>
            </p:nvSpPr>
            <p:spPr>
              <a:xfrm>
                <a:off x="6956253"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6" name="Arrow: Left-Right 355">
                <a:extLst>
                  <a:ext uri="{FF2B5EF4-FFF2-40B4-BE49-F238E27FC236}">
                    <a16:creationId xmlns:a16="http://schemas.microsoft.com/office/drawing/2014/main" id="{1E8A5229-B55A-A807-471F-489971AE3BB3}"/>
                  </a:ext>
                </a:extLst>
              </p:cNvPr>
              <p:cNvSpPr/>
              <p:nvPr/>
            </p:nvSpPr>
            <p:spPr>
              <a:xfrm>
                <a:off x="6378429" y="3446585"/>
                <a:ext cx="1424454"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57" name="Group 356">
              <a:extLst>
                <a:ext uri="{FF2B5EF4-FFF2-40B4-BE49-F238E27FC236}">
                  <a16:creationId xmlns:a16="http://schemas.microsoft.com/office/drawing/2014/main" id="{3A8D9907-D2D6-B80A-2928-2262C20256EA}"/>
                </a:ext>
              </a:extLst>
            </p:cNvPr>
            <p:cNvGrpSpPr/>
            <p:nvPr/>
          </p:nvGrpSpPr>
          <p:grpSpPr>
            <a:xfrm>
              <a:off x="8570119" y="4490805"/>
              <a:ext cx="3241499" cy="108000"/>
              <a:chOff x="4561384" y="3446585"/>
              <a:chExt cx="3241499" cy="108000"/>
            </a:xfrm>
          </p:grpSpPr>
          <p:sp>
            <p:nvSpPr>
              <p:cNvPr id="358" name="Oval 357">
                <a:extLst>
                  <a:ext uri="{FF2B5EF4-FFF2-40B4-BE49-F238E27FC236}">
                    <a16:creationId xmlns:a16="http://schemas.microsoft.com/office/drawing/2014/main" id="{0DB021A7-1EFE-9437-1FCB-7B8AAE1F6A76}"/>
                  </a:ext>
                </a:extLst>
              </p:cNvPr>
              <p:cNvSpPr/>
              <p:nvPr/>
            </p:nvSpPr>
            <p:spPr>
              <a:xfrm>
                <a:off x="5715586"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9" name="Arrow: Left-Right 358">
                <a:extLst>
                  <a:ext uri="{FF2B5EF4-FFF2-40B4-BE49-F238E27FC236}">
                    <a16:creationId xmlns:a16="http://schemas.microsoft.com/office/drawing/2014/main" id="{C1979691-7691-A33F-B898-9D945C01F1A3}"/>
                  </a:ext>
                </a:extLst>
              </p:cNvPr>
              <p:cNvSpPr/>
              <p:nvPr/>
            </p:nvSpPr>
            <p:spPr>
              <a:xfrm>
                <a:off x="4561384" y="3446585"/>
                <a:ext cx="3241499"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0" name="Group 359">
              <a:extLst>
                <a:ext uri="{FF2B5EF4-FFF2-40B4-BE49-F238E27FC236}">
                  <a16:creationId xmlns:a16="http://schemas.microsoft.com/office/drawing/2014/main" id="{29B166F5-C8A0-CF79-3362-BBC16C4A2A2C}"/>
                </a:ext>
              </a:extLst>
            </p:cNvPr>
            <p:cNvGrpSpPr/>
            <p:nvPr/>
          </p:nvGrpSpPr>
          <p:grpSpPr>
            <a:xfrm>
              <a:off x="9174956" y="4235743"/>
              <a:ext cx="2030036" cy="108000"/>
              <a:chOff x="5772847" y="3446585"/>
              <a:chExt cx="2030036" cy="108000"/>
            </a:xfrm>
          </p:grpSpPr>
          <p:sp>
            <p:nvSpPr>
              <p:cNvPr id="361" name="Oval 360">
                <a:extLst>
                  <a:ext uri="{FF2B5EF4-FFF2-40B4-BE49-F238E27FC236}">
                    <a16:creationId xmlns:a16="http://schemas.microsoft.com/office/drawing/2014/main" id="{049C8A20-25CD-1970-B286-97C26166F224}"/>
                  </a:ext>
                </a:extLst>
              </p:cNvPr>
              <p:cNvSpPr/>
              <p:nvPr/>
            </p:nvSpPr>
            <p:spPr>
              <a:xfrm>
                <a:off x="6574992"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2" name="Arrow: Left-Right 361">
                <a:extLst>
                  <a:ext uri="{FF2B5EF4-FFF2-40B4-BE49-F238E27FC236}">
                    <a16:creationId xmlns:a16="http://schemas.microsoft.com/office/drawing/2014/main" id="{DF9FEC55-7394-C3BE-D430-522FAD7B5D4F}"/>
                  </a:ext>
                </a:extLst>
              </p:cNvPr>
              <p:cNvSpPr/>
              <p:nvPr/>
            </p:nvSpPr>
            <p:spPr>
              <a:xfrm>
                <a:off x="5772847" y="3446585"/>
                <a:ext cx="2030036"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3" name="Group 362">
              <a:extLst>
                <a:ext uri="{FF2B5EF4-FFF2-40B4-BE49-F238E27FC236}">
                  <a16:creationId xmlns:a16="http://schemas.microsoft.com/office/drawing/2014/main" id="{210DCB97-E0D6-2AC4-383B-6A4161BFCE90}"/>
                </a:ext>
              </a:extLst>
            </p:cNvPr>
            <p:cNvGrpSpPr/>
            <p:nvPr/>
          </p:nvGrpSpPr>
          <p:grpSpPr>
            <a:xfrm>
              <a:off x="9210675" y="3980681"/>
              <a:ext cx="1714454" cy="108000"/>
              <a:chOff x="6088429" y="3446585"/>
              <a:chExt cx="1714454" cy="108000"/>
            </a:xfrm>
          </p:grpSpPr>
          <p:sp>
            <p:nvSpPr>
              <p:cNvPr id="364" name="Oval 363">
                <a:extLst>
                  <a:ext uri="{FF2B5EF4-FFF2-40B4-BE49-F238E27FC236}">
                    <a16:creationId xmlns:a16="http://schemas.microsoft.com/office/drawing/2014/main" id="{73615677-D98E-DD36-20A3-FCAE48758422}"/>
                  </a:ext>
                </a:extLst>
              </p:cNvPr>
              <p:cNvSpPr/>
              <p:nvPr/>
            </p:nvSpPr>
            <p:spPr>
              <a:xfrm>
                <a:off x="6778941"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5" name="Arrow: Left-Right 364">
                <a:extLst>
                  <a:ext uri="{FF2B5EF4-FFF2-40B4-BE49-F238E27FC236}">
                    <a16:creationId xmlns:a16="http://schemas.microsoft.com/office/drawing/2014/main" id="{79BDB24C-0C8C-9DBA-56D0-34CE7545E137}"/>
                  </a:ext>
                </a:extLst>
              </p:cNvPr>
              <p:cNvSpPr/>
              <p:nvPr/>
            </p:nvSpPr>
            <p:spPr>
              <a:xfrm>
                <a:off x="6088429" y="3446585"/>
                <a:ext cx="1714454"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6" name="Group 365">
              <a:extLst>
                <a:ext uri="{FF2B5EF4-FFF2-40B4-BE49-F238E27FC236}">
                  <a16:creationId xmlns:a16="http://schemas.microsoft.com/office/drawing/2014/main" id="{659BDE5C-8CEF-9588-76FE-EE82DAF4BD6E}"/>
                </a:ext>
              </a:extLst>
            </p:cNvPr>
            <p:cNvGrpSpPr/>
            <p:nvPr/>
          </p:nvGrpSpPr>
          <p:grpSpPr>
            <a:xfrm>
              <a:off x="9303544" y="3725619"/>
              <a:ext cx="2830967" cy="108000"/>
              <a:chOff x="4971916" y="3446585"/>
              <a:chExt cx="2830967" cy="108000"/>
            </a:xfrm>
          </p:grpSpPr>
          <p:sp>
            <p:nvSpPr>
              <p:cNvPr id="367" name="Oval 366">
                <a:extLst>
                  <a:ext uri="{FF2B5EF4-FFF2-40B4-BE49-F238E27FC236}">
                    <a16:creationId xmlns:a16="http://schemas.microsoft.com/office/drawing/2014/main" id="{91D5D7E3-2FC8-FB06-2417-1CD766C7845E}"/>
                  </a:ext>
                </a:extLst>
              </p:cNvPr>
              <p:cNvSpPr/>
              <p:nvPr/>
            </p:nvSpPr>
            <p:spPr>
              <a:xfrm>
                <a:off x="6066255"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8" name="Arrow: Left-Right 367">
                <a:extLst>
                  <a:ext uri="{FF2B5EF4-FFF2-40B4-BE49-F238E27FC236}">
                    <a16:creationId xmlns:a16="http://schemas.microsoft.com/office/drawing/2014/main" id="{E0328C03-0EC1-8368-6BB4-925E877541EF}"/>
                  </a:ext>
                </a:extLst>
              </p:cNvPr>
              <p:cNvSpPr/>
              <p:nvPr/>
            </p:nvSpPr>
            <p:spPr>
              <a:xfrm>
                <a:off x="4971916" y="3446585"/>
                <a:ext cx="2830967"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9" name="Group 368">
              <a:extLst>
                <a:ext uri="{FF2B5EF4-FFF2-40B4-BE49-F238E27FC236}">
                  <a16:creationId xmlns:a16="http://schemas.microsoft.com/office/drawing/2014/main" id="{FECBC3F7-D57A-6837-E0E6-5BBF2A979781}"/>
                </a:ext>
              </a:extLst>
            </p:cNvPr>
            <p:cNvGrpSpPr/>
            <p:nvPr/>
          </p:nvGrpSpPr>
          <p:grpSpPr>
            <a:xfrm>
              <a:off x="9136856" y="3470557"/>
              <a:ext cx="1472113" cy="108000"/>
              <a:chOff x="6359345" y="3446585"/>
              <a:chExt cx="1472113" cy="108000"/>
            </a:xfrm>
          </p:grpSpPr>
          <p:sp>
            <p:nvSpPr>
              <p:cNvPr id="370" name="Oval 369">
                <a:extLst>
                  <a:ext uri="{FF2B5EF4-FFF2-40B4-BE49-F238E27FC236}">
                    <a16:creationId xmlns:a16="http://schemas.microsoft.com/office/drawing/2014/main" id="{D2105136-B96A-776A-5918-0DD8CD6C515E}"/>
                  </a:ext>
                </a:extLst>
              </p:cNvPr>
              <p:cNvSpPr/>
              <p:nvPr/>
            </p:nvSpPr>
            <p:spPr>
              <a:xfrm>
                <a:off x="6965275" y="3446585"/>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1" name="Arrow: Left-Right 370">
                <a:extLst>
                  <a:ext uri="{FF2B5EF4-FFF2-40B4-BE49-F238E27FC236}">
                    <a16:creationId xmlns:a16="http://schemas.microsoft.com/office/drawing/2014/main" id="{A0680EDB-EECC-F75B-B938-0E7CD4A063D8}"/>
                  </a:ext>
                </a:extLst>
              </p:cNvPr>
              <p:cNvSpPr/>
              <p:nvPr/>
            </p:nvSpPr>
            <p:spPr>
              <a:xfrm>
                <a:off x="6359345" y="3446585"/>
                <a:ext cx="1472113" cy="108000"/>
              </a:xfrm>
              <a:prstGeom prst="leftRightArrow">
                <a:avLst>
                  <a:gd name="adj1" fmla="val 0"/>
                  <a:gd name="adj2" fmla="val 0"/>
                </a:avLst>
              </a:prstGeom>
              <a:noFill/>
              <a:ln w="10160" cap="sq">
                <a:solidFill>
                  <a:schemeClr val="tx1"/>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262" name="Group 261">
            <a:extLst>
              <a:ext uri="{FF2B5EF4-FFF2-40B4-BE49-F238E27FC236}">
                <a16:creationId xmlns:a16="http://schemas.microsoft.com/office/drawing/2014/main" id="{9C5B3CF3-EC59-FC90-11B5-E3A666851A61}"/>
              </a:ext>
            </a:extLst>
          </p:cNvPr>
          <p:cNvGrpSpPr/>
          <p:nvPr/>
        </p:nvGrpSpPr>
        <p:grpSpPr>
          <a:xfrm>
            <a:off x="2790825" y="1484365"/>
            <a:ext cx="738985" cy="3313564"/>
            <a:chOff x="4295115" y="2742874"/>
            <a:chExt cx="1108478" cy="4970348"/>
          </a:xfrm>
        </p:grpSpPr>
        <p:sp>
          <p:nvSpPr>
            <p:cNvPr id="220" name="TextBox 219">
              <a:extLst>
                <a:ext uri="{FF2B5EF4-FFF2-40B4-BE49-F238E27FC236}">
                  <a16:creationId xmlns:a16="http://schemas.microsoft.com/office/drawing/2014/main" id="{4A92A43B-1AC4-63F5-1325-5A5019A84FCA}"/>
                </a:ext>
              </a:extLst>
            </p:cNvPr>
            <p:cNvSpPr txBox="1"/>
            <p:nvPr/>
          </p:nvSpPr>
          <p:spPr>
            <a:xfrm>
              <a:off x="4295115" y="2742874"/>
              <a:ext cx="783869"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tl val="0"/>
                </a:rPr>
                <a:t>Category</a:t>
              </a:r>
            </a:p>
          </p:txBody>
        </p:sp>
        <p:grpSp>
          <p:nvGrpSpPr>
            <p:cNvPr id="222" name="Group 221">
              <a:extLst>
                <a:ext uri="{FF2B5EF4-FFF2-40B4-BE49-F238E27FC236}">
                  <a16:creationId xmlns:a16="http://schemas.microsoft.com/office/drawing/2014/main" id="{72A4B59F-3B68-57AF-9676-39F198DE59F8}"/>
                </a:ext>
              </a:extLst>
            </p:cNvPr>
            <p:cNvGrpSpPr/>
            <p:nvPr/>
          </p:nvGrpSpPr>
          <p:grpSpPr>
            <a:xfrm>
              <a:off x="4295115" y="3417287"/>
              <a:ext cx="1108478" cy="4295935"/>
              <a:chOff x="7282197" y="3417287"/>
              <a:chExt cx="1108478" cy="4295935"/>
            </a:xfrm>
          </p:grpSpPr>
          <p:sp>
            <p:nvSpPr>
              <p:cNvPr id="223" name="TextBox 222">
                <a:extLst>
                  <a:ext uri="{FF2B5EF4-FFF2-40B4-BE49-F238E27FC236}">
                    <a16:creationId xmlns:a16="http://schemas.microsoft.com/office/drawing/2014/main" id="{29FBC588-258E-F7EB-810F-64B47D4DE90E}"/>
                  </a:ext>
                </a:extLst>
              </p:cNvPr>
              <p:cNvSpPr txBox="1"/>
              <p:nvPr/>
            </p:nvSpPr>
            <p:spPr>
              <a:xfrm>
                <a:off x="7282197" y="7242843"/>
                <a:ext cx="562655"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Diffuse</a:t>
                </a:r>
              </a:p>
            </p:txBody>
          </p:sp>
          <p:sp>
            <p:nvSpPr>
              <p:cNvPr id="224" name="TextBox 223">
                <a:extLst>
                  <a:ext uri="{FF2B5EF4-FFF2-40B4-BE49-F238E27FC236}">
                    <a16:creationId xmlns:a16="http://schemas.microsoft.com/office/drawing/2014/main" id="{3B843759-8A70-0E1E-0ED0-7F264C37AEA5}"/>
                  </a:ext>
                </a:extLst>
              </p:cNvPr>
              <p:cNvSpPr txBox="1"/>
              <p:nvPr/>
            </p:nvSpPr>
            <p:spPr>
              <a:xfrm>
                <a:off x="7282197" y="3417287"/>
                <a:ext cx="391935"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Male</a:t>
                </a:r>
              </a:p>
            </p:txBody>
          </p:sp>
          <p:sp>
            <p:nvSpPr>
              <p:cNvPr id="225" name="TextBox 224">
                <a:extLst>
                  <a:ext uri="{FF2B5EF4-FFF2-40B4-BE49-F238E27FC236}">
                    <a16:creationId xmlns:a16="http://schemas.microsoft.com/office/drawing/2014/main" id="{C4B7518B-CADB-BE03-DB27-4302389E276F}"/>
                  </a:ext>
                </a:extLst>
              </p:cNvPr>
              <p:cNvSpPr txBox="1"/>
              <p:nvPr/>
            </p:nvSpPr>
            <p:spPr>
              <a:xfrm>
                <a:off x="7282197" y="3672325"/>
                <a:ext cx="603531"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Female</a:t>
                </a:r>
              </a:p>
            </p:txBody>
          </p:sp>
          <p:sp>
            <p:nvSpPr>
              <p:cNvPr id="226" name="TextBox 225">
                <a:extLst>
                  <a:ext uri="{FF2B5EF4-FFF2-40B4-BE49-F238E27FC236}">
                    <a16:creationId xmlns:a16="http://schemas.microsoft.com/office/drawing/2014/main" id="{78962FED-23AF-548C-1A45-C2B3E5A4607F}"/>
                  </a:ext>
                </a:extLst>
              </p:cNvPr>
              <p:cNvSpPr txBox="1"/>
              <p:nvPr/>
            </p:nvSpPr>
            <p:spPr>
              <a:xfrm>
                <a:off x="7282197" y="3927362"/>
                <a:ext cx="798296"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&lt;65 years</a:t>
                </a:r>
              </a:p>
            </p:txBody>
          </p:sp>
          <p:sp>
            <p:nvSpPr>
              <p:cNvPr id="227" name="TextBox 226">
                <a:extLst>
                  <a:ext uri="{FF2B5EF4-FFF2-40B4-BE49-F238E27FC236}">
                    <a16:creationId xmlns:a16="http://schemas.microsoft.com/office/drawing/2014/main" id="{3D634CA2-631A-E46E-9D5F-8142ED9800BB}"/>
                  </a:ext>
                </a:extLst>
              </p:cNvPr>
              <p:cNvSpPr txBox="1"/>
              <p:nvPr/>
            </p:nvSpPr>
            <p:spPr>
              <a:xfrm>
                <a:off x="7282197" y="4182398"/>
                <a:ext cx="791082"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≥65 years</a:t>
                </a:r>
              </a:p>
            </p:txBody>
          </p:sp>
          <p:sp>
            <p:nvSpPr>
              <p:cNvPr id="228" name="TextBox 227">
                <a:extLst>
                  <a:ext uri="{FF2B5EF4-FFF2-40B4-BE49-F238E27FC236}">
                    <a16:creationId xmlns:a16="http://schemas.microsoft.com/office/drawing/2014/main" id="{E209A253-ED70-6A1B-A4FB-B63B6A196D90}"/>
                  </a:ext>
                </a:extLst>
              </p:cNvPr>
              <p:cNvSpPr txBox="1"/>
              <p:nvPr/>
            </p:nvSpPr>
            <p:spPr>
              <a:xfrm>
                <a:off x="7282197" y="4437436"/>
                <a:ext cx="351057"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Asia</a:t>
                </a:r>
              </a:p>
            </p:txBody>
          </p:sp>
          <p:sp>
            <p:nvSpPr>
              <p:cNvPr id="229" name="TextBox 228">
                <a:extLst>
                  <a:ext uri="{FF2B5EF4-FFF2-40B4-BE49-F238E27FC236}">
                    <a16:creationId xmlns:a16="http://schemas.microsoft.com/office/drawing/2014/main" id="{8AD68B72-C184-26A3-DCFB-029C4C04817E}"/>
                  </a:ext>
                </a:extLst>
              </p:cNvPr>
              <p:cNvSpPr txBox="1"/>
              <p:nvPr/>
            </p:nvSpPr>
            <p:spPr>
              <a:xfrm>
                <a:off x="7282197" y="4692472"/>
                <a:ext cx="742992"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Non-Asia</a:t>
                </a:r>
              </a:p>
            </p:txBody>
          </p:sp>
          <p:sp>
            <p:nvSpPr>
              <p:cNvPr id="230" name="TextBox 229">
                <a:extLst>
                  <a:ext uri="{FF2B5EF4-FFF2-40B4-BE49-F238E27FC236}">
                    <a16:creationId xmlns:a16="http://schemas.microsoft.com/office/drawing/2014/main" id="{B7EB31E8-EE8E-88AF-925B-215C042F92AD}"/>
                  </a:ext>
                </a:extLst>
              </p:cNvPr>
              <p:cNvSpPr txBox="1"/>
              <p:nvPr/>
            </p:nvSpPr>
            <p:spPr>
              <a:xfrm>
                <a:off x="7282197" y="4947509"/>
                <a:ext cx="759824"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TAP ≥1%</a:t>
                </a:r>
              </a:p>
            </p:txBody>
          </p:sp>
          <p:sp>
            <p:nvSpPr>
              <p:cNvPr id="231" name="TextBox 230">
                <a:extLst>
                  <a:ext uri="{FF2B5EF4-FFF2-40B4-BE49-F238E27FC236}">
                    <a16:creationId xmlns:a16="http://schemas.microsoft.com/office/drawing/2014/main" id="{7463F70D-B360-FE9E-8F54-7F856B1C93ED}"/>
                  </a:ext>
                </a:extLst>
              </p:cNvPr>
              <p:cNvSpPr txBox="1"/>
              <p:nvPr/>
            </p:nvSpPr>
            <p:spPr>
              <a:xfrm>
                <a:off x="7282197" y="5202547"/>
                <a:ext cx="767037"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TAP &lt;1%</a:t>
                </a:r>
              </a:p>
            </p:txBody>
          </p:sp>
          <p:sp>
            <p:nvSpPr>
              <p:cNvPr id="232" name="TextBox 231">
                <a:extLst>
                  <a:ext uri="{FF2B5EF4-FFF2-40B4-BE49-F238E27FC236}">
                    <a16:creationId xmlns:a16="http://schemas.microsoft.com/office/drawing/2014/main" id="{52A13378-E394-8785-793A-50CF2681B5A3}"/>
                  </a:ext>
                </a:extLst>
              </p:cNvPr>
              <p:cNvSpPr txBox="1"/>
              <p:nvPr/>
            </p:nvSpPr>
            <p:spPr>
              <a:xfrm>
                <a:off x="7282197" y="5457583"/>
                <a:ext cx="632385"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Positive</a:t>
                </a:r>
              </a:p>
            </p:txBody>
          </p:sp>
          <p:sp>
            <p:nvSpPr>
              <p:cNvPr id="233" name="TextBox 232">
                <a:extLst>
                  <a:ext uri="{FF2B5EF4-FFF2-40B4-BE49-F238E27FC236}">
                    <a16:creationId xmlns:a16="http://schemas.microsoft.com/office/drawing/2014/main" id="{4C67F4C3-3249-E2B4-C7F3-AE58480BF380}"/>
                  </a:ext>
                </a:extLst>
              </p:cNvPr>
              <p:cNvSpPr txBox="1"/>
              <p:nvPr/>
            </p:nvSpPr>
            <p:spPr>
              <a:xfrm>
                <a:off x="7282197" y="5712621"/>
                <a:ext cx="714138"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Negative</a:t>
                </a:r>
              </a:p>
            </p:txBody>
          </p:sp>
          <p:sp>
            <p:nvSpPr>
              <p:cNvPr id="234" name="TextBox 233">
                <a:extLst>
                  <a:ext uri="{FF2B5EF4-FFF2-40B4-BE49-F238E27FC236}">
                    <a16:creationId xmlns:a16="http://schemas.microsoft.com/office/drawing/2014/main" id="{EF33AD6A-2FD9-F38A-85A4-F10CDB3C603A}"/>
                  </a:ext>
                </a:extLst>
              </p:cNvPr>
              <p:cNvSpPr txBox="1"/>
              <p:nvPr/>
            </p:nvSpPr>
            <p:spPr>
              <a:xfrm>
                <a:off x="7282197" y="5967658"/>
                <a:ext cx="569868"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Gastric</a:t>
                </a:r>
              </a:p>
            </p:txBody>
          </p:sp>
          <p:sp>
            <p:nvSpPr>
              <p:cNvPr id="235" name="TextBox 234">
                <a:extLst>
                  <a:ext uri="{FF2B5EF4-FFF2-40B4-BE49-F238E27FC236}">
                    <a16:creationId xmlns:a16="http://schemas.microsoft.com/office/drawing/2014/main" id="{BC1E8898-498A-610B-F1C5-D4B252BCC6F8}"/>
                  </a:ext>
                </a:extLst>
              </p:cNvPr>
              <p:cNvSpPr txBox="1"/>
              <p:nvPr/>
            </p:nvSpPr>
            <p:spPr>
              <a:xfrm>
                <a:off x="7282197" y="6222694"/>
                <a:ext cx="348654"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GEJ</a:t>
                </a:r>
              </a:p>
            </p:txBody>
          </p:sp>
          <p:sp>
            <p:nvSpPr>
              <p:cNvPr id="236" name="TextBox 235">
                <a:extLst>
                  <a:ext uri="{FF2B5EF4-FFF2-40B4-BE49-F238E27FC236}">
                    <a16:creationId xmlns:a16="http://schemas.microsoft.com/office/drawing/2014/main" id="{78F2F5BC-FC34-8E95-1138-FC7349C1989C}"/>
                  </a:ext>
                </a:extLst>
              </p:cNvPr>
              <p:cNvSpPr txBox="1"/>
              <p:nvPr/>
            </p:nvSpPr>
            <p:spPr>
              <a:xfrm>
                <a:off x="7282197" y="6477732"/>
                <a:ext cx="100989"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a:t>
                </a:r>
              </a:p>
            </p:txBody>
          </p:sp>
          <p:sp>
            <p:nvSpPr>
              <p:cNvPr id="237" name="TextBox 236">
                <a:extLst>
                  <a:ext uri="{FF2B5EF4-FFF2-40B4-BE49-F238E27FC236}">
                    <a16:creationId xmlns:a16="http://schemas.microsoft.com/office/drawing/2014/main" id="{5137A8B2-7034-8110-BC54-72F43167947B}"/>
                  </a:ext>
                </a:extLst>
              </p:cNvPr>
              <p:cNvSpPr txBox="1"/>
              <p:nvPr/>
            </p:nvSpPr>
            <p:spPr>
              <a:xfrm>
                <a:off x="7282197" y="6732768"/>
                <a:ext cx="100989"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1</a:t>
                </a:r>
              </a:p>
            </p:txBody>
          </p:sp>
          <p:sp>
            <p:nvSpPr>
              <p:cNvPr id="238" name="TextBox 237">
                <a:extLst>
                  <a:ext uri="{FF2B5EF4-FFF2-40B4-BE49-F238E27FC236}">
                    <a16:creationId xmlns:a16="http://schemas.microsoft.com/office/drawing/2014/main" id="{0EC34D3F-DD35-29F5-70CC-BF1FC327D2C3}"/>
                  </a:ext>
                </a:extLst>
              </p:cNvPr>
              <p:cNvSpPr txBox="1"/>
              <p:nvPr/>
            </p:nvSpPr>
            <p:spPr>
              <a:xfrm>
                <a:off x="7282197" y="7497874"/>
                <a:ext cx="1108478"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Indeterminate</a:t>
                </a:r>
              </a:p>
            </p:txBody>
          </p:sp>
          <p:sp>
            <p:nvSpPr>
              <p:cNvPr id="239" name="TextBox 238">
                <a:extLst>
                  <a:ext uri="{FF2B5EF4-FFF2-40B4-BE49-F238E27FC236}">
                    <a16:creationId xmlns:a16="http://schemas.microsoft.com/office/drawing/2014/main" id="{1A2703B5-D8FE-FCC4-9355-59C0584E3201}"/>
                  </a:ext>
                </a:extLst>
              </p:cNvPr>
              <p:cNvSpPr txBox="1"/>
              <p:nvPr/>
            </p:nvSpPr>
            <p:spPr>
              <a:xfrm>
                <a:off x="7282197" y="6987805"/>
                <a:ext cx="726161"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Intestinal</a:t>
                </a:r>
              </a:p>
            </p:txBody>
          </p:sp>
        </p:grpSp>
      </p:grpSp>
      <p:grpSp>
        <p:nvGrpSpPr>
          <p:cNvPr id="261" name="Group 260">
            <a:extLst>
              <a:ext uri="{FF2B5EF4-FFF2-40B4-BE49-F238E27FC236}">
                <a16:creationId xmlns:a16="http://schemas.microsoft.com/office/drawing/2014/main" id="{2441F352-FE3F-FF9C-14E8-C142C5F61BDB}"/>
              </a:ext>
            </a:extLst>
          </p:cNvPr>
          <p:cNvGrpSpPr/>
          <p:nvPr/>
        </p:nvGrpSpPr>
        <p:grpSpPr>
          <a:xfrm>
            <a:off x="1140894" y="1484366"/>
            <a:ext cx="1401025" cy="2973518"/>
            <a:chOff x="1482436" y="2742875"/>
            <a:chExt cx="2101537" cy="4460278"/>
          </a:xfrm>
        </p:grpSpPr>
        <p:sp>
          <p:nvSpPr>
            <p:cNvPr id="207" name="TextBox 206">
              <a:extLst>
                <a:ext uri="{FF2B5EF4-FFF2-40B4-BE49-F238E27FC236}">
                  <a16:creationId xmlns:a16="http://schemas.microsoft.com/office/drawing/2014/main" id="{184FC94B-A459-7A5C-2DDC-4C8868A798CD}"/>
                </a:ext>
              </a:extLst>
            </p:cNvPr>
            <p:cNvSpPr txBox="1"/>
            <p:nvPr/>
          </p:nvSpPr>
          <p:spPr>
            <a:xfrm>
              <a:off x="1482436" y="2742875"/>
              <a:ext cx="853600"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tl val="0"/>
                </a:rPr>
                <a:t>Subgroup</a:t>
              </a:r>
            </a:p>
          </p:txBody>
        </p:sp>
        <p:grpSp>
          <p:nvGrpSpPr>
            <p:cNvPr id="260" name="Group 259">
              <a:extLst>
                <a:ext uri="{FF2B5EF4-FFF2-40B4-BE49-F238E27FC236}">
                  <a16:creationId xmlns:a16="http://schemas.microsoft.com/office/drawing/2014/main" id="{74EB41A9-8428-13BB-C859-CAF838CA1E0F}"/>
                </a:ext>
              </a:extLst>
            </p:cNvPr>
            <p:cNvGrpSpPr/>
            <p:nvPr/>
          </p:nvGrpSpPr>
          <p:grpSpPr>
            <a:xfrm>
              <a:off x="1482436" y="3162573"/>
              <a:ext cx="2101537" cy="4040580"/>
              <a:chOff x="1482436" y="3162573"/>
              <a:chExt cx="2101537" cy="4040580"/>
            </a:xfrm>
          </p:grpSpPr>
          <p:sp>
            <p:nvSpPr>
              <p:cNvPr id="209" name="TextBox 208">
                <a:extLst>
                  <a:ext uri="{FF2B5EF4-FFF2-40B4-BE49-F238E27FC236}">
                    <a16:creationId xmlns:a16="http://schemas.microsoft.com/office/drawing/2014/main" id="{D0516F69-B4CE-621D-5576-BD6FA716C075}"/>
                  </a:ext>
                </a:extLst>
              </p:cNvPr>
              <p:cNvSpPr txBox="1"/>
              <p:nvPr/>
            </p:nvSpPr>
            <p:spPr>
              <a:xfrm>
                <a:off x="1482436" y="3162573"/>
                <a:ext cx="1178206"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All participants</a:t>
                </a:r>
              </a:p>
            </p:txBody>
          </p:sp>
          <p:sp>
            <p:nvSpPr>
              <p:cNvPr id="210" name="TextBox 209">
                <a:extLst>
                  <a:ext uri="{FF2B5EF4-FFF2-40B4-BE49-F238E27FC236}">
                    <a16:creationId xmlns:a16="http://schemas.microsoft.com/office/drawing/2014/main" id="{63613E43-1D38-0628-96C4-7D0E3525CA13}"/>
                  </a:ext>
                </a:extLst>
              </p:cNvPr>
              <p:cNvSpPr txBox="1"/>
              <p:nvPr/>
            </p:nvSpPr>
            <p:spPr>
              <a:xfrm>
                <a:off x="1482436" y="3417288"/>
                <a:ext cx="310182"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Sex</a:t>
                </a:r>
              </a:p>
            </p:txBody>
          </p:sp>
          <p:sp>
            <p:nvSpPr>
              <p:cNvPr id="211" name="TextBox 210">
                <a:extLst>
                  <a:ext uri="{FF2B5EF4-FFF2-40B4-BE49-F238E27FC236}">
                    <a16:creationId xmlns:a16="http://schemas.microsoft.com/office/drawing/2014/main" id="{585ABAF6-CE64-E621-7A7A-4789C4E44691}"/>
                  </a:ext>
                </a:extLst>
              </p:cNvPr>
              <p:cNvSpPr txBox="1"/>
              <p:nvPr/>
            </p:nvSpPr>
            <p:spPr>
              <a:xfrm>
                <a:off x="1482436" y="3927362"/>
                <a:ext cx="1712007"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Age at randomisation</a:t>
                </a:r>
              </a:p>
            </p:txBody>
          </p:sp>
          <p:sp>
            <p:nvSpPr>
              <p:cNvPr id="212" name="TextBox 211">
                <a:extLst>
                  <a:ext uri="{FF2B5EF4-FFF2-40B4-BE49-F238E27FC236}">
                    <a16:creationId xmlns:a16="http://schemas.microsoft.com/office/drawing/2014/main" id="{6D20E818-16BC-FFD4-E32B-EA460F1C19CE}"/>
                  </a:ext>
                </a:extLst>
              </p:cNvPr>
              <p:cNvSpPr txBox="1"/>
              <p:nvPr/>
            </p:nvSpPr>
            <p:spPr>
              <a:xfrm>
                <a:off x="1482436" y="4437435"/>
                <a:ext cx="1490793"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Geographic region</a:t>
                </a:r>
              </a:p>
            </p:txBody>
          </p:sp>
          <p:sp>
            <p:nvSpPr>
              <p:cNvPr id="213" name="TextBox 212">
                <a:extLst>
                  <a:ext uri="{FF2B5EF4-FFF2-40B4-BE49-F238E27FC236}">
                    <a16:creationId xmlns:a16="http://schemas.microsoft.com/office/drawing/2014/main" id="{3822F022-35CB-C6D5-3307-6AC9E7CBDB37}"/>
                  </a:ext>
                </a:extLst>
              </p:cNvPr>
              <p:cNvSpPr txBox="1"/>
              <p:nvPr/>
            </p:nvSpPr>
            <p:spPr>
              <a:xfrm>
                <a:off x="1482436" y="5457583"/>
                <a:ext cx="2101537"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Clinical lymph node status</a:t>
                </a:r>
              </a:p>
            </p:txBody>
          </p:sp>
          <p:sp>
            <p:nvSpPr>
              <p:cNvPr id="215" name="TextBox 214">
                <a:extLst>
                  <a:ext uri="{FF2B5EF4-FFF2-40B4-BE49-F238E27FC236}">
                    <a16:creationId xmlns:a16="http://schemas.microsoft.com/office/drawing/2014/main" id="{18AF9096-0BD1-9EA1-F0D2-EFEC18C5714E}"/>
                  </a:ext>
                </a:extLst>
              </p:cNvPr>
              <p:cNvSpPr txBox="1"/>
              <p:nvPr/>
            </p:nvSpPr>
            <p:spPr>
              <a:xfrm>
                <a:off x="1482436" y="5967658"/>
                <a:ext cx="1909176"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Primary tumour location</a:t>
                </a:r>
              </a:p>
            </p:txBody>
          </p:sp>
          <p:sp>
            <p:nvSpPr>
              <p:cNvPr id="216" name="TextBox 215">
                <a:extLst>
                  <a:ext uri="{FF2B5EF4-FFF2-40B4-BE49-F238E27FC236}">
                    <a16:creationId xmlns:a16="http://schemas.microsoft.com/office/drawing/2014/main" id="{DC5254EF-C9C3-B44F-CCD7-5CF1FCD283F9}"/>
                  </a:ext>
                </a:extLst>
              </p:cNvPr>
              <p:cNvSpPr txBox="1"/>
              <p:nvPr/>
            </p:nvSpPr>
            <p:spPr>
              <a:xfrm>
                <a:off x="1482436" y="6477732"/>
                <a:ext cx="819937"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HelveticaNeueLTPro-Roman"/>
                    <a:rtl val="0"/>
                  </a:rPr>
                  <a:t>ECOG PS</a:t>
                </a:r>
              </a:p>
            </p:txBody>
          </p:sp>
          <p:sp>
            <p:nvSpPr>
              <p:cNvPr id="217" name="TextBox 216">
                <a:extLst>
                  <a:ext uri="{FF2B5EF4-FFF2-40B4-BE49-F238E27FC236}">
                    <a16:creationId xmlns:a16="http://schemas.microsoft.com/office/drawing/2014/main" id="{A26F2CB4-BEEE-161F-2D9C-18919C5D8D06}"/>
                  </a:ext>
                </a:extLst>
              </p:cNvPr>
              <p:cNvSpPr txBox="1"/>
              <p:nvPr/>
            </p:nvSpPr>
            <p:spPr>
              <a:xfrm>
                <a:off x="1482436" y="6987805"/>
                <a:ext cx="1134925"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Histology type</a:t>
                </a:r>
                <a:endParaRPr kumimoji="0" lang="en-GB" sz="933" b="0" i="0" u="none" strike="noStrike" kern="1200" cap="none" spc="0" normalizeH="0" baseline="3000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endParaRPr>
              </a:p>
            </p:txBody>
          </p:sp>
          <p:sp>
            <p:nvSpPr>
              <p:cNvPr id="218" name="TextBox 217">
                <a:extLst>
                  <a:ext uri="{FF2B5EF4-FFF2-40B4-BE49-F238E27FC236}">
                    <a16:creationId xmlns:a16="http://schemas.microsoft.com/office/drawing/2014/main" id="{A9ADF30A-A750-3E19-A551-C392AF3E4FF8}"/>
                  </a:ext>
                </a:extLst>
              </p:cNvPr>
              <p:cNvSpPr txBox="1"/>
              <p:nvPr/>
            </p:nvSpPr>
            <p:spPr>
              <a:xfrm>
                <a:off x="1482436" y="4947509"/>
                <a:ext cx="2067874" cy="215348"/>
              </a:xfrm>
              <a:prstGeom prst="rect">
                <a:avLst/>
              </a:prstGeom>
              <a:noFill/>
            </p:spPr>
            <p:txBody>
              <a:bodyPr wrap="none" lIns="0" tIns="0" rIns="0" bIns="0" rtlCol="0" anchor="ctr">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HelveticaNeueLTPro-Roman"/>
                    <a:rtl val="0"/>
                  </a:rPr>
                  <a:t>PD-L1 expression status</a:t>
                </a:r>
                <a:r>
                  <a:rPr kumimoji="0" lang="en-GB" sz="933" b="0" i="0" u="none" strike="noStrike" kern="1200" cap="none" spc="0" normalizeH="0" baseline="30000" noProof="0" dirty="0">
                    <a:ln/>
                    <a:solidFill>
                      <a:srgbClr val="000000"/>
                    </a:solidFill>
                    <a:effectLst/>
                    <a:uLnTx/>
                    <a:uFillTx/>
                    <a:latin typeface="Arial" panose="020B0604020202020204" pitchFamily="34" charset="0"/>
                    <a:ea typeface="+mn-ea"/>
                    <a:cs typeface="Arial" panose="020B0604020202020204" pitchFamily="34" charset="0"/>
                    <a:sym typeface="HelveticaNeueLTPro-Roman"/>
                    <a:rtl val="0"/>
                  </a:rPr>
                  <a:t>a</a:t>
                </a:r>
              </a:p>
            </p:txBody>
          </p:sp>
        </p:grpSp>
      </p:grpSp>
      <p:grpSp>
        <p:nvGrpSpPr>
          <p:cNvPr id="285" name="Group 284">
            <a:extLst>
              <a:ext uri="{FF2B5EF4-FFF2-40B4-BE49-F238E27FC236}">
                <a16:creationId xmlns:a16="http://schemas.microsoft.com/office/drawing/2014/main" id="{A5E96742-1FB9-0BFB-EF2D-85E8BDF2EE87}"/>
              </a:ext>
            </a:extLst>
          </p:cNvPr>
          <p:cNvGrpSpPr/>
          <p:nvPr/>
        </p:nvGrpSpPr>
        <p:grpSpPr>
          <a:xfrm>
            <a:off x="10245328" y="1340768"/>
            <a:ext cx="888067" cy="3457162"/>
            <a:chOff x="15596897" y="2527478"/>
            <a:chExt cx="1332101" cy="5185744"/>
          </a:xfrm>
        </p:grpSpPr>
        <p:sp>
          <p:nvSpPr>
            <p:cNvPr id="241" name="TextBox 240">
              <a:extLst>
                <a:ext uri="{FF2B5EF4-FFF2-40B4-BE49-F238E27FC236}">
                  <a16:creationId xmlns:a16="http://schemas.microsoft.com/office/drawing/2014/main" id="{B8AAF168-6CA1-954C-B07A-C75ECDC0D9EB}"/>
                </a:ext>
              </a:extLst>
            </p:cNvPr>
            <p:cNvSpPr txBox="1"/>
            <p:nvPr/>
          </p:nvSpPr>
          <p:spPr>
            <a:xfrm>
              <a:off x="15907080" y="2527478"/>
              <a:ext cx="711735" cy="430695"/>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Pr>
                <a:t>OS HR</a:t>
              </a:r>
              <a:br>
                <a:rPr kumimoji="0" lang="en-GB" sz="933" b="1"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rPr>
              </a:br>
              <a:r>
                <a:rPr kumimoji="0" lang="en-GB" sz="933"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Pr>
                <a:t>(95% CI)</a:t>
              </a:r>
            </a:p>
          </p:txBody>
        </p:sp>
        <p:grpSp>
          <p:nvGrpSpPr>
            <p:cNvPr id="266" name="Group 265">
              <a:extLst>
                <a:ext uri="{FF2B5EF4-FFF2-40B4-BE49-F238E27FC236}">
                  <a16:creationId xmlns:a16="http://schemas.microsoft.com/office/drawing/2014/main" id="{0936F19E-A33B-D9CA-BE33-1A4C288567AD}"/>
                </a:ext>
              </a:extLst>
            </p:cNvPr>
            <p:cNvGrpSpPr/>
            <p:nvPr/>
          </p:nvGrpSpPr>
          <p:grpSpPr>
            <a:xfrm>
              <a:off x="15596897" y="3162250"/>
              <a:ext cx="1332101" cy="4550972"/>
              <a:chOff x="6738780" y="3162250"/>
              <a:chExt cx="1332101" cy="4550972"/>
            </a:xfrm>
          </p:grpSpPr>
          <p:sp>
            <p:nvSpPr>
              <p:cNvPr id="267" name="TextBox 266">
                <a:extLst>
                  <a:ext uri="{FF2B5EF4-FFF2-40B4-BE49-F238E27FC236}">
                    <a16:creationId xmlns:a16="http://schemas.microsoft.com/office/drawing/2014/main" id="{A624B1BA-9D5F-5CC5-AC78-2AFFA9760596}"/>
                  </a:ext>
                </a:extLst>
              </p:cNvPr>
              <p:cNvSpPr txBox="1"/>
              <p:nvPr/>
            </p:nvSpPr>
            <p:spPr>
              <a:xfrm>
                <a:off x="6738780" y="7242843"/>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0.98 (0.68, 1.40)</a:t>
                </a:r>
              </a:p>
            </p:txBody>
          </p:sp>
          <p:sp>
            <p:nvSpPr>
              <p:cNvPr id="268" name="TextBox 267">
                <a:extLst>
                  <a:ext uri="{FF2B5EF4-FFF2-40B4-BE49-F238E27FC236}">
                    <a16:creationId xmlns:a16="http://schemas.microsoft.com/office/drawing/2014/main" id="{67457E94-F645-2538-F91A-E99C324AC185}"/>
                  </a:ext>
                </a:extLst>
              </p:cNvPr>
              <p:cNvSpPr txBox="1"/>
              <p:nvPr/>
            </p:nvSpPr>
            <p:spPr>
              <a:xfrm>
                <a:off x="6738783" y="3417288"/>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0.74 (0.58, 0.95)</a:t>
                </a:r>
              </a:p>
            </p:txBody>
          </p:sp>
          <p:sp>
            <p:nvSpPr>
              <p:cNvPr id="269" name="TextBox 268">
                <a:extLst>
                  <a:ext uri="{FF2B5EF4-FFF2-40B4-BE49-F238E27FC236}">
                    <a16:creationId xmlns:a16="http://schemas.microsoft.com/office/drawing/2014/main" id="{3BA13974-854B-1D7E-3BA0-F00EB7C88A84}"/>
                  </a:ext>
                </a:extLst>
              </p:cNvPr>
              <p:cNvSpPr txBox="1"/>
              <p:nvPr/>
            </p:nvSpPr>
            <p:spPr>
              <a:xfrm>
                <a:off x="6738780" y="3672324"/>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0.91 (0.62, 1.35)</a:t>
                </a:r>
              </a:p>
            </p:txBody>
          </p:sp>
          <p:sp>
            <p:nvSpPr>
              <p:cNvPr id="270" name="TextBox 269">
                <a:extLst>
                  <a:ext uri="{FF2B5EF4-FFF2-40B4-BE49-F238E27FC236}">
                    <a16:creationId xmlns:a16="http://schemas.microsoft.com/office/drawing/2014/main" id="{3B797947-1F01-E01B-43C6-059391563BF5}"/>
                  </a:ext>
                </a:extLst>
              </p:cNvPr>
              <p:cNvSpPr txBox="1"/>
              <p:nvPr/>
            </p:nvSpPr>
            <p:spPr>
              <a:xfrm>
                <a:off x="6738780" y="3927363"/>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0.78 (0.59, 1.04)</a:t>
                </a:r>
              </a:p>
            </p:txBody>
          </p:sp>
          <p:sp>
            <p:nvSpPr>
              <p:cNvPr id="271" name="TextBox 270">
                <a:extLst>
                  <a:ext uri="{FF2B5EF4-FFF2-40B4-BE49-F238E27FC236}">
                    <a16:creationId xmlns:a16="http://schemas.microsoft.com/office/drawing/2014/main" id="{2E6BFB6A-7523-BD47-8D5D-4583C77DB59A}"/>
                  </a:ext>
                </a:extLst>
              </p:cNvPr>
              <p:cNvSpPr txBox="1"/>
              <p:nvPr/>
            </p:nvSpPr>
            <p:spPr>
              <a:xfrm>
                <a:off x="6738780" y="4182399"/>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0.81 (0.58, 1.11)</a:t>
                </a:r>
              </a:p>
            </p:txBody>
          </p:sp>
          <p:sp>
            <p:nvSpPr>
              <p:cNvPr id="272" name="TextBox 271">
                <a:extLst>
                  <a:ext uri="{FF2B5EF4-FFF2-40B4-BE49-F238E27FC236}">
                    <a16:creationId xmlns:a16="http://schemas.microsoft.com/office/drawing/2014/main" id="{DD25F142-6684-1F9C-C973-2363D1621744}"/>
                  </a:ext>
                </a:extLst>
              </p:cNvPr>
              <p:cNvSpPr txBox="1"/>
              <p:nvPr/>
            </p:nvSpPr>
            <p:spPr>
              <a:xfrm>
                <a:off x="6738780" y="4437435"/>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0.74 (0.43, 1.27)</a:t>
                </a:r>
              </a:p>
            </p:txBody>
          </p:sp>
          <p:sp>
            <p:nvSpPr>
              <p:cNvPr id="273" name="TextBox 272">
                <a:extLst>
                  <a:ext uri="{FF2B5EF4-FFF2-40B4-BE49-F238E27FC236}">
                    <a16:creationId xmlns:a16="http://schemas.microsoft.com/office/drawing/2014/main" id="{9C881CA1-5EB6-63F6-B888-D52B7BF49FB2}"/>
                  </a:ext>
                </a:extLst>
              </p:cNvPr>
              <p:cNvSpPr txBox="1"/>
              <p:nvPr/>
            </p:nvSpPr>
            <p:spPr>
              <a:xfrm>
                <a:off x="6738780" y="4692474"/>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0.80 (0.64, 1.00)</a:t>
                </a:r>
              </a:p>
            </p:txBody>
          </p:sp>
          <p:sp>
            <p:nvSpPr>
              <p:cNvPr id="274" name="TextBox 273">
                <a:extLst>
                  <a:ext uri="{FF2B5EF4-FFF2-40B4-BE49-F238E27FC236}">
                    <a16:creationId xmlns:a16="http://schemas.microsoft.com/office/drawing/2014/main" id="{21245A9A-5E2A-D514-8184-4670718CF312}"/>
                  </a:ext>
                </a:extLst>
              </p:cNvPr>
              <p:cNvSpPr txBox="1"/>
              <p:nvPr/>
            </p:nvSpPr>
            <p:spPr>
              <a:xfrm>
                <a:off x="6738780" y="4947510"/>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0.79 (0.63, 0.99)</a:t>
                </a:r>
              </a:p>
            </p:txBody>
          </p:sp>
          <p:sp>
            <p:nvSpPr>
              <p:cNvPr id="275" name="TextBox 274">
                <a:extLst>
                  <a:ext uri="{FF2B5EF4-FFF2-40B4-BE49-F238E27FC236}">
                    <a16:creationId xmlns:a16="http://schemas.microsoft.com/office/drawing/2014/main" id="{BDA51460-49B1-92CF-8DFC-48285898D283}"/>
                  </a:ext>
                </a:extLst>
              </p:cNvPr>
              <p:cNvSpPr txBox="1"/>
              <p:nvPr/>
            </p:nvSpPr>
            <p:spPr>
              <a:xfrm>
                <a:off x="6738780" y="5202547"/>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0.79 (0.41, 1.50)</a:t>
                </a:r>
              </a:p>
            </p:txBody>
          </p:sp>
          <p:sp>
            <p:nvSpPr>
              <p:cNvPr id="276" name="TextBox 275">
                <a:extLst>
                  <a:ext uri="{FF2B5EF4-FFF2-40B4-BE49-F238E27FC236}">
                    <a16:creationId xmlns:a16="http://schemas.microsoft.com/office/drawing/2014/main" id="{FAE069D3-49EC-090C-EAE0-5EA70D6339DC}"/>
                  </a:ext>
                </a:extLst>
              </p:cNvPr>
              <p:cNvSpPr txBox="1"/>
              <p:nvPr/>
            </p:nvSpPr>
            <p:spPr>
              <a:xfrm>
                <a:off x="6738780" y="5457583"/>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0.73 (0.57, 0.94)</a:t>
                </a:r>
              </a:p>
            </p:txBody>
          </p:sp>
          <p:sp>
            <p:nvSpPr>
              <p:cNvPr id="277" name="TextBox 276">
                <a:extLst>
                  <a:ext uri="{FF2B5EF4-FFF2-40B4-BE49-F238E27FC236}">
                    <a16:creationId xmlns:a16="http://schemas.microsoft.com/office/drawing/2014/main" id="{52336880-523B-3CBF-E180-5C270D552EBA}"/>
                  </a:ext>
                </a:extLst>
              </p:cNvPr>
              <p:cNvSpPr txBox="1"/>
              <p:nvPr/>
            </p:nvSpPr>
            <p:spPr>
              <a:xfrm>
                <a:off x="6738780" y="5712619"/>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1.01 (0.67, 1.51)</a:t>
                </a:r>
              </a:p>
            </p:txBody>
          </p:sp>
          <p:sp>
            <p:nvSpPr>
              <p:cNvPr id="278" name="TextBox 277">
                <a:extLst>
                  <a:ext uri="{FF2B5EF4-FFF2-40B4-BE49-F238E27FC236}">
                    <a16:creationId xmlns:a16="http://schemas.microsoft.com/office/drawing/2014/main" id="{456F919B-A2D1-A335-4307-E3DDA447EEE2}"/>
                  </a:ext>
                </a:extLst>
              </p:cNvPr>
              <p:cNvSpPr txBox="1"/>
              <p:nvPr/>
            </p:nvSpPr>
            <p:spPr>
              <a:xfrm>
                <a:off x="6738780" y="5967658"/>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0.85 (0.66, 1.10)</a:t>
                </a:r>
              </a:p>
            </p:txBody>
          </p:sp>
          <p:sp>
            <p:nvSpPr>
              <p:cNvPr id="279" name="TextBox 278">
                <a:extLst>
                  <a:ext uri="{FF2B5EF4-FFF2-40B4-BE49-F238E27FC236}">
                    <a16:creationId xmlns:a16="http://schemas.microsoft.com/office/drawing/2014/main" id="{F3EA9A7B-7B70-F06F-98F4-0E28A2D67056}"/>
                  </a:ext>
                </a:extLst>
              </p:cNvPr>
              <p:cNvSpPr txBox="1"/>
              <p:nvPr/>
            </p:nvSpPr>
            <p:spPr>
              <a:xfrm>
                <a:off x="6738780" y="6222694"/>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0.69 (0.47, 0.99)</a:t>
                </a:r>
              </a:p>
            </p:txBody>
          </p:sp>
          <p:sp>
            <p:nvSpPr>
              <p:cNvPr id="280" name="TextBox 279">
                <a:extLst>
                  <a:ext uri="{FF2B5EF4-FFF2-40B4-BE49-F238E27FC236}">
                    <a16:creationId xmlns:a16="http://schemas.microsoft.com/office/drawing/2014/main" id="{3E461ECC-C4C8-6B89-A14B-7AAFE97D5978}"/>
                  </a:ext>
                </a:extLst>
              </p:cNvPr>
              <p:cNvSpPr txBox="1"/>
              <p:nvPr/>
            </p:nvSpPr>
            <p:spPr>
              <a:xfrm>
                <a:off x="6738780" y="6477732"/>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0.76 (0.59, 0.97)</a:t>
                </a:r>
              </a:p>
            </p:txBody>
          </p:sp>
          <p:sp>
            <p:nvSpPr>
              <p:cNvPr id="281" name="TextBox 280">
                <a:extLst>
                  <a:ext uri="{FF2B5EF4-FFF2-40B4-BE49-F238E27FC236}">
                    <a16:creationId xmlns:a16="http://schemas.microsoft.com/office/drawing/2014/main" id="{C315FB41-D740-A574-F365-610A5A7B10F9}"/>
                  </a:ext>
                </a:extLst>
              </p:cNvPr>
              <p:cNvSpPr txBox="1"/>
              <p:nvPr/>
            </p:nvSpPr>
            <p:spPr>
              <a:xfrm>
                <a:off x="6738780" y="6732769"/>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0.87 (0.58, 1.32)</a:t>
                </a:r>
              </a:p>
            </p:txBody>
          </p:sp>
          <p:sp>
            <p:nvSpPr>
              <p:cNvPr id="282" name="TextBox 281">
                <a:extLst>
                  <a:ext uri="{FF2B5EF4-FFF2-40B4-BE49-F238E27FC236}">
                    <a16:creationId xmlns:a16="http://schemas.microsoft.com/office/drawing/2014/main" id="{186CF486-87E8-C743-F021-B889701D1C9C}"/>
                  </a:ext>
                </a:extLst>
              </p:cNvPr>
              <p:cNvSpPr txBox="1"/>
              <p:nvPr/>
            </p:nvSpPr>
            <p:spPr>
              <a:xfrm>
                <a:off x="6738780" y="7497874"/>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0.61 (0.38, 0.96)</a:t>
                </a:r>
              </a:p>
            </p:txBody>
          </p:sp>
          <p:sp>
            <p:nvSpPr>
              <p:cNvPr id="283" name="TextBox 282">
                <a:extLst>
                  <a:ext uri="{FF2B5EF4-FFF2-40B4-BE49-F238E27FC236}">
                    <a16:creationId xmlns:a16="http://schemas.microsoft.com/office/drawing/2014/main" id="{EBE40FAE-3353-B838-B4EB-EF0B537E4F68}"/>
                  </a:ext>
                </a:extLst>
              </p:cNvPr>
              <p:cNvSpPr txBox="1"/>
              <p:nvPr/>
            </p:nvSpPr>
            <p:spPr>
              <a:xfrm>
                <a:off x="6738780" y="6987805"/>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0.76 (0.56, 1.05)</a:t>
                </a:r>
              </a:p>
            </p:txBody>
          </p:sp>
          <p:sp>
            <p:nvSpPr>
              <p:cNvPr id="284" name="TextBox 283">
                <a:extLst>
                  <a:ext uri="{FF2B5EF4-FFF2-40B4-BE49-F238E27FC236}">
                    <a16:creationId xmlns:a16="http://schemas.microsoft.com/office/drawing/2014/main" id="{EC32ECD7-3BE8-7EA1-A177-54E81D71AA91}"/>
                  </a:ext>
                </a:extLst>
              </p:cNvPr>
              <p:cNvSpPr txBox="1"/>
              <p:nvPr/>
            </p:nvSpPr>
            <p:spPr>
              <a:xfrm>
                <a:off x="6738783" y="3162250"/>
                <a:ext cx="133209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0.78 (0.63, 0.96)</a:t>
                </a:r>
              </a:p>
            </p:txBody>
          </p:sp>
        </p:grpSp>
      </p:grpSp>
      <p:grpSp>
        <p:nvGrpSpPr>
          <p:cNvPr id="263" name="Group 262">
            <a:extLst>
              <a:ext uri="{FF2B5EF4-FFF2-40B4-BE49-F238E27FC236}">
                <a16:creationId xmlns:a16="http://schemas.microsoft.com/office/drawing/2014/main" id="{23E319E5-70D0-D6C8-FFB6-B19BE7B0E65D}"/>
              </a:ext>
            </a:extLst>
          </p:cNvPr>
          <p:cNvGrpSpPr/>
          <p:nvPr/>
        </p:nvGrpSpPr>
        <p:grpSpPr>
          <a:xfrm>
            <a:off x="3864744" y="1484365"/>
            <a:ext cx="201979" cy="3313565"/>
            <a:chOff x="7253343" y="2742874"/>
            <a:chExt cx="302968" cy="4970349"/>
          </a:xfrm>
        </p:grpSpPr>
        <p:sp>
          <p:nvSpPr>
            <p:cNvPr id="10" name="TextBox 9">
              <a:extLst>
                <a:ext uri="{FF2B5EF4-FFF2-40B4-BE49-F238E27FC236}">
                  <a16:creationId xmlns:a16="http://schemas.microsoft.com/office/drawing/2014/main" id="{B9E8AB4A-E18E-87FD-C20F-BF621791927D}"/>
                </a:ext>
              </a:extLst>
            </p:cNvPr>
            <p:cNvSpPr txBox="1"/>
            <p:nvPr/>
          </p:nvSpPr>
          <p:spPr>
            <a:xfrm>
              <a:off x="7339904" y="2742874"/>
              <a:ext cx="129845"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Bd"/>
                  <a:rtl val="0"/>
                </a:rPr>
                <a:t>N</a:t>
              </a:r>
            </a:p>
          </p:txBody>
        </p:sp>
        <p:grpSp>
          <p:nvGrpSpPr>
            <p:cNvPr id="221" name="Group 220">
              <a:extLst>
                <a:ext uri="{FF2B5EF4-FFF2-40B4-BE49-F238E27FC236}">
                  <a16:creationId xmlns:a16="http://schemas.microsoft.com/office/drawing/2014/main" id="{D843C5D7-FE0D-3433-6257-30C5C042780F}"/>
                </a:ext>
              </a:extLst>
            </p:cNvPr>
            <p:cNvGrpSpPr/>
            <p:nvPr/>
          </p:nvGrpSpPr>
          <p:grpSpPr>
            <a:xfrm>
              <a:off x="7253343" y="3162250"/>
              <a:ext cx="302968" cy="4550973"/>
              <a:chOff x="7253343" y="3162250"/>
              <a:chExt cx="302968" cy="4550973"/>
            </a:xfrm>
          </p:grpSpPr>
          <p:sp>
            <p:nvSpPr>
              <p:cNvPr id="9" name="TextBox 8">
                <a:extLst>
                  <a:ext uri="{FF2B5EF4-FFF2-40B4-BE49-F238E27FC236}">
                    <a16:creationId xmlns:a16="http://schemas.microsoft.com/office/drawing/2014/main" id="{D6CBEC44-E9DF-ADA4-A347-2F9D08100AC3}"/>
                  </a:ext>
                </a:extLst>
              </p:cNvPr>
              <p:cNvSpPr txBox="1"/>
              <p:nvPr/>
            </p:nvSpPr>
            <p:spPr>
              <a:xfrm>
                <a:off x="7253343" y="7242842"/>
                <a:ext cx="30296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249</a:t>
                </a:r>
              </a:p>
            </p:txBody>
          </p:sp>
          <p:sp>
            <p:nvSpPr>
              <p:cNvPr id="11" name="TextBox 10">
                <a:extLst>
                  <a:ext uri="{FF2B5EF4-FFF2-40B4-BE49-F238E27FC236}">
                    <a16:creationId xmlns:a16="http://schemas.microsoft.com/office/drawing/2014/main" id="{BB8703CB-56CD-E87A-2B65-57094C7490BC}"/>
                  </a:ext>
                </a:extLst>
              </p:cNvPr>
              <p:cNvSpPr txBox="1"/>
              <p:nvPr/>
            </p:nvSpPr>
            <p:spPr>
              <a:xfrm>
                <a:off x="7253343" y="3417288"/>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682</a:t>
                </a:r>
              </a:p>
            </p:txBody>
          </p:sp>
          <p:sp>
            <p:nvSpPr>
              <p:cNvPr id="13" name="TextBox 12">
                <a:extLst>
                  <a:ext uri="{FF2B5EF4-FFF2-40B4-BE49-F238E27FC236}">
                    <a16:creationId xmlns:a16="http://schemas.microsoft.com/office/drawing/2014/main" id="{172A5AAC-9A1D-1695-B086-C4061D8F4916}"/>
                  </a:ext>
                </a:extLst>
              </p:cNvPr>
              <p:cNvSpPr txBox="1"/>
              <p:nvPr/>
            </p:nvSpPr>
            <p:spPr>
              <a:xfrm>
                <a:off x="7253343" y="3672324"/>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266</a:t>
                </a:r>
              </a:p>
            </p:txBody>
          </p:sp>
          <p:sp>
            <p:nvSpPr>
              <p:cNvPr id="15" name="TextBox 14">
                <a:extLst>
                  <a:ext uri="{FF2B5EF4-FFF2-40B4-BE49-F238E27FC236}">
                    <a16:creationId xmlns:a16="http://schemas.microsoft.com/office/drawing/2014/main" id="{02C9C520-F11A-B3EE-41C0-307EAC855CB7}"/>
                  </a:ext>
                </a:extLst>
              </p:cNvPr>
              <p:cNvSpPr txBox="1"/>
              <p:nvPr/>
            </p:nvSpPr>
            <p:spPr>
              <a:xfrm>
                <a:off x="7253343" y="3927361"/>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556</a:t>
                </a:r>
              </a:p>
            </p:txBody>
          </p:sp>
          <p:sp>
            <p:nvSpPr>
              <p:cNvPr id="16" name="TextBox 15">
                <a:extLst>
                  <a:ext uri="{FF2B5EF4-FFF2-40B4-BE49-F238E27FC236}">
                    <a16:creationId xmlns:a16="http://schemas.microsoft.com/office/drawing/2014/main" id="{C5362ABB-CBA1-5386-98E2-B5C3ABA5D49F}"/>
                  </a:ext>
                </a:extLst>
              </p:cNvPr>
              <p:cNvSpPr txBox="1"/>
              <p:nvPr/>
            </p:nvSpPr>
            <p:spPr>
              <a:xfrm>
                <a:off x="7253343" y="4182399"/>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392</a:t>
                </a:r>
              </a:p>
            </p:txBody>
          </p:sp>
          <p:sp>
            <p:nvSpPr>
              <p:cNvPr id="17" name="TextBox 16">
                <a:extLst>
                  <a:ext uri="{FF2B5EF4-FFF2-40B4-BE49-F238E27FC236}">
                    <a16:creationId xmlns:a16="http://schemas.microsoft.com/office/drawing/2014/main" id="{6A1A5265-2F89-A565-F0BE-B7CB1A37B00A}"/>
                  </a:ext>
                </a:extLst>
              </p:cNvPr>
              <p:cNvSpPr txBox="1"/>
              <p:nvPr/>
            </p:nvSpPr>
            <p:spPr>
              <a:xfrm>
                <a:off x="7253343" y="4437435"/>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180</a:t>
                </a:r>
              </a:p>
            </p:txBody>
          </p:sp>
          <p:sp>
            <p:nvSpPr>
              <p:cNvPr id="18" name="TextBox 17">
                <a:extLst>
                  <a:ext uri="{FF2B5EF4-FFF2-40B4-BE49-F238E27FC236}">
                    <a16:creationId xmlns:a16="http://schemas.microsoft.com/office/drawing/2014/main" id="{3C1896CF-57B7-62EC-CCF2-7A7CCB8717DF}"/>
                  </a:ext>
                </a:extLst>
              </p:cNvPr>
              <p:cNvSpPr txBox="1"/>
              <p:nvPr/>
            </p:nvSpPr>
            <p:spPr>
              <a:xfrm>
                <a:off x="7253343" y="4692473"/>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768</a:t>
                </a:r>
              </a:p>
            </p:txBody>
          </p:sp>
          <p:sp>
            <p:nvSpPr>
              <p:cNvPr id="19" name="TextBox 18">
                <a:extLst>
                  <a:ext uri="{FF2B5EF4-FFF2-40B4-BE49-F238E27FC236}">
                    <a16:creationId xmlns:a16="http://schemas.microsoft.com/office/drawing/2014/main" id="{B4644728-829F-B95D-3330-D1ABE48C33A8}"/>
                  </a:ext>
                </a:extLst>
              </p:cNvPr>
              <p:cNvSpPr txBox="1"/>
              <p:nvPr/>
            </p:nvSpPr>
            <p:spPr>
              <a:xfrm>
                <a:off x="7253343" y="4947510"/>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853</a:t>
                </a:r>
              </a:p>
            </p:txBody>
          </p:sp>
          <p:sp>
            <p:nvSpPr>
              <p:cNvPr id="20" name="TextBox 19">
                <a:extLst>
                  <a:ext uri="{FF2B5EF4-FFF2-40B4-BE49-F238E27FC236}">
                    <a16:creationId xmlns:a16="http://schemas.microsoft.com/office/drawing/2014/main" id="{5199CFF9-C6DB-A6EC-321D-AE851C817F9F}"/>
                  </a:ext>
                </a:extLst>
              </p:cNvPr>
              <p:cNvSpPr txBox="1"/>
              <p:nvPr/>
            </p:nvSpPr>
            <p:spPr>
              <a:xfrm>
                <a:off x="7303839" y="5202546"/>
                <a:ext cx="201978"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95</a:t>
                </a:r>
              </a:p>
            </p:txBody>
          </p:sp>
          <p:sp>
            <p:nvSpPr>
              <p:cNvPr id="21" name="TextBox 20">
                <a:extLst>
                  <a:ext uri="{FF2B5EF4-FFF2-40B4-BE49-F238E27FC236}">
                    <a16:creationId xmlns:a16="http://schemas.microsoft.com/office/drawing/2014/main" id="{0793755D-07C7-19CE-9D76-13CBF73697A6}"/>
                  </a:ext>
                </a:extLst>
              </p:cNvPr>
              <p:cNvSpPr txBox="1"/>
              <p:nvPr/>
            </p:nvSpPr>
            <p:spPr>
              <a:xfrm>
                <a:off x="7253343" y="5457584"/>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Pr>
                  <a:t>667</a:t>
                </a:r>
                <a:endPar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endParaRPr>
              </a:p>
            </p:txBody>
          </p:sp>
          <p:sp>
            <p:nvSpPr>
              <p:cNvPr id="22" name="TextBox 21">
                <a:extLst>
                  <a:ext uri="{FF2B5EF4-FFF2-40B4-BE49-F238E27FC236}">
                    <a16:creationId xmlns:a16="http://schemas.microsoft.com/office/drawing/2014/main" id="{B29C0057-FDD7-1AE8-F7C7-635A851CA090}"/>
                  </a:ext>
                </a:extLst>
              </p:cNvPr>
              <p:cNvSpPr txBox="1"/>
              <p:nvPr/>
            </p:nvSpPr>
            <p:spPr>
              <a:xfrm>
                <a:off x="7253343" y="5712621"/>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277</a:t>
                </a:r>
              </a:p>
            </p:txBody>
          </p:sp>
          <p:sp>
            <p:nvSpPr>
              <p:cNvPr id="23" name="TextBox 22">
                <a:extLst>
                  <a:ext uri="{FF2B5EF4-FFF2-40B4-BE49-F238E27FC236}">
                    <a16:creationId xmlns:a16="http://schemas.microsoft.com/office/drawing/2014/main" id="{A1360BD3-A16A-2967-F28C-2441F6F5412B}"/>
                  </a:ext>
                </a:extLst>
              </p:cNvPr>
              <p:cNvSpPr txBox="1"/>
              <p:nvPr/>
            </p:nvSpPr>
            <p:spPr>
              <a:xfrm>
                <a:off x="7253343" y="5967657"/>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640</a:t>
                </a:r>
              </a:p>
            </p:txBody>
          </p:sp>
          <p:sp>
            <p:nvSpPr>
              <p:cNvPr id="24" name="TextBox 23">
                <a:extLst>
                  <a:ext uri="{FF2B5EF4-FFF2-40B4-BE49-F238E27FC236}">
                    <a16:creationId xmlns:a16="http://schemas.microsoft.com/office/drawing/2014/main" id="{33E17989-2A66-E39B-79BE-9837B086DBAF}"/>
                  </a:ext>
                </a:extLst>
              </p:cNvPr>
              <p:cNvSpPr txBox="1"/>
              <p:nvPr/>
            </p:nvSpPr>
            <p:spPr>
              <a:xfrm>
                <a:off x="7253343" y="6222695"/>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308</a:t>
                </a:r>
              </a:p>
            </p:txBody>
          </p:sp>
          <p:sp>
            <p:nvSpPr>
              <p:cNvPr id="25" name="TextBox 24">
                <a:extLst>
                  <a:ext uri="{FF2B5EF4-FFF2-40B4-BE49-F238E27FC236}">
                    <a16:creationId xmlns:a16="http://schemas.microsoft.com/office/drawing/2014/main" id="{0FB7B879-2EBE-B29B-0CBB-86D28BBE9198}"/>
                  </a:ext>
                </a:extLst>
              </p:cNvPr>
              <p:cNvSpPr txBox="1"/>
              <p:nvPr/>
            </p:nvSpPr>
            <p:spPr>
              <a:xfrm>
                <a:off x="7253343" y="6477733"/>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703</a:t>
                </a:r>
              </a:p>
            </p:txBody>
          </p:sp>
          <p:sp>
            <p:nvSpPr>
              <p:cNvPr id="26" name="TextBox 25">
                <a:extLst>
                  <a:ext uri="{FF2B5EF4-FFF2-40B4-BE49-F238E27FC236}">
                    <a16:creationId xmlns:a16="http://schemas.microsoft.com/office/drawing/2014/main" id="{87D657E0-F911-CB6D-1874-D73E21298B22}"/>
                  </a:ext>
                </a:extLst>
              </p:cNvPr>
              <p:cNvSpPr txBox="1"/>
              <p:nvPr/>
            </p:nvSpPr>
            <p:spPr>
              <a:xfrm>
                <a:off x="7253343" y="6732769"/>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245</a:t>
                </a:r>
              </a:p>
            </p:txBody>
          </p:sp>
          <p:sp>
            <p:nvSpPr>
              <p:cNvPr id="27" name="TextBox 26">
                <a:extLst>
                  <a:ext uri="{FF2B5EF4-FFF2-40B4-BE49-F238E27FC236}">
                    <a16:creationId xmlns:a16="http://schemas.microsoft.com/office/drawing/2014/main" id="{BC96E650-C848-1663-FF00-67A804577CCA}"/>
                  </a:ext>
                </a:extLst>
              </p:cNvPr>
              <p:cNvSpPr txBox="1"/>
              <p:nvPr/>
            </p:nvSpPr>
            <p:spPr>
              <a:xfrm>
                <a:off x="7253343" y="7497875"/>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216</a:t>
                </a:r>
              </a:p>
            </p:txBody>
          </p:sp>
          <p:sp>
            <p:nvSpPr>
              <p:cNvPr id="28" name="TextBox 27">
                <a:extLst>
                  <a:ext uri="{FF2B5EF4-FFF2-40B4-BE49-F238E27FC236}">
                    <a16:creationId xmlns:a16="http://schemas.microsoft.com/office/drawing/2014/main" id="{215D4185-62FC-4051-4CF6-8F8CA574D0FC}"/>
                  </a:ext>
                </a:extLst>
              </p:cNvPr>
              <p:cNvSpPr txBox="1"/>
              <p:nvPr/>
            </p:nvSpPr>
            <p:spPr>
              <a:xfrm>
                <a:off x="7253343" y="6987805"/>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483</a:t>
                </a:r>
              </a:p>
            </p:txBody>
          </p:sp>
          <p:sp>
            <p:nvSpPr>
              <p:cNvPr id="29" name="TextBox 28">
                <a:extLst>
                  <a:ext uri="{FF2B5EF4-FFF2-40B4-BE49-F238E27FC236}">
                    <a16:creationId xmlns:a16="http://schemas.microsoft.com/office/drawing/2014/main" id="{2118799E-BB19-82AB-98F3-2DAC1F1F2809}"/>
                  </a:ext>
                </a:extLst>
              </p:cNvPr>
              <p:cNvSpPr txBox="1"/>
              <p:nvPr/>
            </p:nvSpPr>
            <p:spPr>
              <a:xfrm>
                <a:off x="7253343" y="3162250"/>
                <a:ext cx="302967" cy="215348"/>
              </a:xfrm>
              <a:prstGeom prst="rect">
                <a:avLst/>
              </a:prstGeom>
              <a:noFill/>
            </p:spPr>
            <p:txBody>
              <a:bodyPr wrap="none" lIns="0" tIns="0" rIns="0" bIns="0" rtlCol="0" anchor="ctr">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solidFill>
                      <a:srgbClr val="231F20"/>
                    </a:solidFill>
                    <a:effectLst/>
                    <a:uLnTx/>
                    <a:uFillTx/>
                    <a:latin typeface="Arial" panose="020B0604020202020204" pitchFamily="34" charset="0"/>
                    <a:ea typeface="+mn-ea"/>
                    <a:cs typeface="Arial" panose="020B0604020202020204" pitchFamily="34" charset="0"/>
                    <a:sym typeface="HelveticaNeueLTPro-Roman"/>
                    <a:rtl val="0"/>
                  </a:rPr>
                  <a:t>948</a:t>
                </a:r>
              </a:p>
            </p:txBody>
          </p:sp>
        </p:grpSp>
      </p:grpSp>
      <p:sp>
        <p:nvSpPr>
          <p:cNvPr id="33" name="Slide Number Placeholder 32">
            <a:extLst>
              <a:ext uri="{FF2B5EF4-FFF2-40B4-BE49-F238E27FC236}">
                <a16:creationId xmlns:a16="http://schemas.microsoft.com/office/drawing/2014/main" id="{225D3144-186A-C6F7-1F24-A11E7C10EE3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3" name="Straight Arrow Connector 2">
            <a:extLst>
              <a:ext uri="{FF2B5EF4-FFF2-40B4-BE49-F238E27FC236}">
                <a16:creationId xmlns:a16="http://schemas.microsoft.com/office/drawing/2014/main" id="{4E068A0C-E629-A535-216F-7F0FCC6346FA}"/>
              </a:ext>
            </a:extLst>
          </p:cNvPr>
          <p:cNvCxnSpPr>
            <a:cxnSpLocks/>
          </p:cNvCxnSpPr>
          <p:nvPr/>
        </p:nvCxnSpPr>
        <p:spPr>
          <a:xfrm flipH="1">
            <a:off x="5597526" y="5157564"/>
            <a:ext cx="114135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084679E-E9A2-B813-71A8-361010D4670B}"/>
              </a:ext>
            </a:extLst>
          </p:cNvPr>
          <p:cNvCxnSpPr>
            <a:cxnSpLocks/>
          </p:cNvCxnSpPr>
          <p:nvPr/>
        </p:nvCxnSpPr>
        <p:spPr>
          <a:xfrm>
            <a:off x="7648343" y="5157564"/>
            <a:ext cx="5706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4D83FD5-B036-B9D0-B9FF-6B7402B9FD5A}"/>
              </a:ext>
            </a:extLst>
          </p:cNvPr>
          <p:cNvSpPr txBox="1"/>
          <p:nvPr/>
        </p:nvSpPr>
        <p:spPr>
          <a:xfrm>
            <a:off x="5160834" y="5206064"/>
            <a:ext cx="187668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Durvalumab + FLOT better</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BBED2626-938F-676D-AC75-60F42DD541F2}"/>
              </a:ext>
            </a:extLst>
          </p:cNvPr>
          <p:cNvSpPr txBox="1"/>
          <p:nvPr/>
        </p:nvSpPr>
        <p:spPr>
          <a:xfrm>
            <a:off x="7575130" y="5206064"/>
            <a:ext cx="187668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Placebo + FLOT better</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9848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34A5-1C7F-0C1A-5A52-BF1AB8C2FA1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C8F620C-50F2-B667-C8A4-29D3E7370C43}"/>
              </a:ext>
            </a:extLst>
          </p:cNvPr>
          <p:cNvSpPr/>
          <p:nvPr/>
        </p:nvSpPr>
        <p:spPr>
          <a:xfrm>
            <a:off x="498484" y="1563992"/>
            <a:ext cx="11195031" cy="40438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Text Placeholder 1">
            <a:extLst>
              <a:ext uri="{FF2B5EF4-FFF2-40B4-BE49-F238E27FC236}">
                <a16:creationId xmlns:a16="http://schemas.microsoft.com/office/drawing/2014/main" id="{1D03EF0D-E5F3-3037-50CE-99E9C71682AE}"/>
              </a:ext>
            </a:extLst>
          </p:cNvPr>
          <p:cNvSpPr>
            <a:spLocks noGrp="1"/>
          </p:cNvSpPr>
          <p:nvPr>
            <p:ph type="body" idx="1"/>
          </p:nvPr>
        </p:nvSpPr>
        <p:spPr>
          <a:xfrm>
            <a:off x="609600" y="792000"/>
            <a:ext cx="10972800" cy="701675"/>
          </a:xfrm>
        </p:spPr>
        <p:txBody>
          <a:bodyPr>
            <a:normAutofit/>
          </a:bodyPr>
          <a:lstStyle/>
          <a:p>
            <a:r>
              <a:rPr lang="en-GB" noProof="0" dirty="0"/>
              <a:t>OS was improved with durvalumab + FLOT versus placebo + FLOT regardless of PD-L1 status</a:t>
            </a:r>
          </a:p>
        </p:txBody>
      </p:sp>
      <p:sp>
        <p:nvSpPr>
          <p:cNvPr id="4" name="Title 3">
            <a:extLst>
              <a:ext uri="{FF2B5EF4-FFF2-40B4-BE49-F238E27FC236}">
                <a16:creationId xmlns:a16="http://schemas.microsoft.com/office/drawing/2014/main" id="{993D078D-0CDE-8860-3AB2-0532FE52E4F2}"/>
              </a:ext>
            </a:extLst>
          </p:cNvPr>
          <p:cNvSpPr>
            <a:spLocks noGrp="1"/>
          </p:cNvSpPr>
          <p:nvPr>
            <p:ph type="title"/>
          </p:nvPr>
        </p:nvSpPr>
        <p:spPr>
          <a:xfrm>
            <a:off x="619201" y="259200"/>
            <a:ext cx="10963199" cy="864000"/>
          </a:xfrm>
        </p:spPr>
        <p:txBody>
          <a:bodyPr/>
          <a:lstStyle/>
          <a:p>
            <a:r>
              <a:rPr lang="en-GB" noProof="0" dirty="0"/>
              <a:t>MATTERHORN: OS by PD-L1 status</a:t>
            </a:r>
          </a:p>
        </p:txBody>
      </p:sp>
      <p:sp>
        <p:nvSpPr>
          <p:cNvPr id="5" name="Content Placeholder 4">
            <a:extLst>
              <a:ext uri="{FF2B5EF4-FFF2-40B4-BE49-F238E27FC236}">
                <a16:creationId xmlns:a16="http://schemas.microsoft.com/office/drawing/2014/main" id="{4AF0BACB-56A1-658A-4117-6A2BB3B565E9}"/>
              </a:ext>
            </a:extLst>
          </p:cNvPr>
          <p:cNvSpPr>
            <a:spLocks noGrp="1"/>
          </p:cNvSpPr>
          <p:nvPr>
            <p:ph sz="quarter" idx="15"/>
          </p:nvPr>
        </p:nvSpPr>
        <p:spPr>
          <a:xfrm>
            <a:off x="620183" y="6356351"/>
            <a:ext cx="10180339" cy="365125"/>
          </a:xfrm>
        </p:spPr>
        <p:txBody>
          <a:bodyPr anchor="b" anchorCtr="0"/>
          <a:lstStyle/>
          <a:p>
            <a:r>
              <a:rPr lang="en-GB" sz="1000" baseline="30000" noProof="0" dirty="0">
                <a:solidFill>
                  <a:schemeClr val="tx2"/>
                </a:solidFill>
              </a:rPr>
              <a:t>a</a:t>
            </a:r>
            <a:r>
              <a:rPr lang="en-GB" sz="1000" noProof="0" dirty="0">
                <a:solidFill>
                  <a:schemeClr val="tx2"/>
                </a:solidFill>
              </a:rPr>
              <a:t> Measured by immunohistochemistry using VENTANA PD-L1 (SP263) Companion Diagnostic Assay (Roche Diagnostics; investigational use only) and recorded at randomisation on the Interactive Response Technology System, Randomisation and Trial Supply Management, Electronic Case Report Form or from external vendor data from samples collected on or before randomisation. Participants provided a tumour tissue sample at screening to determine PD-L1 status using the TAP scoring method</a:t>
            </a:r>
          </a:p>
          <a:p>
            <a:r>
              <a:rPr lang="en-GB" sz="1000" noProof="0" dirty="0">
                <a:solidFill>
                  <a:schemeClr val="tx2"/>
                </a:solidFill>
              </a:rPr>
              <a:t>Data cut-off: 01 September 2025. The HR and its CI were estimated from a Cox proportional hazards model. The CI for the HR was calculated using a profile likelihood approach </a:t>
            </a:r>
          </a:p>
          <a:p>
            <a:r>
              <a:rPr lang="en-GB" sz="1000" noProof="0" dirty="0">
                <a:solidFill>
                  <a:schemeClr val="tx2"/>
                </a:solidFill>
              </a:rPr>
              <a:t>CI, confidence interval; FLOT, 5-fluorouracil, leucovorin, oxaliplatin and docetaxel; HR, hazard ratio; NR, not reached; OS, overall survival; PD-L1, programmed death ligand – 1; TAP, Tumour Area Positivity</a:t>
            </a:r>
          </a:p>
          <a:p>
            <a:r>
              <a:rPr lang="en-GB" sz="1000" noProof="0" dirty="0">
                <a:solidFill>
                  <a:schemeClr val="tx2"/>
                </a:solidFill>
              </a:rPr>
              <a:t>Tabernero J, et al. Ann Oncol. 2025;36(suppl_2):S1-S60. 10.1016/annonc/annonc1965. Presented at ESMO 2025 (Abstract LBA81)</a:t>
            </a:r>
          </a:p>
        </p:txBody>
      </p:sp>
      <p:sp>
        <p:nvSpPr>
          <p:cNvPr id="54" name="TextBox 53">
            <a:extLst>
              <a:ext uri="{FF2B5EF4-FFF2-40B4-BE49-F238E27FC236}">
                <a16:creationId xmlns:a16="http://schemas.microsoft.com/office/drawing/2014/main" id="{07F1205A-BC5F-75C3-393E-DBD1252476DF}"/>
              </a:ext>
            </a:extLst>
          </p:cNvPr>
          <p:cNvSpPr txBox="1"/>
          <p:nvPr/>
        </p:nvSpPr>
        <p:spPr>
          <a:xfrm>
            <a:off x="1642802" y="1581987"/>
            <a:ext cx="4193521" cy="307777"/>
          </a:xfrm>
          <a:prstGeom prst="rect">
            <a:avLst/>
          </a:prstGeom>
          <a:noFill/>
        </p:spPr>
        <p:txBody>
          <a:bodyPr wrap="square" rtlCol="0" anchor="ctr">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PD-L1 TAP ≥1%</a:t>
            </a:r>
            <a:r>
              <a:rPr kumimoji="0" lang="en-GB" sz="1400" b="1"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a</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55" name="TextBox 54">
            <a:extLst>
              <a:ext uri="{FF2B5EF4-FFF2-40B4-BE49-F238E27FC236}">
                <a16:creationId xmlns:a16="http://schemas.microsoft.com/office/drawing/2014/main" id="{FB0BD03D-8862-FAE0-505B-3ABBE189E0F7}"/>
              </a:ext>
            </a:extLst>
          </p:cNvPr>
          <p:cNvSpPr txBox="1"/>
          <p:nvPr/>
        </p:nvSpPr>
        <p:spPr>
          <a:xfrm>
            <a:off x="7435365" y="1581987"/>
            <a:ext cx="4168089" cy="307777"/>
          </a:xfrm>
          <a:prstGeom prst="rect">
            <a:avLst/>
          </a:prstGeom>
          <a:noFill/>
        </p:spPr>
        <p:txBody>
          <a:bodyPr wrap="square" rtlCol="0" anchor="ctr">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PD-L1 TAP &lt;1%</a:t>
            </a:r>
            <a:r>
              <a:rPr kumimoji="0" lang="en-GB" sz="1400" b="1"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a</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pic>
        <p:nvPicPr>
          <p:cNvPr id="59" name="Graphic 58">
            <a:extLst>
              <a:ext uri="{FF2B5EF4-FFF2-40B4-BE49-F238E27FC236}">
                <a16:creationId xmlns:a16="http://schemas.microsoft.com/office/drawing/2014/main" id="{90287CF6-5F1A-2BD0-8732-BA1938D6B8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6920" y="2472000"/>
            <a:ext cx="3510143" cy="941303"/>
          </a:xfrm>
          <a:prstGeom prst="rect">
            <a:avLst/>
          </a:prstGeom>
        </p:spPr>
      </p:pic>
      <p:pic>
        <p:nvPicPr>
          <p:cNvPr id="60" name="Graphic 59">
            <a:extLst>
              <a:ext uri="{FF2B5EF4-FFF2-40B4-BE49-F238E27FC236}">
                <a16:creationId xmlns:a16="http://schemas.microsoft.com/office/drawing/2014/main" id="{1EAEFF92-C015-891C-6584-18981DCB21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9499" y="2501846"/>
            <a:ext cx="3519862" cy="741472"/>
          </a:xfrm>
          <a:prstGeom prst="rect">
            <a:avLst/>
          </a:prstGeom>
        </p:spPr>
      </p:pic>
      <p:sp>
        <p:nvSpPr>
          <p:cNvPr id="61" name="TextBox 60">
            <a:extLst>
              <a:ext uri="{FF2B5EF4-FFF2-40B4-BE49-F238E27FC236}">
                <a16:creationId xmlns:a16="http://schemas.microsoft.com/office/drawing/2014/main" id="{8C7FB63E-DA3E-C2EA-164A-AF389BAA5748}"/>
              </a:ext>
            </a:extLst>
          </p:cNvPr>
          <p:cNvSpPr txBox="1"/>
          <p:nvPr/>
        </p:nvSpPr>
        <p:spPr>
          <a:xfrm>
            <a:off x="1654915" y="4901925"/>
            <a:ext cx="3997725" cy="276999"/>
          </a:xfrm>
          <a:prstGeom prst="rect">
            <a:avLst/>
          </a:prstGeom>
          <a:solidFill>
            <a:schemeClr val="bg1"/>
          </a:solid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7" name="TextBox 66">
            <a:extLst>
              <a:ext uri="{FF2B5EF4-FFF2-40B4-BE49-F238E27FC236}">
                <a16:creationId xmlns:a16="http://schemas.microsoft.com/office/drawing/2014/main" id="{D5C0D512-ED66-7024-C161-2191E3F4D942}"/>
              </a:ext>
            </a:extLst>
          </p:cNvPr>
          <p:cNvSpPr txBox="1"/>
          <p:nvPr/>
        </p:nvSpPr>
        <p:spPr>
          <a:xfrm>
            <a:off x="5505588" y="4953983"/>
            <a:ext cx="432811" cy="287130"/>
          </a:xfrm>
          <a:prstGeom prst="rect">
            <a:avLst/>
          </a:prstGeom>
          <a:solidFill>
            <a:schemeClr val="bg1"/>
          </a:solidFill>
        </p:spPr>
        <p:txBody>
          <a:bodyPr wrap="none" lIns="0" tIns="0" rIns="0" bIns="0"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Total no.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of events</a:t>
            </a:r>
          </a:p>
        </p:txBody>
      </p:sp>
      <p:sp>
        <p:nvSpPr>
          <p:cNvPr id="68" name="TextBox 67">
            <a:extLst>
              <a:ext uri="{FF2B5EF4-FFF2-40B4-BE49-F238E27FC236}">
                <a16:creationId xmlns:a16="http://schemas.microsoft.com/office/drawing/2014/main" id="{9C971095-8A8A-4153-0550-47751F19B590}"/>
              </a:ext>
            </a:extLst>
          </p:cNvPr>
          <p:cNvSpPr txBox="1"/>
          <p:nvPr/>
        </p:nvSpPr>
        <p:spPr>
          <a:xfrm>
            <a:off x="2753072" y="4865992"/>
            <a:ext cx="1646285" cy="189732"/>
          </a:xfrm>
          <a:prstGeom prst="rect">
            <a:avLst/>
          </a:prstGeom>
          <a:noFill/>
        </p:spPr>
        <p:txBody>
          <a:bodyPr wrap="none" lIns="0" tIns="0" rIns="0"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prstClr val="black"/>
                </a:solidFill>
                <a:effectLst/>
                <a:uLnTx/>
                <a:uFillTx/>
                <a:latin typeface="Arial Narrow" panose="020B0606020202030204" pitchFamily="34" charset="0"/>
                <a:ea typeface="+mn-ea"/>
                <a:cs typeface="+mn-cs"/>
                <a:sym typeface="HelveticaNeueLTPro-Bd"/>
                <a:rtl val="0"/>
              </a:rPr>
              <a:t>Time since randomisation (months)</a:t>
            </a:r>
          </a:p>
        </p:txBody>
      </p:sp>
      <p:sp>
        <p:nvSpPr>
          <p:cNvPr id="69" name="TextBox 68">
            <a:extLst>
              <a:ext uri="{FF2B5EF4-FFF2-40B4-BE49-F238E27FC236}">
                <a16:creationId xmlns:a16="http://schemas.microsoft.com/office/drawing/2014/main" id="{ED5FDB95-2956-A915-E678-5353F218A0EA}"/>
              </a:ext>
            </a:extLst>
          </p:cNvPr>
          <p:cNvSpPr txBox="1"/>
          <p:nvPr/>
        </p:nvSpPr>
        <p:spPr>
          <a:xfrm>
            <a:off x="679332" y="4949583"/>
            <a:ext cx="868828" cy="287130"/>
          </a:xfrm>
          <a:prstGeom prst="rect">
            <a:avLst/>
          </a:prstGeom>
          <a:noFill/>
        </p:spPr>
        <p:txBody>
          <a:bodyPr wrap="none" lIns="0" tIns="0" rIns="0" bIns="0" rtlCol="0" anchor="ctr" anchorCtr="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prstClr val="black"/>
                </a:solidFill>
                <a:effectLst/>
                <a:uLnTx/>
                <a:uFillTx/>
                <a:latin typeface="Arial Narrow" panose="020B0606020202030204" pitchFamily="34" charset="0"/>
                <a:ea typeface="+mn-ea"/>
                <a:cs typeface="+mn-cs"/>
                <a:sym typeface="HelveticaNeueLTPro-Roman"/>
                <a:rtl val="0"/>
              </a:rPr>
              <a:t>No. of </a:t>
            </a:r>
            <a:br>
              <a:rPr kumimoji="0" lang="en-GB" sz="933" b="1" i="0" u="none" strike="noStrike" kern="1200" cap="none" spc="0" normalizeH="0" baseline="0" noProof="0" dirty="0">
                <a:ln/>
                <a:solidFill>
                  <a:prstClr val="black"/>
                </a:solidFill>
                <a:effectLst/>
                <a:uLnTx/>
                <a:uFillTx/>
                <a:latin typeface="Arial Narrow" panose="020B0606020202030204" pitchFamily="34" charset="0"/>
                <a:ea typeface="+mn-ea"/>
                <a:cs typeface="+mn-cs"/>
                <a:sym typeface="HelveticaNeueLTPro-Roman"/>
                <a:rtl val="0"/>
              </a:rPr>
            </a:br>
            <a:r>
              <a:rPr kumimoji="0" lang="en-GB" sz="933" b="1" i="0" u="none" strike="noStrike" kern="1200" cap="none" spc="0" normalizeH="0" baseline="0" noProof="0" dirty="0">
                <a:ln/>
                <a:solidFill>
                  <a:prstClr val="black"/>
                </a:solidFill>
                <a:effectLst/>
                <a:uLnTx/>
                <a:uFillTx/>
                <a:latin typeface="Arial Narrow" panose="020B0606020202030204" pitchFamily="34" charset="0"/>
                <a:ea typeface="+mn-ea"/>
                <a:cs typeface="+mn-cs"/>
                <a:sym typeface="HelveticaNeueLTPro-Roman"/>
                <a:rtl val="0"/>
              </a:rPr>
              <a:t>participants at risk</a:t>
            </a:r>
          </a:p>
        </p:txBody>
      </p:sp>
      <p:cxnSp>
        <p:nvCxnSpPr>
          <p:cNvPr id="70" name="Straight Connector 69">
            <a:extLst>
              <a:ext uri="{FF2B5EF4-FFF2-40B4-BE49-F238E27FC236}">
                <a16:creationId xmlns:a16="http://schemas.microsoft.com/office/drawing/2014/main" id="{EB25D275-8CC4-411E-C794-D095153BF4CF}"/>
              </a:ext>
            </a:extLst>
          </p:cNvPr>
          <p:cNvCxnSpPr>
            <a:cxnSpLocks/>
          </p:cNvCxnSpPr>
          <p:nvPr/>
        </p:nvCxnSpPr>
        <p:spPr>
          <a:xfrm flipH="1">
            <a:off x="1742659" y="4513377"/>
            <a:ext cx="366711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5FE313E1-A21D-A7EC-6584-F86CBEC42B8C}"/>
              </a:ext>
            </a:extLst>
          </p:cNvPr>
          <p:cNvGrpSpPr/>
          <p:nvPr/>
        </p:nvGrpSpPr>
        <p:grpSpPr>
          <a:xfrm>
            <a:off x="1715411" y="4584256"/>
            <a:ext cx="3749544" cy="143566"/>
            <a:chOff x="3926205" y="7069403"/>
            <a:chExt cx="11753479" cy="279017"/>
          </a:xfrm>
        </p:grpSpPr>
        <p:sp>
          <p:nvSpPr>
            <p:cNvPr id="72" name="TextBox 71">
              <a:extLst>
                <a:ext uri="{FF2B5EF4-FFF2-40B4-BE49-F238E27FC236}">
                  <a16:creationId xmlns:a16="http://schemas.microsoft.com/office/drawing/2014/main" id="{9AB97B71-7183-C2B1-F3C0-B444D33ECBC6}"/>
                </a:ext>
              </a:extLst>
            </p:cNvPr>
            <p:cNvSpPr txBox="1"/>
            <p:nvPr/>
          </p:nvSpPr>
          <p:spPr>
            <a:xfrm>
              <a:off x="3926205" y="7069403"/>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73" name="TextBox 72">
              <a:extLst>
                <a:ext uri="{FF2B5EF4-FFF2-40B4-BE49-F238E27FC236}">
                  <a16:creationId xmlns:a16="http://schemas.microsoft.com/office/drawing/2014/main" id="{34491157-3DBF-8D23-8B69-4A90C113D949}"/>
                </a:ext>
              </a:extLst>
            </p:cNvPr>
            <p:cNvSpPr txBox="1"/>
            <p:nvPr/>
          </p:nvSpPr>
          <p:spPr>
            <a:xfrm>
              <a:off x="4501064" y="7069403"/>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a:t>
              </a:r>
            </a:p>
          </p:txBody>
        </p:sp>
        <p:sp>
          <p:nvSpPr>
            <p:cNvPr id="74" name="TextBox 73">
              <a:extLst>
                <a:ext uri="{FF2B5EF4-FFF2-40B4-BE49-F238E27FC236}">
                  <a16:creationId xmlns:a16="http://schemas.microsoft.com/office/drawing/2014/main" id="{6229CCA8-707F-CB0E-45C0-5FE2A276EF8E}"/>
                </a:ext>
              </a:extLst>
            </p:cNvPr>
            <p:cNvSpPr txBox="1"/>
            <p:nvPr/>
          </p:nvSpPr>
          <p:spPr>
            <a:xfrm>
              <a:off x="5075926" y="7069403"/>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a:t>
              </a:r>
            </a:p>
          </p:txBody>
        </p:sp>
        <p:sp>
          <p:nvSpPr>
            <p:cNvPr id="75" name="TextBox 74">
              <a:extLst>
                <a:ext uri="{FF2B5EF4-FFF2-40B4-BE49-F238E27FC236}">
                  <a16:creationId xmlns:a16="http://schemas.microsoft.com/office/drawing/2014/main" id="{2AA9F165-45C3-9984-535A-5EA4E3952E63}"/>
                </a:ext>
              </a:extLst>
            </p:cNvPr>
            <p:cNvSpPr txBox="1"/>
            <p:nvPr/>
          </p:nvSpPr>
          <p:spPr>
            <a:xfrm>
              <a:off x="5650788" y="7069403"/>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9</a:t>
              </a:r>
            </a:p>
          </p:txBody>
        </p:sp>
        <p:sp>
          <p:nvSpPr>
            <p:cNvPr id="76" name="TextBox 75">
              <a:extLst>
                <a:ext uri="{FF2B5EF4-FFF2-40B4-BE49-F238E27FC236}">
                  <a16:creationId xmlns:a16="http://schemas.microsoft.com/office/drawing/2014/main" id="{4A2CD431-EF16-4CAC-3E8F-7D7BDE05CE23}"/>
                </a:ext>
              </a:extLst>
            </p:cNvPr>
            <p:cNvSpPr txBox="1"/>
            <p:nvPr/>
          </p:nvSpPr>
          <p:spPr>
            <a:xfrm>
              <a:off x="6140222" y="7069403"/>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12</a:t>
              </a:r>
            </a:p>
          </p:txBody>
        </p:sp>
        <p:sp>
          <p:nvSpPr>
            <p:cNvPr id="77" name="TextBox 76">
              <a:extLst>
                <a:ext uri="{FF2B5EF4-FFF2-40B4-BE49-F238E27FC236}">
                  <a16:creationId xmlns:a16="http://schemas.microsoft.com/office/drawing/2014/main" id="{7DC45F17-A6E6-A851-CB8D-856F785ABA03}"/>
                </a:ext>
              </a:extLst>
            </p:cNvPr>
            <p:cNvSpPr txBox="1"/>
            <p:nvPr/>
          </p:nvSpPr>
          <p:spPr>
            <a:xfrm>
              <a:off x="6715084" y="7069403"/>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15</a:t>
              </a:r>
            </a:p>
          </p:txBody>
        </p:sp>
        <p:sp>
          <p:nvSpPr>
            <p:cNvPr id="78" name="TextBox 77">
              <a:extLst>
                <a:ext uri="{FF2B5EF4-FFF2-40B4-BE49-F238E27FC236}">
                  <a16:creationId xmlns:a16="http://schemas.microsoft.com/office/drawing/2014/main" id="{08334F1B-E460-CD7A-21BD-3047F39D7378}"/>
                </a:ext>
              </a:extLst>
            </p:cNvPr>
            <p:cNvSpPr txBox="1"/>
            <p:nvPr/>
          </p:nvSpPr>
          <p:spPr>
            <a:xfrm>
              <a:off x="7289943" y="7069403"/>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18</a:t>
              </a:r>
            </a:p>
          </p:txBody>
        </p:sp>
        <p:sp>
          <p:nvSpPr>
            <p:cNvPr id="79" name="TextBox 78">
              <a:extLst>
                <a:ext uri="{FF2B5EF4-FFF2-40B4-BE49-F238E27FC236}">
                  <a16:creationId xmlns:a16="http://schemas.microsoft.com/office/drawing/2014/main" id="{98EB292A-DB38-87B9-5607-B25D9A42ACB0}"/>
                </a:ext>
              </a:extLst>
            </p:cNvPr>
            <p:cNvSpPr txBox="1"/>
            <p:nvPr/>
          </p:nvSpPr>
          <p:spPr>
            <a:xfrm>
              <a:off x="7864802"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21</a:t>
              </a:r>
            </a:p>
          </p:txBody>
        </p:sp>
        <p:sp>
          <p:nvSpPr>
            <p:cNvPr id="80" name="TextBox 79">
              <a:extLst>
                <a:ext uri="{FF2B5EF4-FFF2-40B4-BE49-F238E27FC236}">
                  <a16:creationId xmlns:a16="http://schemas.microsoft.com/office/drawing/2014/main" id="{C70929CA-F6ED-BE70-E8CE-5D70E974C342}"/>
                </a:ext>
              </a:extLst>
            </p:cNvPr>
            <p:cNvSpPr txBox="1"/>
            <p:nvPr/>
          </p:nvSpPr>
          <p:spPr>
            <a:xfrm>
              <a:off x="8439667"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24</a:t>
              </a:r>
            </a:p>
          </p:txBody>
        </p:sp>
        <p:sp>
          <p:nvSpPr>
            <p:cNvPr id="81" name="TextBox 80">
              <a:extLst>
                <a:ext uri="{FF2B5EF4-FFF2-40B4-BE49-F238E27FC236}">
                  <a16:creationId xmlns:a16="http://schemas.microsoft.com/office/drawing/2014/main" id="{15DDBF1B-A386-62B5-A4ED-C48117428023}"/>
                </a:ext>
              </a:extLst>
            </p:cNvPr>
            <p:cNvSpPr txBox="1"/>
            <p:nvPr/>
          </p:nvSpPr>
          <p:spPr>
            <a:xfrm>
              <a:off x="9014526"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27</a:t>
              </a:r>
            </a:p>
          </p:txBody>
        </p:sp>
        <p:sp>
          <p:nvSpPr>
            <p:cNvPr id="82" name="TextBox 81">
              <a:extLst>
                <a:ext uri="{FF2B5EF4-FFF2-40B4-BE49-F238E27FC236}">
                  <a16:creationId xmlns:a16="http://schemas.microsoft.com/office/drawing/2014/main" id="{B5AE2F0B-F0EA-A8A8-923E-BDA88029A6AD}"/>
                </a:ext>
              </a:extLst>
            </p:cNvPr>
            <p:cNvSpPr txBox="1"/>
            <p:nvPr/>
          </p:nvSpPr>
          <p:spPr>
            <a:xfrm>
              <a:off x="9589388"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a:t>
              </a:r>
            </a:p>
          </p:txBody>
        </p:sp>
        <p:sp>
          <p:nvSpPr>
            <p:cNvPr id="83" name="TextBox 82">
              <a:extLst>
                <a:ext uri="{FF2B5EF4-FFF2-40B4-BE49-F238E27FC236}">
                  <a16:creationId xmlns:a16="http://schemas.microsoft.com/office/drawing/2014/main" id="{6C55B11F-E8A2-54A0-194C-A43CB3B3957D}"/>
                </a:ext>
              </a:extLst>
            </p:cNvPr>
            <p:cNvSpPr txBox="1"/>
            <p:nvPr/>
          </p:nvSpPr>
          <p:spPr>
            <a:xfrm>
              <a:off x="10164247"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33</a:t>
              </a:r>
            </a:p>
          </p:txBody>
        </p:sp>
        <p:sp>
          <p:nvSpPr>
            <p:cNvPr id="84" name="TextBox 83">
              <a:extLst>
                <a:ext uri="{FF2B5EF4-FFF2-40B4-BE49-F238E27FC236}">
                  <a16:creationId xmlns:a16="http://schemas.microsoft.com/office/drawing/2014/main" id="{B213884B-4F44-9734-8E62-BFD7F18142F5}"/>
                </a:ext>
              </a:extLst>
            </p:cNvPr>
            <p:cNvSpPr txBox="1"/>
            <p:nvPr/>
          </p:nvSpPr>
          <p:spPr>
            <a:xfrm>
              <a:off x="10739109"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36</a:t>
              </a:r>
            </a:p>
          </p:txBody>
        </p:sp>
        <p:sp>
          <p:nvSpPr>
            <p:cNvPr id="85" name="TextBox 84">
              <a:extLst>
                <a:ext uri="{FF2B5EF4-FFF2-40B4-BE49-F238E27FC236}">
                  <a16:creationId xmlns:a16="http://schemas.microsoft.com/office/drawing/2014/main" id="{460788B2-C4BF-65EA-55FE-73E846DE59C2}"/>
                </a:ext>
              </a:extLst>
            </p:cNvPr>
            <p:cNvSpPr txBox="1"/>
            <p:nvPr/>
          </p:nvSpPr>
          <p:spPr>
            <a:xfrm>
              <a:off x="11313971"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39</a:t>
              </a:r>
            </a:p>
          </p:txBody>
        </p:sp>
        <p:sp>
          <p:nvSpPr>
            <p:cNvPr id="86" name="TextBox 85">
              <a:extLst>
                <a:ext uri="{FF2B5EF4-FFF2-40B4-BE49-F238E27FC236}">
                  <a16:creationId xmlns:a16="http://schemas.microsoft.com/office/drawing/2014/main" id="{3A8B5F07-99B3-5B4D-7572-8DEF668AF8AD}"/>
                </a:ext>
              </a:extLst>
            </p:cNvPr>
            <p:cNvSpPr txBox="1"/>
            <p:nvPr/>
          </p:nvSpPr>
          <p:spPr>
            <a:xfrm>
              <a:off x="11888833"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42</a:t>
              </a:r>
            </a:p>
          </p:txBody>
        </p:sp>
        <p:sp>
          <p:nvSpPr>
            <p:cNvPr id="87" name="TextBox 86">
              <a:extLst>
                <a:ext uri="{FF2B5EF4-FFF2-40B4-BE49-F238E27FC236}">
                  <a16:creationId xmlns:a16="http://schemas.microsoft.com/office/drawing/2014/main" id="{D075128A-9411-0583-3859-220A2FAC7FD9}"/>
                </a:ext>
              </a:extLst>
            </p:cNvPr>
            <p:cNvSpPr txBox="1"/>
            <p:nvPr/>
          </p:nvSpPr>
          <p:spPr>
            <a:xfrm>
              <a:off x="12463692"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45</a:t>
              </a:r>
            </a:p>
          </p:txBody>
        </p:sp>
        <p:sp>
          <p:nvSpPr>
            <p:cNvPr id="88" name="TextBox 87">
              <a:extLst>
                <a:ext uri="{FF2B5EF4-FFF2-40B4-BE49-F238E27FC236}">
                  <a16:creationId xmlns:a16="http://schemas.microsoft.com/office/drawing/2014/main" id="{916CD8F8-BC2F-7BB7-F8C5-07F87A640D39}"/>
                </a:ext>
              </a:extLst>
            </p:cNvPr>
            <p:cNvSpPr txBox="1"/>
            <p:nvPr/>
          </p:nvSpPr>
          <p:spPr>
            <a:xfrm>
              <a:off x="13038554"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48</a:t>
              </a:r>
            </a:p>
          </p:txBody>
        </p:sp>
        <p:sp>
          <p:nvSpPr>
            <p:cNvPr id="89" name="TextBox 88">
              <a:extLst>
                <a:ext uri="{FF2B5EF4-FFF2-40B4-BE49-F238E27FC236}">
                  <a16:creationId xmlns:a16="http://schemas.microsoft.com/office/drawing/2014/main" id="{0A20D2D8-0EEA-F174-7DE3-3A314E615F9F}"/>
                </a:ext>
              </a:extLst>
            </p:cNvPr>
            <p:cNvSpPr txBox="1"/>
            <p:nvPr/>
          </p:nvSpPr>
          <p:spPr>
            <a:xfrm>
              <a:off x="13613413"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51</a:t>
              </a:r>
            </a:p>
          </p:txBody>
        </p:sp>
        <p:sp>
          <p:nvSpPr>
            <p:cNvPr id="90" name="TextBox 89">
              <a:extLst>
                <a:ext uri="{FF2B5EF4-FFF2-40B4-BE49-F238E27FC236}">
                  <a16:creationId xmlns:a16="http://schemas.microsoft.com/office/drawing/2014/main" id="{0D09DB2C-8C09-3D80-A3E8-8CECC7687AD8}"/>
                </a:ext>
              </a:extLst>
            </p:cNvPr>
            <p:cNvSpPr txBox="1"/>
            <p:nvPr/>
          </p:nvSpPr>
          <p:spPr>
            <a:xfrm>
              <a:off x="14188278"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54</a:t>
              </a:r>
            </a:p>
          </p:txBody>
        </p:sp>
        <p:sp>
          <p:nvSpPr>
            <p:cNvPr id="91" name="TextBox 90">
              <a:extLst>
                <a:ext uri="{FF2B5EF4-FFF2-40B4-BE49-F238E27FC236}">
                  <a16:creationId xmlns:a16="http://schemas.microsoft.com/office/drawing/2014/main" id="{9342B41F-468B-D44C-1239-D00F90B0441B}"/>
                </a:ext>
              </a:extLst>
            </p:cNvPr>
            <p:cNvSpPr txBox="1"/>
            <p:nvPr/>
          </p:nvSpPr>
          <p:spPr>
            <a:xfrm>
              <a:off x="14763137"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57</a:t>
              </a:r>
            </a:p>
          </p:txBody>
        </p:sp>
        <p:sp>
          <p:nvSpPr>
            <p:cNvPr id="92" name="TextBox 91">
              <a:extLst>
                <a:ext uri="{FF2B5EF4-FFF2-40B4-BE49-F238E27FC236}">
                  <a16:creationId xmlns:a16="http://schemas.microsoft.com/office/drawing/2014/main" id="{19281400-520D-9ECA-66E4-7C3C83403B15}"/>
                </a:ext>
              </a:extLst>
            </p:cNvPr>
            <p:cNvSpPr txBox="1"/>
            <p:nvPr/>
          </p:nvSpPr>
          <p:spPr>
            <a:xfrm>
              <a:off x="15337992"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60</a:t>
              </a:r>
            </a:p>
          </p:txBody>
        </p:sp>
      </p:grpSp>
      <p:grpSp>
        <p:nvGrpSpPr>
          <p:cNvPr id="93" name="Group 92">
            <a:extLst>
              <a:ext uri="{FF2B5EF4-FFF2-40B4-BE49-F238E27FC236}">
                <a16:creationId xmlns:a16="http://schemas.microsoft.com/office/drawing/2014/main" id="{7EE986E3-43A7-EBEB-CDDF-BC2B14E41FF1}"/>
              </a:ext>
            </a:extLst>
          </p:cNvPr>
          <p:cNvGrpSpPr/>
          <p:nvPr/>
        </p:nvGrpSpPr>
        <p:grpSpPr>
          <a:xfrm>
            <a:off x="1742660" y="4514035"/>
            <a:ext cx="3667791" cy="55571"/>
            <a:chOff x="4011623" y="6932958"/>
            <a:chExt cx="11497215" cy="108001"/>
          </a:xfrm>
        </p:grpSpPr>
        <p:cxnSp>
          <p:nvCxnSpPr>
            <p:cNvPr id="94" name="Straight Connector 93">
              <a:extLst>
                <a:ext uri="{FF2B5EF4-FFF2-40B4-BE49-F238E27FC236}">
                  <a16:creationId xmlns:a16="http://schemas.microsoft.com/office/drawing/2014/main" id="{6B4BBAA2-3FBE-18D8-B310-83CEA6BAB6C5}"/>
                </a:ext>
              </a:extLst>
            </p:cNvPr>
            <p:cNvCxnSpPr>
              <a:cxnSpLocks/>
            </p:cNvCxnSpPr>
            <p:nvPr/>
          </p:nvCxnSpPr>
          <p:spPr>
            <a:xfrm rot="16200000">
              <a:off x="3957623"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EE454AF-D4E8-D9FE-F3DB-6EF2EE66552C}"/>
                </a:ext>
              </a:extLst>
            </p:cNvPr>
            <p:cNvCxnSpPr>
              <a:cxnSpLocks/>
            </p:cNvCxnSpPr>
            <p:nvPr/>
          </p:nvCxnSpPr>
          <p:spPr>
            <a:xfrm rot="16200000">
              <a:off x="4532484"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8D916B6-DD1B-5C1E-A42F-BC5CB5CCB552}"/>
                </a:ext>
              </a:extLst>
            </p:cNvPr>
            <p:cNvCxnSpPr>
              <a:cxnSpLocks/>
            </p:cNvCxnSpPr>
            <p:nvPr/>
          </p:nvCxnSpPr>
          <p:spPr>
            <a:xfrm rot="16200000">
              <a:off x="5107345"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026438A-BF60-6143-84F0-B67D977AFD9F}"/>
                </a:ext>
              </a:extLst>
            </p:cNvPr>
            <p:cNvCxnSpPr>
              <a:cxnSpLocks/>
            </p:cNvCxnSpPr>
            <p:nvPr/>
          </p:nvCxnSpPr>
          <p:spPr>
            <a:xfrm rot="16200000">
              <a:off x="5682206"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DC3D969-2987-C11F-9B46-60F2CAF65166}"/>
                </a:ext>
              </a:extLst>
            </p:cNvPr>
            <p:cNvCxnSpPr>
              <a:cxnSpLocks/>
            </p:cNvCxnSpPr>
            <p:nvPr/>
          </p:nvCxnSpPr>
          <p:spPr>
            <a:xfrm rot="16200000">
              <a:off x="6257067"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BC59067-79C8-7222-CB4E-D1DAE22E239D}"/>
                </a:ext>
              </a:extLst>
            </p:cNvPr>
            <p:cNvCxnSpPr>
              <a:cxnSpLocks/>
            </p:cNvCxnSpPr>
            <p:nvPr/>
          </p:nvCxnSpPr>
          <p:spPr>
            <a:xfrm rot="16200000">
              <a:off x="6831928"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66A9A9-35DD-C378-5F6B-C288431D3E68}"/>
                </a:ext>
              </a:extLst>
            </p:cNvPr>
            <p:cNvCxnSpPr>
              <a:cxnSpLocks/>
            </p:cNvCxnSpPr>
            <p:nvPr/>
          </p:nvCxnSpPr>
          <p:spPr>
            <a:xfrm rot="16200000">
              <a:off x="7406789"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B23AFCE-AABC-AA15-B08F-E987D62FC28E}"/>
                </a:ext>
              </a:extLst>
            </p:cNvPr>
            <p:cNvCxnSpPr>
              <a:cxnSpLocks/>
            </p:cNvCxnSpPr>
            <p:nvPr/>
          </p:nvCxnSpPr>
          <p:spPr>
            <a:xfrm rot="16200000">
              <a:off x="7981650"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E691C0A-A5FF-9CE7-491E-4B7FDF999E8F}"/>
                </a:ext>
              </a:extLst>
            </p:cNvPr>
            <p:cNvCxnSpPr>
              <a:cxnSpLocks/>
            </p:cNvCxnSpPr>
            <p:nvPr/>
          </p:nvCxnSpPr>
          <p:spPr>
            <a:xfrm rot="16200000">
              <a:off x="8556511"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7E26027-17B8-C3B1-9809-9BEC55FB4C50}"/>
                </a:ext>
              </a:extLst>
            </p:cNvPr>
            <p:cNvCxnSpPr>
              <a:cxnSpLocks/>
            </p:cNvCxnSpPr>
            <p:nvPr/>
          </p:nvCxnSpPr>
          <p:spPr>
            <a:xfrm rot="16200000">
              <a:off x="9131372"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515FAF6-A278-39E4-56D8-F36C953EBE36}"/>
                </a:ext>
              </a:extLst>
            </p:cNvPr>
            <p:cNvCxnSpPr>
              <a:cxnSpLocks/>
            </p:cNvCxnSpPr>
            <p:nvPr/>
          </p:nvCxnSpPr>
          <p:spPr>
            <a:xfrm rot="16200000">
              <a:off x="9706233"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994A239-AE2F-D837-0FBE-23AB0B377983}"/>
                </a:ext>
              </a:extLst>
            </p:cNvPr>
            <p:cNvCxnSpPr>
              <a:cxnSpLocks/>
            </p:cNvCxnSpPr>
            <p:nvPr/>
          </p:nvCxnSpPr>
          <p:spPr>
            <a:xfrm rot="16200000">
              <a:off x="10281094"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41EF8A3-5F08-8501-35FC-7D2D0C6D89F3}"/>
                </a:ext>
              </a:extLst>
            </p:cNvPr>
            <p:cNvCxnSpPr>
              <a:cxnSpLocks/>
            </p:cNvCxnSpPr>
            <p:nvPr/>
          </p:nvCxnSpPr>
          <p:spPr>
            <a:xfrm rot="16200000">
              <a:off x="10855955"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3EFADE0-1C79-0431-BE9B-43A85769A04F}"/>
                </a:ext>
              </a:extLst>
            </p:cNvPr>
            <p:cNvCxnSpPr>
              <a:cxnSpLocks/>
            </p:cNvCxnSpPr>
            <p:nvPr/>
          </p:nvCxnSpPr>
          <p:spPr>
            <a:xfrm rot="16200000">
              <a:off x="11430816"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1E45796-48EF-C341-7232-4A5ACAE878C8}"/>
                </a:ext>
              </a:extLst>
            </p:cNvPr>
            <p:cNvCxnSpPr>
              <a:cxnSpLocks/>
            </p:cNvCxnSpPr>
            <p:nvPr/>
          </p:nvCxnSpPr>
          <p:spPr>
            <a:xfrm rot="16200000">
              <a:off x="12005677"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0DF8E5E-9CEE-FFFE-3A9A-35C62CB01962}"/>
                </a:ext>
              </a:extLst>
            </p:cNvPr>
            <p:cNvCxnSpPr>
              <a:cxnSpLocks/>
            </p:cNvCxnSpPr>
            <p:nvPr/>
          </p:nvCxnSpPr>
          <p:spPr>
            <a:xfrm rot="16200000">
              <a:off x="12580538"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C1F7009-F4C7-2239-EC53-E6322DB9C493}"/>
                </a:ext>
              </a:extLst>
            </p:cNvPr>
            <p:cNvCxnSpPr>
              <a:cxnSpLocks/>
            </p:cNvCxnSpPr>
            <p:nvPr/>
          </p:nvCxnSpPr>
          <p:spPr>
            <a:xfrm rot="16200000">
              <a:off x="13155399"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20D35D8-4FAC-1275-1B84-F2F6AFD19CEE}"/>
                </a:ext>
              </a:extLst>
            </p:cNvPr>
            <p:cNvCxnSpPr>
              <a:cxnSpLocks/>
            </p:cNvCxnSpPr>
            <p:nvPr/>
          </p:nvCxnSpPr>
          <p:spPr>
            <a:xfrm rot="16200000">
              <a:off x="13730260"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068B5D5-4189-DDE3-8F53-415ABB112EC6}"/>
                </a:ext>
              </a:extLst>
            </p:cNvPr>
            <p:cNvCxnSpPr>
              <a:cxnSpLocks/>
            </p:cNvCxnSpPr>
            <p:nvPr/>
          </p:nvCxnSpPr>
          <p:spPr>
            <a:xfrm rot="16200000">
              <a:off x="14305121"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36E936E-191F-B486-98DD-5F0F7E452EC5}"/>
                </a:ext>
              </a:extLst>
            </p:cNvPr>
            <p:cNvCxnSpPr>
              <a:cxnSpLocks/>
            </p:cNvCxnSpPr>
            <p:nvPr/>
          </p:nvCxnSpPr>
          <p:spPr>
            <a:xfrm rot="16200000">
              <a:off x="14879982"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C8F1A9-558A-5A2E-5D9F-75751AC9CBAC}"/>
                </a:ext>
              </a:extLst>
            </p:cNvPr>
            <p:cNvCxnSpPr>
              <a:cxnSpLocks/>
            </p:cNvCxnSpPr>
            <p:nvPr/>
          </p:nvCxnSpPr>
          <p:spPr>
            <a:xfrm rot="16200000">
              <a:off x="15454838"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7BD2F5E-202A-9106-51F0-C635BA73C882}"/>
              </a:ext>
            </a:extLst>
          </p:cNvPr>
          <p:cNvGrpSpPr/>
          <p:nvPr/>
        </p:nvGrpSpPr>
        <p:grpSpPr>
          <a:xfrm>
            <a:off x="616814" y="5256717"/>
            <a:ext cx="5186932" cy="143566"/>
            <a:chOff x="482497" y="7736825"/>
            <a:chExt cx="16259178" cy="279017"/>
          </a:xfrm>
        </p:grpSpPr>
        <p:sp>
          <p:nvSpPr>
            <p:cNvPr id="116" name="TextBox 115">
              <a:extLst>
                <a:ext uri="{FF2B5EF4-FFF2-40B4-BE49-F238E27FC236}">
                  <a16:creationId xmlns:a16="http://schemas.microsoft.com/office/drawing/2014/main" id="{141BB2E2-5EE4-446A-E889-34726D8AB4A9}"/>
                </a:ext>
              </a:extLst>
            </p:cNvPr>
            <p:cNvSpPr txBox="1"/>
            <p:nvPr/>
          </p:nvSpPr>
          <p:spPr>
            <a:xfrm>
              <a:off x="482497" y="7736827"/>
              <a:ext cx="2919434" cy="279015"/>
            </a:xfrm>
            <a:prstGeom prst="rect">
              <a:avLst/>
            </a:prstGeom>
            <a:noFill/>
          </p:spPr>
          <p:txBody>
            <a:bodyPr wrap="none" lIns="0" tIns="0" rIns="0" b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C6573B"/>
                  </a:solidFill>
                  <a:effectLst/>
                  <a:uLnTx/>
                  <a:uFillTx/>
                  <a:latin typeface="Arial Narrow" panose="020B0606020202030204" pitchFamily="34" charset="0"/>
                  <a:ea typeface="+mn-ea"/>
                  <a:cs typeface="Arial"/>
                  <a:sym typeface="Arial"/>
                  <a:rtl val="0"/>
                </a:rPr>
                <a:t>Durvalumab + FLOT</a:t>
              </a:r>
            </a:p>
          </p:txBody>
        </p:sp>
        <p:grpSp>
          <p:nvGrpSpPr>
            <p:cNvPr id="117" name="Group 116">
              <a:extLst>
                <a:ext uri="{FF2B5EF4-FFF2-40B4-BE49-F238E27FC236}">
                  <a16:creationId xmlns:a16="http://schemas.microsoft.com/office/drawing/2014/main" id="{4687B20C-A255-134E-89B5-562D685CE3F5}"/>
                </a:ext>
              </a:extLst>
            </p:cNvPr>
            <p:cNvGrpSpPr/>
            <p:nvPr/>
          </p:nvGrpSpPr>
          <p:grpSpPr>
            <a:xfrm>
              <a:off x="3755359" y="7736825"/>
              <a:ext cx="12986316" cy="279017"/>
              <a:chOff x="3755359" y="7069403"/>
              <a:chExt cx="12986316" cy="279017"/>
            </a:xfrm>
          </p:grpSpPr>
          <p:sp>
            <p:nvSpPr>
              <p:cNvPr id="118" name="TextBox 117">
                <a:extLst>
                  <a:ext uri="{FF2B5EF4-FFF2-40B4-BE49-F238E27FC236}">
                    <a16:creationId xmlns:a16="http://schemas.microsoft.com/office/drawing/2014/main" id="{D7C6BFAA-2CEF-3830-93F7-396E1C5FEFEC}"/>
                  </a:ext>
                </a:extLst>
              </p:cNvPr>
              <p:cNvSpPr txBox="1"/>
              <p:nvPr/>
            </p:nvSpPr>
            <p:spPr>
              <a:xfrm>
                <a:off x="3755359"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426</a:t>
                </a:r>
              </a:p>
            </p:txBody>
          </p:sp>
          <p:sp>
            <p:nvSpPr>
              <p:cNvPr id="119" name="TextBox 118">
                <a:extLst>
                  <a:ext uri="{FF2B5EF4-FFF2-40B4-BE49-F238E27FC236}">
                    <a16:creationId xmlns:a16="http://schemas.microsoft.com/office/drawing/2014/main" id="{901D6C87-699B-ECC7-AB0A-0562524A3DBD}"/>
                  </a:ext>
                </a:extLst>
              </p:cNvPr>
              <p:cNvSpPr txBox="1"/>
              <p:nvPr/>
            </p:nvSpPr>
            <p:spPr>
              <a:xfrm>
                <a:off x="4330218"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418</a:t>
                </a:r>
              </a:p>
            </p:txBody>
          </p:sp>
          <p:sp>
            <p:nvSpPr>
              <p:cNvPr id="120" name="TextBox 119">
                <a:extLst>
                  <a:ext uri="{FF2B5EF4-FFF2-40B4-BE49-F238E27FC236}">
                    <a16:creationId xmlns:a16="http://schemas.microsoft.com/office/drawing/2014/main" id="{CE944A0E-F6B4-8E77-609D-5AD02157B959}"/>
                  </a:ext>
                </a:extLst>
              </p:cNvPr>
              <p:cNvSpPr txBox="1"/>
              <p:nvPr/>
            </p:nvSpPr>
            <p:spPr>
              <a:xfrm>
                <a:off x="4905080"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394</a:t>
                </a:r>
              </a:p>
            </p:txBody>
          </p:sp>
          <p:sp>
            <p:nvSpPr>
              <p:cNvPr id="121" name="TextBox 120">
                <a:extLst>
                  <a:ext uri="{FF2B5EF4-FFF2-40B4-BE49-F238E27FC236}">
                    <a16:creationId xmlns:a16="http://schemas.microsoft.com/office/drawing/2014/main" id="{F7E1C879-B5B1-A58E-6B7A-8098615BA96A}"/>
                  </a:ext>
                </a:extLst>
              </p:cNvPr>
              <p:cNvSpPr txBox="1"/>
              <p:nvPr/>
            </p:nvSpPr>
            <p:spPr>
              <a:xfrm>
                <a:off x="5479942"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383</a:t>
                </a:r>
              </a:p>
            </p:txBody>
          </p:sp>
          <p:sp>
            <p:nvSpPr>
              <p:cNvPr id="122" name="TextBox 121">
                <a:extLst>
                  <a:ext uri="{FF2B5EF4-FFF2-40B4-BE49-F238E27FC236}">
                    <a16:creationId xmlns:a16="http://schemas.microsoft.com/office/drawing/2014/main" id="{A1DF41E9-A711-B26C-DCBE-EEF57908347B}"/>
                  </a:ext>
                </a:extLst>
              </p:cNvPr>
              <p:cNvSpPr txBox="1"/>
              <p:nvPr/>
            </p:nvSpPr>
            <p:spPr>
              <a:xfrm>
                <a:off x="6054804"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365</a:t>
                </a:r>
              </a:p>
            </p:txBody>
          </p:sp>
          <p:sp>
            <p:nvSpPr>
              <p:cNvPr id="123" name="TextBox 122">
                <a:extLst>
                  <a:ext uri="{FF2B5EF4-FFF2-40B4-BE49-F238E27FC236}">
                    <a16:creationId xmlns:a16="http://schemas.microsoft.com/office/drawing/2014/main" id="{7E736950-E225-0628-2B12-A23C028675E2}"/>
                  </a:ext>
                </a:extLst>
              </p:cNvPr>
              <p:cNvSpPr txBox="1"/>
              <p:nvPr/>
            </p:nvSpPr>
            <p:spPr>
              <a:xfrm>
                <a:off x="6629663"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353</a:t>
                </a:r>
              </a:p>
            </p:txBody>
          </p:sp>
          <p:sp>
            <p:nvSpPr>
              <p:cNvPr id="124" name="TextBox 123">
                <a:extLst>
                  <a:ext uri="{FF2B5EF4-FFF2-40B4-BE49-F238E27FC236}">
                    <a16:creationId xmlns:a16="http://schemas.microsoft.com/office/drawing/2014/main" id="{933FD036-B4CC-640A-DA24-73308EA82C1B}"/>
                  </a:ext>
                </a:extLst>
              </p:cNvPr>
              <p:cNvSpPr txBox="1"/>
              <p:nvPr/>
            </p:nvSpPr>
            <p:spPr>
              <a:xfrm>
                <a:off x="7204525" y="7069403"/>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341</a:t>
                </a:r>
              </a:p>
            </p:txBody>
          </p:sp>
          <p:sp>
            <p:nvSpPr>
              <p:cNvPr id="125" name="TextBox 124">
                <a:extLst>
                  <a:ext uri="{FF2B5EF4-FFF2-40B4-BE49-F238E27FC236}">
                    <a16:creationId xmlns:a16="http://schemas.microsoft.com/office/drawing/2014/main" id="{B87F0EE4-B94D-092B-379E-8D6A7747D48C}"/>
                  </a:ext>
                </a:extLst>
              </p:cNvPr>
              <p:cNvSpPr txBox="1"/>
              <p:nvPr/>
            </p:nvSpPr>
            <p:spPr>
              <a:xfrm>
                <a:off x="7779387"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332</a:t>
                </a:r>
              </a:p>
            </p:txBody>
          </p:sp>
          <p:sp>
            <p:nvSpPr>
              <p:cNvPr id="126" name="TextBox 125">
                <a:extLst>
                  <a:ext uri="{FF2B5EF4-FFF2-40B4-BE49-F238E27FC236}">
                    <a16:creationId xmlns:a16="http://schemas.microsoft.com/office/drawing/2014/main" id="{495CF090-3D10-69B7-0F34-4926063FEC57}"/>
                  </a:ext>
                </a:extLst>
              </p:cNvPr>
              <p:cNvSpPr txBox="1"/>
              <p:nvPr/>
            </p:nvSpPr>
            <p:spPr>
              <a:xfrm>
                <a:off x="8354246"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317</a:t>
                </a:r>
              </a:p>
            </p:txBody>
          </p:sp>
          <p:sp>
            <p:nvSpPr>
              <p:cNvPr id="127" name="TextBox 126">
                <a:extLst>
                  <a:ext uri="{FF2B5EF4-FFF2-40B4-BE49-F238E27FC236}">
                    <a16:creationId xmlns:a16="http://schemas.microsoft.com/office/drawing/2014/main" id="{6ECA8456-59D2-2CEC-BE93-EA5C7A453752}"/>
                  </a:ext>
                </a:extLst>
              </p:cNvPr>
              <p:cNvSpPr txBox="1"/>
              <p:nvPr/>
            </p:nvSpPr>
            <p:spPr>
              <a:xfrm>
                <a:off x="8929108"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304</a:t>
                </a:r>
              </a:p>
            </p:txBody>
          </p:sp>
          <p:sp>
            <p:nvSpPr>
              <p:cNvPr id="128" name="TextBox 127">
                <a:extLst>
                  <a:ext uri="{FF2B5EF4-FFF2-40B4-BE49-F238E27FC236}">
                    <a16:creationId xmlns:a16="http://schemas.microsoft.com/office/drawing/2014/main" id="{13E1CEC5-2487-9B68-4241-8C2FCB0BD278}"/>
                  </a:ext>
                </a:extLst>
              </p:cNvPr>
              <p:cNvSpPr txBox="1"/>
              <p:nvPr/>
            </p:nvSpPr>
            <p:spPr>
              <a:xfrm>
                <a:off x="9503971"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301</a:t>
                </a:r>
              </a:p>
            </p:txBody>
          </p:sp>
          <p:sp>
            <p:nvSpPr>
              <p:cNvPr id="129" name="TextBox 128">
                <a:extLst>
                  <a:ext uri="{FF2B5EF4-FFF2-40B4-BE49-F238E27FC236}">
                    <a16:creationId xmlns:a16="http://schemas.microsoft.com/office/drawing/2014/main" id="{93270518-208B-4A87-B5AF-54ECD417FA9F}"/>
                  </a:ext>
                </a:extLst>
              </p:cNvPr>
              <p:cNvSpPr txBox="1"/>
              <p:nvPr/>
            </p:nvSpPr>
            <p:spPr>
              <a:xfrm>
                <a:off x="10078830"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292</a:t>
                </a:r>
              </a:p>
            </p:txBody>
          </p:sp>
          <p:sp>
            <p:nvSpPr>
              <p:cNvPr id="130" name="TextBox 129">
                <a:extLst>
                  <a:ext uri="{FF2B5EF4-FFF2-40B4-BE49-F238E27FC236}">
                    <a16:creationId xmlns:a16="http://schemas.microsoft.com/office/drawing/2014/main" id="{02D1FC50-E2E5-6BB3-B303-3CA70712797D}"/>
                  </a:ext>
                </a:extLst>
              </p:cNvPr>
              <p:cNvSpPr txBox="1"/>
              <p:nvPr/>
            </p:nvSpPr>
            <p:spPr>
              <a:xfrm>
                <a:off x="10653692"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286</a:t>
                </a:r>
              </a:p>
            </p:txBody>
          </p:sp>
          <p:sp>
            <p:nvSpPr>
              <p:cNvPr id="131" name="TextBox 130">
                <a:extLst>
                  <a:ext uri="{FF2B5EF4-FFF2-40B4-BE49-F238E27FC236}">
                    <a16:creationId xmlns:a16="http://schemas.microsoft.com/office/drawing/2014/main" id="{72FC6CC2-D7FD-98BA-E6DC-3A1604647B49}"/>
                  </a:ext>
                </a:extLst>
              </p:cNvPr>
              <p:cNvSpPr txBox="1"/>
              <p:nvPr/>
            </p:nvSpPr>
            <p:spPr>
              <a:xfrm>
                <a:off x="11228551"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229</a:t>
                </a:r>
              </a:p>
            </p:txBody>
          </p:sp>
          <p:sp>
            <p:nvSpPr>
              <p:cNvPr id="132" name="TextBox 131">
                <a:extLst>
                  <a:ext uri="{FF2B5EF4-FFF2-40B4-BE49-F238E27FC236}">
                    <a16:creationId xmlns:a16="http://schemas.microsoft.com/office/drawing/2014/main" id="{AC993E62-8A51-4CEC-C933-45F2893BF2AF}"/>
                  </a:ext>
                </a:extLst>
              </p:cNvPr>
              <p:cNvSpPr txBox="1"/>
              <p:nvPr/>
            </p:nvSpPr>
            <p:spPr>
              <a:xfrm>
                <a:off x="11803413"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165</a:t>
                </a:r>
              </a:p>
            </p:txBody>
          </p:sp>
          <p:sp>
            <p:nvSpPr>
              <p:cNvPr id="133" name="TextBox 132">
                <a:extLst>
                  <a:ext uri="{FF2B5EF4-FFF2-40B4-BE49-F238E27FC236}">
                    <a16:creationId xmlns:a16="http://schemas.microsoft.com/office/drawing/2014/main" id="{09C10F58-A255-D31F-D2B0-F7190F9DBD52}"/>
                  </a:ext>
                </a:extLst>
              </p:cNvPr>
              <p:cNvSpPr txBox="1"/>
              <p:nvPr/>
            </p:nvSpPr>
            <p:spPr>
              <a:xfrm>
                <a:off x="12378272"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101</a:t>
                </a:r>
              </a:p>
            </p:txBody>
          </p:sp>
          <p:sp>
            <p:nvSpPr>
              <p:cNvPr id="134" name="TextBox 133">
                <a:extLst>
                  <a:ext uri="{FF2B5EF4-FFF2-40B4-BE49-F238E27FC236}">
                    <a16:creationId xmlns:a16="http://schemas.microsoft.com/office/drawing/2014/main" id="{14F81D6B-03EE-2DE9-9D11-6A084D15F6D5}"/>
                  </a:ext>
                </a:extLst>
              </p:cNvPr>
              <p:cNvSpPr txBox="1"/>
              <p:nvPr/>
            </p:nvSpPr>
            <p:spPr>
              <a:xfrm>
                <a:off x="13038550"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64</a:t>
                </a:r>
              </a:p>
            </p:txBody>
          </p:sp>
          <p:sp>
            <p:nvSpPr>
              <p:cNvPr id="135" name="TextBox 134">
                <a:extLst>
                  <a:ext uri="{FF2B5EF4-FFF2-40B4-BE49-F238E27FC236}">
                    <a16:creationId xmlns:a16="http://schemas.microsoft.com/office/drawing/2014/main" id="{3B4B0DBD-3779-EAFE-152E-23A56B34AC3C}"/>
                  </a:ext>
                </a:extLst>
              </p:cNvPr>
              <p:cNvSpPr txBox="1"/>
              <p:nvPr/>
            </p:nvSpPr>
            <p:spPr>
              <a:xfrm>
                <a:off x="13613415" y="7069405"/>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25</a:t>
                </a:r>
              </a:p>
            </p:txBody>
          </p:sp>
          <p:sp>
            <p:nvSpPr>
              <p:cNvPr id="136" name="TextBox 135">
                <a:extLst>
                  <a:ext uri="{FF2B5EF4-FFF2-40B4-BE49-F238E27FC236}">
                    <a16:creationId xmlns:a16="http://schemas.microsoft.com/office/drawing/2014/main" id="{886CBAF5-8188-0D59-57DA-224842FE191E}"/>
                  </a:ext>
                </a:extLst>
              </p:cNvPr>
              <p:cNvSpPr txBox="1"/>
              <p:nvPr/>
            </p:nvSpPr>
            <p:spPr>
              <a:xfrm>
                <a:off x="14273705" y="7069405"/>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a:t>
                </a:r>
              </a:p>
            </p:txBody>
          </p:sp>
          <p:sp>
            <p:nvSpPr>
              <p:cNvPr id="137" name="TextBox 136">
                <a:extLst>
                  <a:ext uri="{FF2B5EF4-FFF2-40B4-BE49-F238E27FC236}">
                    <a16:creationId xmlns:a16="http://schemas.microsoft.com/office/drawing/2014/main" id="{BD76472B-2EF5-E481-B41D-48F34F11C280}"/>
                  </a:ext>
                </a:extLst>
              </p:cNvPr>
              <p:cNvSpPr txBox="1"/>
              <p:nvPr/>
            </p:nvSpPr>
            <p:spPr>
              <a:xfrm>
                <a:off x="14848564" y="7069405"/>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a:t>
                </a:r>
              </a:p>
            </p:txBody>
          </p:sp>
          <p:sp>
            <p:nvSpPr>
              <p:cNvPr id="138" name="TextBox 137">
                <a:extLst>
                  <a:ext uri="{FF2B5EF4-FFF2-40B4-BE49-F238E27FC236}">
                    <a16:creationId xmlns:a16="http://schemas.microsoft.com/office/drawing/2014/main" id="{1FB5251D-8F13-E168-DF5D-CCA5BFF3668D}"/>
                  </a:ext>
                </a:extLst>
              </p:cNvPr>
              <p:cNvSpPr txBox="1"/>
              <p:nvPr/>
            </p:nvSpPr>
            <p:spPr>
              <a:xfrm>
                <a:off x="15423420" y="7069405"/>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139" name="TextBox 138">
                <a:extLst>
                  <a:ext uri="{FF2B5EF4-FFF2-40B4-BE49-F238E27FC236}">
                    <a16:creationId xmlns:a16="http://schemas.microsoft.com/office/drawing/2014/main" id="{D85EF801-318B-9B9D-EAE0-2A940D9D0368}"/>
                  </a:ext>
                </a:extLst>
              </p:cNvPr>
              <p:cNvSpPr txBox="1"/>
              <p:nvPr/>
            </p:nvSpPr>
            <p:spPr>
              <a:xfrm>
                <a:off x="16229139" y="7069405"/>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143</a:t>
                </a:r>
              </a:p>
            </p:txBody>
          </p:sp>
        </p:grpSp>
      </p:grpSp>
      <p:grpSp>
        <p:nvGrpSpPr>
          <p:cNvPr id="140" name="Group 139">
            <a:extLst>
              <a:ext uri="{FF2B5EF4-FFF2-40B4-BE49-F238E27FC236}">
                <a16:creationId xmlns:a16="http://schemas.microsoft.com/office/drawing/2014/main" id="{D0452719-99F2-E3A8-E47C-F0EFA6EAADD3}"/>
              </a:ext>
            </a:extLst>
          </p:cNvPr>
          <p:cNvGrpSpPr/>
          <p:nvPr/>
        </p:nvGrpSpPr>
        <p:grpSpPr>
          <a:xfrm>
            <a:off x="805968" y="5388734"/>
            <a:ext cx="4997778" cy="143567"/>
            <a:chOff x="1075428" y="7998540"/>
            <a:chExt cx="15666247" cy="279019"/>
          </a:xfrm>
        </p:grpSpPr>
        <p:sp>
          <p:nvSpPr>
            <p:cNvPr id="141" name="TextBox 140">
              <a:extLst>
                <a:ext uri="{FF2B5EF4-FFF2-40B4-BE49-F238E27FC236}">
                  <a16:creationId xmlns:a16="http://schemas.microsoft.com/office/drawing/2014/main" id="{E1412ABD-F63A-DA8F-B062-A107040FD2AD}"/>
                </a:ext>
              </a:extLst>
            </p:cNvPr>
            <p:cNvSpPr txBox="1"/>
            <p:nvPr/>
          </p:nvSpPr>
          <p:spPr>
            <a:xfrm>
              <a:off x="1075428" y="7998544"/>
              <a:ext cx="2326503" cy="279015"/>
            </a:xfrm>
            <a:prstGeom prst="rect">
              <a:avLst/>
            </a:prstGeom>
            <a:noFill/>
          </p:spPr>
          <p:txBody>
            <a:bodyPr wrap="none" lIns="0" tIns="0" rIns="0" b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8B878B"/>
                  </a:solidFill>
                  <a:effectLst/>
                  <a:uLnTx/>
                  <a:uFillTx/>
                  <a:latin typeface="Arial Narrow" panose="020B0606020202030204" pitchFamily="34" charset="0"/>
                  <a:ea typeface="+mn-ea"/>
                  <a:cs typeface="Arial"/>
                  <a:sym typeface="Arial"/>
                  <a:rtl val="0"/>
                </a:rPr>
                <a:t>Placebo + FLOT</a:t>
              </a:r>
            </a:p>
          </p:txBody>
        </p:sp>
        <p:grpSp>
          <p:nvGrpSpPr>
            <p:cNvPr id="142" name="Group 141">
              <a:extLst>
                <a:ext uri="{FF2B5EF4-FFF2-40B4-BE49-F238E27FC236}">
                  <a16:creationId xmlns:a16="http://schemas.microsoft.com/office/drawing/2014/main" id="{8837DC87-B5BD-B9E5-21BC-3AC12CDF2585}"/>
                </a:ext>
              </a:extLst>
            </p:cNvPr>
            <p:cNvGrpSpPr/>
            <p:nvPr/>
          </p:nvGrpSpPr>
          <p:grpSpPr>
            <a:xfrm>
              <a:off x="3755359" y="7998540"/>
              <a:ext cx="12986316" cy="279019"/>
              <a:chOff x="3755359" y="7069402"/>
              <a:chExt cx="12986316" cy="279019"/>
            </a:xfrm>
          </p:grpSpPr>
          <p:sp>
            <p:nvSpPr>
              <p:cNvPr id="143" name="TextBox 142">
                <a:extLst>
                  <a:ext uri="{FF2B5EF4-FFF2-40B4-BE49-F238E27FC236}">
                    <a16:creationId xmlns:a16="http://schemas.microsoft.com/office/drawing/2014/main" id="{16D143B2-D4C8-FD5A-488C-5B2C9A2FB9B6}"/>
                  </a:ext>
                </a:extLst>
              </p:cNvPr>
              <p:cNvSpPr txBox="1"/>
              <p:nvPr/>
            </p:nvSpPr>
            <p:spPr>
              <a:xfrm>
                <a:off x="3755359"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427</a:t>
                </a:r>
              </a:p>
            </p:txBody>
          </p:sp>
          <p:sp>
            <p:nvSpPr>
              <p:cNvPr id="144" name="TextBox 143">
                <a:extLst>
                  <a:ext uri="{FF2B5EF4-FFF2-40B4-BE49-F238E27FC236}">
                    <a16:creationId xmlns:a16="http://schemas.microsoft.com/office/drawing/2014/main" id="{35C9E57E-7097-71F9-E05B-DB97763C3562}"/>
                  </a:ext>
                </a:extLst>
              </p:cNvPr>
              <p:cNvSpPr txBox="1"/>
              <p:nvPr/>
            </p:nvSpPr>
            <p:spPr>
              <a:xfrm>
                <a:off x="4330218"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412</a:t>
                </a:r>
              </a:p>
            </p:txBody>
          </p:sp>
          <p:sp>
            <p:nvSpPr>
              <p:cNvPr id="145" name="TextBox 144">
                <a:extLst>
                  <a:ext uri="{FF2B5EF4-FFF2-40B4-BE49-F238E27FC236}">
                    <a16:creationId xmlns:a16="http://schemas.microsoft.com/office/drawing/2014/main" id="{DE38E467-36A2-BD48-1236-F2DE03589CC5}"/>
                  </a:ext>
                </a:extLst>
              </p:cNvPr>
              <p:cNvSpPr txBox="1"/>
              <p:nvPr/>
            </p:nvSpPr>
            <p:spPr>
              <a:xfrm>
                <a:off x="4905080"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397</a:t>
                </a:r>
              </a:p>
            </p:txBody>
          </p:sp>
          <p:sp>
            <p:nvSpPr>
              <p:cNvPr id="146" name="TextBox 145">
                <a:extLst>
                  <a:ext uri="{FF2B5EF4-FFF2-40B4-BE49-F238E27FC236}">
                    <a16:creationId xmlns:a16="http://schemas.microsoft.com/office/drawing/2014/main" id="{A6B4DB1F-9F76-3AD2-62FA-95E38EC28A97}"/>
                  </a:ext>
                </a:extLst>
              </p:cNvPr>
              <p:cNvSpPr txBox="1"/>
              <p:nvPr/>
            </p:nvSpPr>
            <p:spPr>
              <a:xfrm>
                <a:off x="5479942"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377</a:t>
                </a:r>
              </a:p>
            </p:txBody>
          </p:sp>
          <p:sp>
            <p:nvSpPr>
              <p:cNvPr id="147" name="TextBox 146">
                <a:extLst>
                  <a:ext uri="{FF2B5EF4-FFF2-40B4-BE49-F238E27FC236}">
                    <a16:creationId xmlns:a16="http://schemas.microsoft.com/office/drawing/2014/main" id="{546977E7-F08B-6C48-64FF-BA6D24FF3DF5}"/>
                  </a:ext>
                </a:extLst>
              </p:cNvPr>
              <p:cNvSpPr txBox="1"/>
              <p:nvPr/>
            </p:nvSpPr>
            <p:spPr>
              <a:xfrm>
                <a:off x="6054804"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358</a:t>
                </a:r>
              </a:p>
            </p:txBody>
          </p:sp>
          <p:sp>
            <p:nvSpPr>
              <p:cNvPr id="148" name="TextBox 147">
                <a:extLst>
                  <a:ext uri="{FF2B5EF4-FFF2-40B4-BE49-F238E27FC236}">
                    <a16:creationId xmlns:a16="http://schemas.microsoft.com/office/drawing/2014/main" id="{998A53A7-DB64-F4FF-F2D5-A4B4F35CA6C2}"/>
                  </a:ext>
                </a:extLst>
              </p:cNvPr>
              <p:cNvSpPr txBox="1"/>
              <p:nvPr/>
            </p:nvSpPr>
            <p:spPr>
              <a:xfrm>
                <a:off x="6629663"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340</a:t>
                </a:r>
              </a:p>
            </p:txBody>
          </p:sp>
          <p:sp>
            <p:nvSpPr>
              <p:cNvPr id="149" name="TextBox 148">
                <a:extLst>
                  <a:ext uri="{FF2B5EF4-FFF2-40B4-BE49-F238E27FC236}">
                    <a16:creationId xmlns:a16="http://schemas.microsoft.com/office/drawing/2014/main" id="{B32B6134-6F99-B585-C874-4474714D6220}"/>
                  </a:ext>
                </a:extLst>
              </p:cNvPr>
              <p:cNvSpPr txBox="1"/>
              <p:nvPr/>
            </p:nvSpPr>
            <p:spPr>
              <a:xfrm>
                <a:off x="7204525" y="7069404"/>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324</a:t>
                </a:r>
              </a:p>
            </p:txBody>
          </p:sp>
          <p:sp>
            <p:nvSpPr>
              <p:cNvPr id="150" name="TextBox 149">
                <a:extLst>
                  <a:ext uri="{FF2B5EF4-FFF2-40B4-BE49-F238E27FC236}">
                    <a16:creationId xmlns:a16="http://schemas.microsoft.com/office/drawing/2014/main" id="{FC1023B1-7189-EE37-93CB-A2B4984743BC}"/>
                  </a:ext>
                </a:extLst>
              </p:cNvPr>
              <p:cNvSpPr txBox="1"/>
              <p:nvPr/>
            </p:nvSpPr>
            <p:spPr>
              <a:xfrm>
                <a:off x="7779387"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308</a:t>
                </a:r>
              </a:p>
            </p:txBody>
          </p:sp>
          <p:sp>
            <p:nvSpPr>
              <p:cNvPr id="151" name="TextBox 150">
                <a:extLst>
                  <a:ext uri="{FF2B5EF4-FFF2-40B4-BE49-F238E27FC236}">
                    <a16:creationId xmlns:a16="http://schemas.microsoft.com/office/drawing/2014/main" id="{66C3BF9C-BE52-FD38-A220-72EF92DFCDC5}"/>
                  </a:ext>
                </a:extLst>
              </p:cNvPr>
              <p:cNvSpPr txBox="1"/>
              <p:nvPr/>
            </p:nvSpPr>
            <p:spPr>
              <a:xfrm>
                <a:off x="8354246"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295</a:t>
                </a:r>
              </a:p>
            </p:txBody>
          </p:sp>
          <p:sp>
            <p:nvSpPr>
              <p:cNvPr id="152" name="TextBox 151">
                <a:extLst>
                  <a:ext uri="{FF2B5EF4-FFF2-40B4-BE49-F238E27FC236}">
                    <a16:creationId xmlns:a16="http://schemas.microsoft.com/office/drawing/2014/main" id="{19DDB1E8-1917-0C21-A939-C346468B340D}"/>
                  </a:ext>
                </a:extLst>
              </p:cNvPr>
              <p:cNvSpPr txBox="1"/>
              <p:nvPr/>
            </p:nvSpPr>
            <p:spPr>
              <a:xfrm>
                <a:off x="8929108"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281</a:t>
                </a:r>
              </a:p>
            </p:txBody>
          </p:sp>
          <p:sp>
            <p:nvSpPr>
              <p:cNvPr id="153" name="TextBox 152">
                <a:extLst>
                  <a:ext uri="{FF2B5EF4-FFF2-40B4-BE49-F238E27FC236}">
                    <a16:creationId xmlns:a16="http://schemas.microsoft.com/office/drawing/2014/main" id="{729DACC8-A7F8-80FC-A12D-36BE0FDC465D}"/>
                  </a:ext>
                </a:extLst>
              </p:cNvPr>
              <p:cNvSpPr txBox="1"/>
              <p:nvPr/>
            </p:nvSpPr>
            <p:spPr>
              <a:xfrm>
                <a:off x="9503971"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270</a:t>
                </a:r>
              </a:p>
            </p:txBody>
          </p:sp>
          <p:sp>
            <p:nvSpPr>
              <p:cNvPr id="154" name="TextBox 153">
                <a:extLst>
                  <a:ext uri="{FF2B5EF4-FFF2-40B4-BE49-F238E27FC236}">
                    <a16:creationId xmlns:a16="http://schemas.microsoft.com/office/drawing/2014/main" id="{524BD459-2045-6268-5541-66E5A8C60FB0}"/>
                  </a:ext>
                </a:extLst>
              </p:cNvPr>
              <p:cNvSpPr txBox="1"/>
              <p:nvPr/>
            </p:nvSpPr>
            <p:spPr>
              <a:xfrm>
                <a:off x="10078830"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267</a:t>
                </a:r>
              </a:p>
            </p:txBody>
          </p:sp>
          <p:sp>
            <p:nvSpPr>
              <p:cNvPr id="155" name="TextBox 154">
                <a:extLst>
                  <a:ext uri="{FF2B5EF4-FFF2-40B4-BE49-F238E27FC236}">
                    <a16:creationId xmlns:a16="http://schemas.microsoft.com/office/drawing/2014/main" id="{C5FABBE6-4F21-960C-FF47-148DC5787D89}"/>
                  </a:ext>
                </a:extLst>
              </p:cNvPr>
              <p:cNvSpPr txBox="1"/>
              <p:nvPr/>
            </p:nvSpPr>
            <p:spPr>
              <a:xfrm>
                <a:off x="10653688"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253</a:t>
                </a:r>
              </a:p>
            </p:txBody>
          </p:sp>
          <p:sp>
            <p:nvSpPr>
              <p:cNvPr id="156" name="TextBox 155">
                <a:extLst>
                  <a:ext uri="{FF2B5EF4-FFF2-40B4-BE49-F238E27FC236}">
                    <a16:creationId xmlns:a16="http://schemas.microsoft.com/office/drawing/2014/main" id="{D8F9A8F7-58AC-EEA8-4666-99488537D844}"/>
                  </a:ext>
                </a:extLst>
              </p:cNvPr>
              <p:cNvSpPr txBox="1"/>
              <p:nvPr/>
            </p:nvSpPr>
            <p:spPr>
              <a:xfrm>
                <a:off x="11228551"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200</a:t>
                </a:r>
              </a:p>
            </p:txBody>
          </p:sp>
          <p:sp>
            <p:nvSpPr>
              <p:cNvPr id="157" name="TextBox 156">
                <a:extLst>
                  <a:ext uri="{FF2B5EF4-FFF2-40B4-BE49-F238E27FC236}">
                    <a16:creationId xmlns:a16="http://schemas.microsoft.com/office/drawing/2014/main" id="{902E62E9-A04D-9DDB-BABF-D44B81BD9E1E}"/>
                  </a:ext>
                </a:extLst>
              </p:cNvPr>
              <p:cNvSpPr txBox="1"/>
              <p:nvPr/>
            </p:nvSpPr>
            <p:spPr>
              <a:xfrm>
                <a:off x="11803413" y="7069406"/>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152</a:t>
                </a:r>
              </a:p>
            </p:txBody>
          </p:sp>
          <p:sp>
            <p:nvSpPr>
              <p:cNvPr id="158" name="TextBox 157">
                <a:extLst>
                  <a:ext uri="{FF2B5EF4-FFF2-40B4-BE49-F238E27FC236}">
                    <a16:creationId xmlns:a16="http://schemas.microsoft.com/office/drawing/2014/main" id="{D557B1E3-1941-591F-C90E-3325EB24B861}"/>
                  </a:ext>
                </a:extLst>
              </p:cNvPr>
              <p:cNvSpPr txBox="1"/>
              <p:nvPr/>
            </p:nvSpPr>
            <p:spPr>
              <a:xfrm>
                <a:off x="12463691"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91</a:t>
                </a:r>
              </a:p>
            </p:txBody>
          </p:sp>
          <p:sp>
            <p:nvSpPr>
              <p:cNvPr id="159" name="TextBox 158">
                <a:extLst>
                  <a:ext uri="{FF2B5EF4-FFF2-40B4-BE49-F238E27FC236}">
                    <a16:creationId xmlns:a16="http://schemas.microsoft.com/office/drawing/2014/main" id="{5F8BC878-E09F-24EA-593D-601A392553B0}"/>
                  </a:ext>
                </a:extLst>
              </p:cNvPr>
              <p:cNvSpPr txBox="1"/>
              <p:nvPr/>
            </p:nvSpPr>
            <p:spPr>
              <a:xfrm>
                <a:off x="13038553"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59</a:t>
                </a:r>
              </a:p>
            </p:txBody>
          </p:sp>
          <p:sp>
            <p:nvSpPr>
              <p:cNvPr id="160" name="TextBox 159">
                <a:extLst>
                  <a:ext uri="{FF2B5EF4-FFF2-40B4-BE49-F238E27FC236}">
                    <a16:creationId xmlns:a16="http://schemas.microsoft.com/office/drawing/2014/main" id="{F6B7AD5A-60FF-0A54-46A0-F8B82A5DC2B3}"/>
                  </a:ext>
                </a:extLst>
              </p:cNvPr>
              <p:cNvSpPr txBox="1"/>
              <p:nvPr/>
            </p:nvSpPr>
            <p:spPr>
              <a:xfrm>
                <a:off x="13613415"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22</a:t>
                </a:r>
              </a:p>
            </p:txBody>
          </p:sp>
          <p:sp>
            <p:nvSpPr>
              <p:cNvPr id="161" name="TextBox 160">
                <a:extLst>
                  <a:ext uri="{FF2B5EF4-FFF2-40B4-BE49-F238E27FC236}">
                    <a16:creationId xmlns:a16="http://schemas.microsoft.com/office/drawing/2014/main" id="{9A2D74D9-77B8-86FA-6A12-65F55293FAFF}"/>
                  </a:ext>
                </a:extLst>
              </p:cNvPr>
              <p:cNvSpPr txBox="1"/>
              <p:nvPr/>
            </p:nvSpPr>
            <p:spPr>
              <a:xfrm>
                <a:off x="14273702"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a:t>
                </a:r>
              </a:p>
            </p:txBody>
          </p:sp>
          <p:sp>
            <p:nvSpPr>
              <p:cNvPr id="162" name="TextBox 161">
                <a:extLst>
                  <a:ext uri="{FF2B5EF4-FFF2-40B4-BE49-F238E27FC236}">
                    <a16:creationId xmlns:a16="http://schemas.microsoft.com/office/drawing/2014/main" id="{DBCD90D2-E662-AC54-2FF0-FD62CA8B61D2}"/>
                  </a:ext>
                </a:extLst>
              </p:cNvPr>
              <p:cNvSpPr txBox="1"/>
              <p:nvPr/>
            </p:nvSpPr>
            <p:spPr>
              <a:xfrm>
                <a:off x="14848564"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163" name="TextBox 162">
                <a:extLst>
                  <a:ext uri="{FF2B5EF4-FFF2-40B4-BE49-F238E27FC236}">
                    <a16:creationId xmlns:a16="http://schemas.microsoft.com/office/drawing/2014/main" id="{A240CB97-8427-6B74-80DE-8E6347D54F66}"/>
                  </a:ext>
                </a:extLst>
              </p:cNvPr>
              <p:cNvSpPr txBox="1"/>
              <p:nvPr/>
            </p:nvSpPr>
            <p:spPr>
              <a:xfrm>
                <a:off x="15423420"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164" name="TextBox 163">
                <a:extLst>
                  <a:ext uri="{FF2B5EF4-FFF2-40B4-BE49-F238E27FC236}">
                    <a16:creationId xmlns:a16="http://schemas.microsoft.com/office/drawing/2014/main" id="{6DA0D7D7-D3AF-019E-1901-0A80BCD1B649}"/>
                  </a:ext>
                </a:extLst>
              </p:cNvPr>
              <p:cNvSpPr txBox="1"/>
              <p:nvPr/>
            </p:nvSpPr>
            <p:spPr>
              <a:xfrm>
                <a:off x="16229139" y="7069402"/>
                <a:ext cx="512536"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172</a:t>
                </a:r>
              </a:p>
            </p:txBody>
          </p:sp>
        </p:grpSp>
      </p:grpSp>
      <p:sp>
        <p:nvSpPr>
          <p:cNvPr id="165" name="TextBox 164">
            <a:extLst>
              <a:ext uri="{FF2B5EF4-FFF2-40B4-BE49-F238E27FC236}">
                <a16:creationId xmlns:a16="http://schemas.microsoft.com/office/drawing/2014/main" id="{52709439-5A7E-DAA1-6F79-96D51E4CA524}"/>
              </a:ext>
            </a:extLst>
          </p:cNvPr>
          <p:cNvSpPr txBox="1"/>
          <p:nvPr/>
        </p:nvSpPr>
        <p:spPr>
          <a:xfrm rot="16200000">
            <a:off x="1009889" y="3436921"/>
            <a:ext cx="793487" cy="143565"/>
          </a:xfrm>
          <a:prstGeom prst="rect">
            <a:avLst/>
          </a:prstGeom>
          <a:noFill/>
        </p:spPr>
        <p:txBody>
          <a:bodyPr wrap="none" lIns="0" tIns="0" rIns="0" bIns="0" rtlCol="0" anchor="ctr">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Bd"/>
              </a:rPr>
              <a:t>Probability of OS</a:t>
            </a:r>
          </a:p>
        </p:txBody>
      </p:sp>
      <p:grpSp>
        <p:nvGrpSpPr>
          <p:cNvPr id="166" name="Group 165">
            <a:extLst>
              <a:ext uri="{FF2B5EF4-FFF2-40B4-BE49-F238E27FC236}">
                <a16:creationId xmlns:a16="http://schemas.microsoft.com/office/drawing/2014/main" id="{4F1D0911-0C2B-363D-8DFB-055BE5C302D2}"/>
              </a:ext>
            </a:extLst>
          </p:cNvPr>
          <p:cNvGrpSpPr/>
          <p:nvPr/>
        </p:nvGrpSpPr>
        <p:grpSpPr>
          <a:xfrm>
            <a:off x="1549137" y="2431847"/>
            <a:ext cx="136256" cy="2153713"/>
            <a:chOff x="2523182" y="2787596"/>
            <a:chExt cx="427115" cy="4185719"/>
          </a:xfrm>
        </p:grpSpPr>
        <p:sp>
          <p:nvSpPr>
            <p:cNvPr id="167" name="TextBox 166">
              <a:extLst>
                <a:ext uri="{FF2B5EF4-FFF2-40B4-BE49-F238E27FC236}">
                  <a16:creationId xmlns:a16="http://schemas.microsoft.com/office/drawing/2014/main" id="{B5F617A6-8568-A783-4CE1-9BAA9BA13C5F}"/>
                </a:ext>
              </a:extLst>
            </p:cNvPr>
            <p:cNvSpPr txBox="1"/>
            <p:nvPr/>
          </p:nvSpPr>
          <p:spPr>
            <a:xfrm>
              <a:off x="2523182" y="278759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1.0</a:t>
              </a:r>
            </a:p>
          </p:txBody>
        </p:sp>
        <p:sp>
          <p:nvSpPr>
            <p:cNvPr id="168" name="TextBox 167">
              <a:extLst>
                <a:ext uri="{FF2B5EF4-FFF2-40B4-BE49-F238E27FC236}">
                  <a16:creationId xmlns:a16="http://schemas.microsoft.com/office/drawing/2014/main" id="{70F10C74-F3B6-BC78-6042-9405D9D94F09}"/>
                </a:ext>
              </a:extLst>
            </p:cNvPr>
            <p:cNvSpPr txBox="1"/>
            <p:nvPr/>
          </p:nvSpPr>
          <p:spPr>
            <a:xfrm>
              <a:off x="2523182" y="6694298"/>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0.0</a:t>
              </a:r>
            </a:p>
          </p:txBody>
        </p:sp>
        <p:sp>
          <p:nvSpPr>
            <p:cNvPr id="169" name="TextBox 168">
              <a:extLst>
                <a:ext uri="{FF2B5EF4-FFF2-40B4-BE49-F238E27FC236}">
                  <a16:creationId xmlns:a16="http://schemas.microsoft.com/office/drawing/2014/main" id="{BD86B32B-5D56-8EED-56D7-8F2E23E63816}"/>
                </a:ext>
              </a:extLst>
            </p:cNvPr>
            <p:cNvSpPr txBox="1"/>
            <p:nvPr/>
          </p:nvSpPr>
          <p:spPr>
            <a:xfrm>
              <a:off x="2523182" y="6303625"/>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0.1</a:t>
              </a:r>
            </a:p>
          </p:txBody>
        </p:sp>
        <p:sp>
          <p:nvSpPr>
            <p:cNvPr id="170" name="TextBox 169">
              <a:extLst>
                <a:ext uri="{FF2B5EF4-FFF2-40B4-BE49-F238E27FC236}">
                  <a16:creationId xmlns:a16="http://schemas.microsoft.com/office/drawing/2014/main" id="{75B9BBE5-560A-9EBE-9784-AE535B6C06E9}"/>
                </a:ext>
              </a:extLst>
            </p:cNvPr>
            <p:cNvSpPr txBox="1"/>
            <p:nvPr/>
          </p:nvSpPr>
          <p:spPr>
            <a:xfrm>
              <a:off x="2523182" y="5912957"/>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0.2</a:t>
              </a:r>
            </a:p>
          </p:txBody>
        </p:sp>
        <p:sp>
          <p:nvSpPr>
            <p:cNvPr id="171" name="TextBox 170">
              <a:extLst>
                <a:ext uri="{FF2B5EF4-FFF2-40B4-BE49-F238E27FC236}">
                  <a16:creationId xmlns:a16="http://schemas.microsoft.com/office/drawing/2014/main" id="{8AA22005-CD7F-3EB4-7713-B83022875B42}"/>
                </a:ext>
              </a:extLst>
            </p:cNvPr>
            <p:cNvSpPr txBox="1"/>
            <p:nvPr/>
          </p:nvSpPr>
          <p:spPr>
            <a:xfrm>
              <a:off x="2523182" y="552228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0.3</a:t>
              </a:r>
            </a:p>
          </p:txBody>
        </p:sp>
        <p:sp>
          <p:nvSpPr>
            <p:cNvPr id="172" name="TextBox 171">
              <a:extLst>
                <a:ext uri="{FF2B5EF4-FFF2-40B4-BE49-F238E27FC236}">
                  <a16:creationId xmlns:a16="http://schemas.microsoft.com/office/drawing/2014/main" id="{E76FEE02-2D16-3621-FEB3-BCAFF5B247F1}"/>
                </a:ext>
              </a:extLst>
            </p:cNvPr>
            <p:cNvSpPr txBox="1"/>
            <p:nvPr/>
          </p:nvSpPr>
          <p:spPr>
            <a:xfrm>
              <a:off x="2523182" y="5131618"/>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0.4</a:t>
              </a:r>
            </a:p>
          </p:txBody>
        </p:sp>
        <p:sp>
          <p:nvSpPr>
            <p:cNvPr id="173" name="TextBox 172">
              <a:extLst>
                <a:ext uri="{FF2B5EF4-FFF2-40B4-BE49-F238E27FC236}">
                  <a16:creationId xmlns:a16="http://schemas.microsoft.com/office/drawing/2014/main" id="{668C75E1-0EBD-0C9F-0CCC-9099006CEA29}"/>
                </a:ext>
              </a:extLst>
            </p:cNvPr>
            <p:cNvSpPr txBox="1"/>
            <p:nvPr/>
          </p:nvSpPr>
          <p:spPr>
            <a:xfrm>
              <a:off x="2523182" y="4740947"/>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0.5</a:t>
              </a:r>
            </a:p>
          </p:txBody>
        </p:sp>
        <p:sp>
          <p:nvSpPr>
            <p:cNvPr id="174" name="TextBox 173">
              <a:extLst>
                <a:ext uri="{FF2B5EF4-FFF2-40B4-BE49-F238E27FC236}">
                  <a16:creationId xmlns:a16="http://schemas.microsoft.com/office/drawing/2014/main" id="{D825F098-F13B-A075-A7D5-02CD075D303B}"/>
                </a:ext>
              </a:extLst>
            </p:cNvPr>
            <p:cNvSpPr txBox="1"/>
            <p:nvPr/>
          </p:nvSpPr>
          <p:spPr>
            <a:xfrm>
              <a:off x="2523182" y="435027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0.6</a:t>
              </a:r>
            </a:p>
          </p:txBody>
        </p:sp>
        <p:sp>
          <p:nvSpPr>
            <p:cNvPr id="175" name="TextBox 174">
              <a:extLst>
                <a:ext uri="{FF2B5EF4-FFF2-40B4-BE49-F238E27FC236}">
                  <a16:creationId xmlns:a16="http://schemas.microsoft.com/office/drawing/2014/main" id="{989FEBF1-6619-ED14-D7F5-593AFD54CD2E}"/>
                </a:ext>
              </a:extLst>
            </p:cNvPr>
            <p:cNvSpPr txBox="1"/>
            <p:nvPr/>
          </p:nvSpPr>
          <p:spPr>
            <a:xfrm>
              <a:off x="2523182" y="395960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0.7</a:t>
              </a:r>
            </a:p>
          </p:txBody>
        </p:sp>
        <p:sp>
          <p:nvSpPr>
            <p:cNvPr id="176" name="TextBox 175">
              <a:extLst>
                <a:ext uri="{FF2B5EF4-FFF2-40B4-BE49-F238E27FC236}">
                  <a16:creationId xmlns:a16="http://schemas.microsoft.com/office/drawing/2014/main" id="{DC3EE109-0FAF-FB07-CE14-F0BE8CB112D8}"/>
                </a:ext>
              </a:extLst>
            </p:cNvPr>
            <p:cNvSpPr txBox="1"/>
            <p:nvPr/>
          </p:nvSpPr>
          <p:spPr>
            <a:xfrm>
              <a:off x="2523182" y="3568935"/>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0.8</a:t>
              </a:r>
            </a:p>
          </p:txBody>
        </p:sp>
        <p:sp>
          <p:nvSpPr>
            <p:cNvPr id="177" name="TextBox 176">
              <a:extLst>
                <a:ext uri="{FF2B5EF4-FFF2-40B4-BE49-F238E27FC236}">
                  <a16:creationId xmlns:a16="http://schemas.microsoft.com/office/drawing/2014/main" id="{14E5FE49-89F0-7447-C146-B77365AC2CB2}"/>
                </a:ext>
              </a:extLst>
            </p:cNvPr>
            <p:cNvSpPr txBox="1"/>
            <p:nvPr/>
          </p:nvSpPr>
          <p:spPr>
            <a:xfrm>
              <a:off x="2523182" y="3178267"/>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0.9</a:t>
              </a:r>
            </a:p>
          </p:txBody>
        </p:sp>
      </p:grpSp>
      <p:grpSp>
        <p:nvGrpSpPr>
          <p:cNvPr id="178" name="Group 177">
            <a:extLst>
              <a:ext uri="{FF2B5EF4-FFF2-40B4-BE49-F238E27FC236}">
                <a16:creationId xmlns:a16="http://schemas.microsoft.com/office/drawing/2014/main" id="{E0835139-5A2C-A996-84B0-78A2590B8B41}"/>
              </a:ext>
            </a:extLst>
          </p:cNvPr>
          <p:cNvGrpSpPr/>
          <p:nvPr/>
        </p:nvGrpSpPr>
        <p:grpSpPr>
          <a:xfrm>
            <a:off x="1707447" y="2503631"/>
            <a:ext cx="35213" cy="2010147"/>
            <a:chOff x="3019425" y="2927104"/>
            <a:chExt cx="110381" cy="3906701"/>
          </a:xfrm>
        </p:grpSpPr>
        <p:cxnSp>
          <p:nvCxnSpPr>
            <p:cNvPr id="179" name="Straight Connector 178">
              <a:extLst>
                <a:ext uri="{FF2B5EF4-FFF2-40B4-BE49-F238E27FC236}">
                  <a16:creationId xmlns:a16="http://schemas.microsoft.com/office/drawing/2014/main" id="{EBE76376-856D-B3FA-9442-DECE8C522B56}"/>
                </a:ext>
              </a:extLst>
            </p:cNvPr>
            <p:cNvCxnSpPr>
              <a:cxnSpLocks/>
            </p:cNvCxnSpPr>
            <p:nvPr/>
          </p:nvCxnSpPr>
          <p:spPr>
            <a:xfrm>
              <a:off x="3019425" y="292710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C2D04FD-997D-ECB6-8CAB-DC36C2C9E9FE}"/>
                </a:ext>
              </a:extLst>
            </p:cNvPr>
            <p:cNvCxnSpPr>
              <a:cxnSpLocks/>
            </p:cNvCxnSpPr>
            <p:nvPr/>
          </p:nvCxnSpPr>
          <p:spPr>
            <a:xfrm flipV="1">
              <a:off x="3129806" y="2931319"/>
              <a:ext cx="0" cy="3900487"/>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22077BF-ED89-EC82-43C5-15F976E70F80}"/>
                </a:ext>
              </a:extLst>
            </p:cNvPr>
            <p:cNvCxnSpPr>
              <a:cxnSpLocks/>
            </p:cNvCxnSpPr>
            <p:nvPr/>
          </p:nvCxnSpPr>
          <p:spPr>
            <a:xfrm>
              <a:off x="3019425" y="6833805"/>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23F4D0F-20C7-E3E8-88B2-4FFD5010F9F5}"/>
                </a:ext>
              </a:extLst>
            </p:cNvPr>
            <p:cNvCxnSpPr>
              <a:cxnSpLocks/>
            </p:cNvCxnSpPr>
            <p:nvPr/>
          </p:nvCxnSpPr>
          <p:spPr>
            <a:xfrm>
              <a:off x="3019425" y="644313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2D0DBE7-6961-3018-4BB6-D4A5B13C5C26}"/>
                </a:ext>
              </a:extLst>
            </p:cNvPr>
            <p:cNvCxnSpPr>
              <a:cxnSpLocks/>
            </p:cNvCxnSpPr>
            <p:nvPr/>
          </p:nvCxnSpPr>
          <p:spPr>
            <a:xfrm>
              <a:off x="3019425" y="605246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36B6F08-DDBB-EE4B-D6DC-CB6BBFF65A84}"/>
                </a:ext>
              </a:extLst>
            </p:cNvPr>
            <p:cNvCxnSpPr>
              <a:cxnSpLocks/>
            </p:cNvCxnSpPr>
            <p:nvPr/>
          </p:nvCxnSpPr>
          <p:spPr>
            <a:xfrm>
              <a:off x="3019425" y="566179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6C1213E7-9213-C315-4473-09F91BD6510D}"/>
                </a:ext>
              </a:extLst>
            </p:cNvPr>
            <p:cNvCxnSpPr>
              <a:cxnSpLocks/>
            </p:cNvCxnSpPr>
            <p:nvPr/>
          </p:nvCxnSpPr>
          <p:spPr>
            <a:xfrm>
              <a:off x="3019425" y="527112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FA41BF-EB73-3174-E221-C9B14E65A14E}"/>
                </a:ext>
              </a:extLst>
            </p:cNvPr>
            <p:cNvCxnSpPr>
              <a:cxnSpLocks/>
            </p:cNvCxnSpPr>
            <p:nvPr/>
          </p:nvCxnSpPr>
          <p:spPr>
            <a:xfrm>
              <a:off x="3019425" y="488045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5E14F5A-C1E2-A840-366F-64B920F97BAC}"/>
                </a:ext>
              </a:extLst>
            </p:cNvPr>
            <p:cNvCxnSpPr>
              <a:cxnSpLocks/>
            </p:cNvCxnSpPr>
            <p:nvPr/>
          </p:nvCxnSpPr>
          <p:spPr>
            <a:xfrm>
              <a:off x="3019425" y="448978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3D47148-716D-7F0B-22C3-8B947BCF532E}"/>
                </a:ext>
              </a:extLst>
            </p:cNvPr>
            <p:cNvCxnSpPr>
              <a:cxnSpLocks/>
            </p:cNvCxnSpPr>
            <p:nvPr/>
          </p:nvCxnSpPr>
          <p:spPr>
            <a:xfrm>
              <a:off x="3019425" y="409911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82214BF-8ADC-6EE1-78E4-6C9300353FC2}"/>
                </a:ext>
              </a:extLst>
            </p:cNvPr>
            <p:cNvCxnSpPr>
              <a:cxnSpLocks/>
            </p:cNvCxnSpPr>
            <p:nvPr/>
          </p:nvCxnSpPr>
          <p:spPr>
            <a:xfrm>
              <a:off x="3019425" y="370844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B818BC0-B00D-8BCA-B1D5-17B9BFDCEDE3}"/>
                </a:ext>
              </a:extLst>
            </p:cNvPr>
            <p:cNvCxnSpPr>
              <a:cxnSpLocks/>
            </p:cNvCxnSpPr>
            <p:nvPr/>
          </p:nvCxnSpPr>
          <p:spPr>
            <a:xfrm>
              <a:off x="3019425" y="331777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6" name="TextBox 195">
            <a:extLst>
              <a:ext uri="{FF2B5EF4-FFF2-40B4-BE49-F238E27FC236}">
                <a16:creationId xmlns:a16="http://schemas.microsoft.com/office/drawing/2014/main" id="{9861C82F-7B20-D90B-E69A-80AE28A5A608}"/>
              </a:ext>
            </a:extLst>
          </p:cNvPr>
          <p:cNvSpPr txBox="1"/>
          <p:nvPr/>
        </p:nvSpPr>
        <p:spPr>
          <a:xfrm>
            <a:off x="11098585" y="4953983"/>
            <a:ext cx="432811" cy="287130"/>
          </a:xfrm>
          <a:prstGeom prst="rect">
            <a:avLst/>
          </a:prstGeom>
          <a:solidFill>
            <a:schemeClr val="bg1"/>
          </a:solidFill>
        </p:spPr>
        <p:txBody>
          <a:bodyPr wrap="none" lIns="0" tIns="0" rIns="0" bIns="0"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Total no.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of events</a:t>
            </a:r>
          </a:p>
        </p:txBody>
      </p:sp>
      <p:sp>
        <p:nvSpPr>
          <p:cNvPr id="197" name="TextBox 196">
            <a:extLst>
              <a:ext uri="{FF2B5EF4-FFF2-40B4-BE49-F238E27FC236}">
                <a16:creationId xmlns:a16="http://schemas.microsoft.com/office/drawing/2014/main" id="{BD896BD7-3F53-9AB8-5BC2-A16EF0BF1960}"/>
              </a:ext>
            </a:extLst>
          </p:cNvPr>
          <p:cNvSpPr txBox="1"/>
          <p:nvPr/>
        </p:nvSpPr>
        <p:spPr>
          <a:xfrm>
            <a:off x="8406473" y="4865992"/>
            <a:ext cx="1646285" cy="189732"/>
          </a:xfrm>
          <a:prstGeom prst="rect">
            <a:avLst/>
          </a:prstGeom>
          <a:noFill/>
        </p:spPr>
        <p:txBody>
          <a:bodyPr wrap="none" lIns="0" tIns="0" rIns="0"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231F20"/>
                </a:solidFill>
                <a:effectLst/>
                <a:uLnTx/>
                <a:uFillTx/>
                <a:latin typeface="Arial Narrow" panose="020B0606020202030204" pitchFamily="34" charset="0"/>
                <a:ea typeface="+mn-ea"/>
                <a:cs typeface="+mn-cs"/>
                <a:sym typeface="HelveticaNeueLTPro-Bd"/>
                <a:rtl val="0"/>
              </a:rPr>
              <a:t>Time since randomisation (months)</a:t>
            </a:r>
          </a:p>
        </p:txBody>
      </p:sp>
      <p:sp>
        <p:nvSpPr>
          <p:cNvPr id="198" name="TextBox 197">
            <a:extLst>
              <a:ext uri="{FF2B5EF4-FFF2-40B4-BE49-F238E27FC236}">
                <a16:creationId xmlns:a16="http://schemas.microsoft.com/office/drawing/2014/main" id="{F9C85258-33C3-541C-F97F-583425F3E104}"/>
              </a:ext>
            </a:extLst>
          </p:cNvPr>
          <p:cNvSpPr txBox="1"/>
          <p:nvPr/>
        </p:nvSpPr>
        <p:spPr>
          <a:xfrm>
            <a:off x="6332733" y="4954047"/>
            <a:ext cx="868828" cy="287130"/>
          </a:xfrm>
          <a:prstGeom prst="rect">
            <a:avLst/>
          </a:prstGeom>
          <a:noFill/>
        </p:spPr>
        <p:txBody>
          <a:bodyPr wrap="none" lIns="0" tIns="0" rIns="0" bIns="0" rtlCol="0" anchor="ctr" anchorCtr="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231F20"/>
                </a:solidFill>
                <a:effectLst/>
                <a:uLnTx/>
                <a:uFillTx/>
                <a:latin typeface="Arial Narrow" panose="020B0606020202030204" pitchFamily="34" charset="0"/>
                <a:ea typeface="+mn-ea"/>
                <a:cs typeface="+mn-cs"/>
                <a:sym typeface="HelveticaNeueLTPro-Roman"/>
                <a:rtl val="0"/>
              </a:rPr>
              <a:t>No. of </a:t>
            </a:r>
            <a:br>
              <a:rPr kumimoji="0" lang="en-GB" sz="933" b="1" i="0" u="none" strike="noStrike" kern="1200" cap="none" spc="0" normalizeH="0" baseline="0" noProof="0" dirty="0">
                <a:ln/>
                <a:solidFill>
                  <a:srgbClr val="231F20"/>
                </a:solidFill>
                <a:effectLst/>
                <a:uLnTx/>
                <a:uFillTx/>
                <a:latin typeface="Arial Narrow" panose="020B0606020202030204" pitchFamily="34" charset="0"/>
                <a:ea typeface="+mn-ea"/>
                <a:cs typeface="+mn-cs"/>
                <a:sym typeface="HelveticaNeueLTPro-Roman"/>
                <a:rtl val="0"/>
              </a:rPr>
            </a:br>
            <a:r>
              <a:rPr kumimoji="0" lang="en-GB" sz="933" b="1" i="0" u="none" strike="noStrike" kern="1200" cap="none" spc="0" normalizeH="0" baseline="0" noProof="0" dirty="0">
                <a:ln/>
                <a:solidFill>
                  <a:srgbClr val="231F20"/>
                </a:solidFill>
                <a:effectLst/>
                <a:uLnTx/>
                <a:uFillTx/>
                <a:latin typeface="Arial Narrow" panose="020B0606020202030204" pitchFamily="34" charset="0"/>
                <a:ea typeface="+mn-ea"/>
                <a:cs typeface="+mn-cs"/>
                <a:sym typeface="HelveticaNeueLTPro-Roman"/>
                <a:rtl val="0"/>
              </a:rPr>
              <a:t>participants at risk</a:t>
            </a:r>
          </a:p>
        </p:txBody>
      </p:sp>
      <p:cxnSp>
        <p:nvCxnSpPr>
          <p:cNvPr id="199" name="Straight Connector 198">
            <a:extLst>
              <a:ext uri="{FF2B5EF4-FFF2-40B4-BE49-F238E27FC236}">
                <a16:creationId xmlns:a16="http://schemas.microsoft.com/office/drawing/2014/main" id="{3EDE61E5-7AB1-F332-0B31-BF7CF22EFD3A}"/>
              </a:ext>
            </a:extLst>
          </p:cNvPr>
          <p:cNvCxnSpPr>
            <a:cxnSpLocks/>
          </p:cNvCxnSpPr>
          <p:nvPr/>
        </p:nvCxnSpPr>
        <p:spPr>
          <a:xfrm flipH="1">
            <a:off x="7396060" y="4513377"/>
            <a:ext cx="366711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0FC72E7E-3FDB-8E38-FD7D-6EB4398FF444}"/>
              </a:ext>
            </a:extLst>
          </p:cNvPr>
          <p:cNvGrpSpPr/>
          <p:nvPr/>
        </p:nvGrpSpPr>
        <p:grpSpPr>
          <a:xfrm>
            <a:off x="7368811" y="4584230"/>
            <a:ext cx="3749545" cy="143566"/>
            <a:chOff x="3926203" y="7069403"/>
            <a:chExt cx="11753483" cy="279020"/>
          </a:xfrm>
        </p:grpSpPr>
        <p:sp>
          <p:nvSpPr>
            <p:cNvPr id="201" name="TextBox 200">
              <a:extLst>
                <a:ext uri="{FF2B5EF4-FFF2-40B4-BE49-F238E27FC236}">
                  <a16:creationId xmlns:a16="http://schemas.microsoft.com/office/drawing/2014/main" id="{B5A0534B-2EFB-7342-D32A-D5ACC9A2F15E}"/>
                </a:ext>
              </a:extLst>
            </p:cNvPr>
            <p:cNvSpPr txBox="1"/>
            <p:nvPr/>
          </p:nvSpPr>
          <p:spPr>
            <a:xfrm>
              <a:off x="3926203" y="7069403"/>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202" name="TextBox 201">
              <a:extLst>
                <a:ext uri="{FF2B5EF4-FFF2-40B4-BE49-F238E27FC236}">
                  <a16:creationId xmlns:a16="http://schemas.microsoft.com/office/drawing/2014/main" id="{6EE88D95-B2BC-B655-B999-EFD36EBD69AA}"/>
                </a:ext>
              </a:extLst>
            </p:cNvPr>
            <p:cNvSpPr txBox="1"/>
            <p:nvPr/>
          </p:nvSpPr>
          <p:spPr>
            <a:xfrm>
              <a:off x="4501062" y="7069403"/>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a:t>
              </a:r>
            </a:p>
          </p:txBody>
        </p:sp>
        <p:sp>
          <p:nvSpPr>
            <p:cNvPr id="203" name="TextBox 202">
              <a:extLst>
                <a:ext uri="{FF2B5EF4-FFF2-40B4-BE49-F238E27FC236}">
                  <a16:creationId xmlns:a16="http://schemas.microsoft.com/office/drawing/2014/main" id="{47265EDA-FC6D-52FA-7F5A-1268675F82FA}"/>
                </a:ext>
              </a:extLst>
            </p:cNvPr>
            <p:cNvSpPr txBox="1"/>
            <p:nvPr/>
          </p:nvSpPr>
          <p:spPr>
            <a:xfrm>
              <a:off x="5075924" y="7069403"/>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a:t>
              </a:r>
            </a:p>
          </p:txBody>
        </p:sp>
        <p:sp>
          <p:nvSpPr>
            <p:cNvPr id="204" name="TextBox 203">
              <a:extLst>
                <a:ext uri="{FF2B5EF4-FFF2-40B4-BE49-F238E27FC236}">
                  <a16:creationId xmlns:a16="http://schemas.microsoft.com/office/drawing/2014/main" id="{2B38FA5C-E9E4-4EE6-C6A5-D6A9638F58F9}"/>
                </a:ext>
              </a:extLst>
            </p:cNvPr>
            <p:cNvSpPr txBox="1"/>
            <p:nvPr/>
          </p:nvSpPr>
          <p:spPr>
            <a:xfrm>
              <a:off x="5650786" y="7069403"/>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9</a:t>
              </a:r>
            </a:p>
          </p:txBody>
        </p:sp>
        <p:sp>
          <p:nvSpPr>
            <p:cNvPr id="205" name="TextBox 204">
              <a:extLst>
                <a:ext uri="{FF2B5EF4-FFF2-40B4-BE49-F238E27FC236}">
                  <a16:creationId xmlns:a16="http://schemas.microsoft.com/office/drawing/2014/main" id="{F7325499-B892-7287-1276-BE5BD7276DEB}"/>
                </a:ext>
              </a:extLst>
            </p:cNvPr>
            <p:cNvSpPr txBox="1"/>
            <p:nvPr/>
          </p:nvSpPr>
          <p:spPr>
            <a:xfrm>
              <a:off x="6140223"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12</a:t>
              </a:r>
            </a:p>
          </p:txBody>
        </p:sp>
        <p:sp>
          <p:nvSpPr>
            <p:cNvPr id="206" name="TextBox 205">
              <a:extLst>
                <a:ext uri="{FF2B5EF4-FFF2-40B4-BE49-F238E27FC236}">
                  <a16:creationId xmlns:a16="http://schemas.microsoft.com/office/drawing/2014/main" id="{8EA64199-B0DE-8274-CD96-2E945651BF5B}"/>
                </a:ext>
              </a:extLst>
            </p:cNvPr>
            <p:cNvSpPr txBox="1"/>
            <p:nvPr/>
          </p:nvSpPr>
          <p:spPr>
            <a:xfrm>
              <a:off x="6715085"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15</a:t>
              </a:r>
            </a:p>
          </p:txBody>
        </p:sp>
        <p:sp>
          <p:nvSpPr>
            <p:cNvPr id="207" name="TextBox 206">
              <a:extLst>
                <a:ext uri="{FF2B5EF4-FFF2-40B4-BE49-F238E27FC236}">
                  <a16:creationId xmlns:a16="http://schemas.microsoft.com/office/drawing/2014/main" id="{C1B4DC32-EA29-3813-704A-A6ED941EA33D}"/>
                </a:ext>
              </a:extLst>
            </p:cNvPr>
            <p:cNvSpPr txBox="1"/>
            <p:nvPr/>
          </p:nvSpPr>
          <p:spPr>
            <a:xfrm>
              <a:off x="7289947"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18</a:t>
              </a:r>
            </a:p>
          </p:txBody>
        </p:sp>
        <p:sp>
          <p:nvSpPr>
            <p:cNvPr id="208" name="TextBox 207">
              <a:extLst>
                <a:ext uri="{FF2B5EF4-FFF2-40B4-BE49-F238E27FC236}">
                  <a16:creationId xmlns:a16="http://schemas.microsoft.com/office/drawing/2014/main" id="{2955248E-F5F5-6C11-1F6F-D75F71EA2B6C}"/>
                </a:ext>
              </a:extLst>
            </p:cNvPr>
            <p:cNvSpPr txBox="1"/>
            <p:nvPr/>
          </p:nvSpPr>
          <p:spPr>
            <a:xfrm>
              <a:off x="7864806"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21</a:t>
              </a:r>
            </a:p>
          </p:txBody>
        </p:sp>
        <p:sp>
          <p:nvSpPr>
            <p:cNvPr id="209" name="TextBox 208">
              <a:extLst>
                <a:ext uri="{FF2B5EF4-FFF2-40B4-BE49-F238E27FC236}">
                  <a16:creationId xmlns:a16="http://schemas.microsoft.com/office/drawing/2014/main" id="{56C8C611-F551-1E2D-2916-95F33DC047E1}"/>
                </a:ext>
              </a:extLst>
            </p:cNvPr>
            <p:cNvSpPr txBox="1"/>
            <p:nvPr/>
          </p:nvSpPr>
          <p:spPr>
            <a:xfrm>
              <a:off x="8439668"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24</a:t>
              </a:r>
            </a:p>
          </p:txBody>
        </p:sp>
        <p:sp>
          <p:nvSpPr>
            <p:cNvPr id="210" name="TextBox 209">
              <a:extLst>
                <a:ext uri="{FF2B5EF4-FFF2-40B4-BE49-F238E27FC236}">
                  <a16:creationId xmlns:a16="http://schemas.microsoft.com/office/drawing/2014/main" id="{DD0AA3EB-9C20-AF87-34B2-65536EFBF92B}"/>
                </a:ext>
              </a:extLst>
            </p:cNvPr>
            <p:cNvSpPr txBox="1"/>
            <p:nvPr/>
          </p:nvSpPr>
          <p:spPr>
            <a:xfrm>
              <a:off x="9014530"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27</a:t>
              </a:r>
            </a:p>
          </p:txBody>
        </p:sp>
        <p:sp>
          <p:nvSpPr>
            <p:cNvPr id="211" name="TextBox 210">
              <a:extLst>
                <a:ext uri="{FF2B5EF4-FFF2-40B4-BE49-F238E27FC236}">
                  <a16:creationId xmlns:a16="http://schemas.microsoft.com/office/drawing/2014/main" id="{07380342-2BC8-9F75-7586-DB4519E48009}"/>
                </a:ext>
              </a:extLst>
            </p:cNvPr>
            <p:cNvSpPr txBox="1"/>
            <p:nvPr/>
          </p:nvSpPr>
          <p:spPr>
            <a:xfrm>
              <a:off x="9589392"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a:t>
              </a:r>
            </a:p>
          </p:txBody>
        </p:sp>
        <p:sp>
          <p:nvSpPr>
            <p:cNvPr id="212" name="TextBox 211">
              <a:extLst>
                <a:ext uri="{FF2B5EF4-FFF2-40B4-BE49-F238E27FC236}">
                  <a16:creationId xmlns:a16="http://schemas.microsoft.com/office/drawing/2014/main" id="{BACC2663-2A21-3F92-ED62-9555E1FE7565}"/>
                </a:ext>
              </a:extLst>
            </p:cNvPr>
            <p:cNvSpPr txBox="1"/>
            <p:nvPr/>
          </p:nvSpPr>
          <p:spPr>
            <a:xfrm>
              <a:off x="10164251"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33</a:t>
              </a:r>
            </a:p>
          </p:txBody>
        </p:sp>
        <p:sp>
          <p:nvSpPr>
            <p:cNvPr id="213" name="TextBox 212">
              <a:extLst>
                <a:ext uri="{FF2B5EF4-FFF2-40B4-BE49-F238E27FC236}">
                  <a16:creationId xmlns:a16="http://schemas.microsoft.com/office/drawing/2014/main" id="{E1F1B580-E012-0CB7-9813-0D84B6A07D68}"/>
                </a:ext>
              </a:extLst>
            </p:cNvPr>
            <p:cNvSpPr txBox="1"/>
            <p:nvPr/>
          </p:nvSpPr>
          <p:spPr>
            <a:xfrm>
              <a:off x="10739113"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36</a:t>
              </a:r>
            </a:p>
          </p:txBody>
        </p:sp>
        <p:sp>
          <p:nvSpPr>
            <p:cNvPr id="214" name="TextBox 213">
              <a:extLst>
                <a:ext uri="{FF2B5EF4-FFF2-40B4-BE49-F238E27FC236}">
                  <a16:creationId xmlns:a16="http://schemas.microsoft.com/office/drawing/2014/main" id="{20260A71-46DD-7BD9-3673-C38719CC6441}"/>
                </a:ext>
              </a:extLst>
            </p:cNvPr>
            <p:cNvSpPr txBox="1"/>
            <p:nvPr/>
          </p:nvSpPr>
          <p:spPr>
            <a:xfrm>
              <a:off x="11313972"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39</a:t>
              </a:r>
            </a:p>
          </p:txBody>
        </p:sp>
        <p:sp>
          <p:nvSpPr>
            <p:cNvPr id="215" name="TextBox 214">
              <a:extLst>
                <a:ext uri="{FF2B5EF4-FFF2-40B4-BE49-F238E27FC236}">
                  <a16:creationId xmlns:a16="http://schemas.microsoft.com/office/drawing/2014/main" id="{8C0A44B6-3CDA-DFC3-7F2E-672A19E6926B}"/>
                </a:ext>
              </a:extLst>
            </p:cNvPr>
            <p:cNvSpPr txBox="1"/>
            <p:nvPr/>
          </p:nvSpPr>
          <p:spPr>
            <a:xfrm>
              <a:off x="11888834"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42</a:t>
              </a:r>
            </a:p>
          </p:txBody>
        </p:sp>
        <p:sp>
          <p:nvSpPr>
            <p:cNvPr id="216" name="TextBox 215">
              <a:extLst>
                <a:ext uri="{FF2B5EF4-FFF2-40B4-BE49-F238E27FC236}">
                  <a16:creationId xmlns:a16="http://schemas.microsoft.com/office/drawing/2014/main" id="{A882FC72-E48C-1D17-DF50-85410842D9DE}"/>
                </a:ext>
              </a:extLst>
            </p:cNvPr>
            <p:cNvSpPr txBox="1"/>
            <p:nvPr/>
          </p:nvSpPr>
          <p:spPr>
            <a:xfrm>
              <a:off x="12463693"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45</a:t>
              </a:r>
            </a:p>
          </p:txBody>
        </p:sp>
        <p:sp>
          <p:nvSpPr>
            <p:cNvPr id="217" name="TextBox 216">
              <a:extLst>
                <a:ext uri="{FF2B5EF4-FFF2-40B4-BE49-F238E27FC236}">
                  <a16:creationId xmlns:a16="http://schemas.microsoft.com/office/drawing/2014/main" id="{971911AF-758B-B0CB-EB7B-2996B590CC15}"/>
                </a:ext>
              </a:extLst>
            </p:cNvPr>
            <p:cNvSpPr txBox="1"/>
            <p:nvPr/>
          </p:nvSpPr>
          <p:spPr>
            <a:xfrm>
              <a:off x="13038556"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48</a:t>
              </a:r>
            </a:p>
          </p:txBody>
        </p:sp>
        <p:sp>
          <p:nvSpPr>
            <p:cNvPr id="218" name="TextBox 217">
              <a:extLst>
                <a:ext uri="{FF2B5EF4-FFF2-40B4-BE49-F238E27FC236}">
                  <a16:creationId xmlns:a16="http://schemas.microsoft.com/office/drawing/2014/main" id="{CA7D7F26-F7EF-6F63-1ACE-8856BF8F43BB}"/>
                </a:ext>
              </a:extLst>
            </p:cNvPr>
            <p:cNvSpPr txBox="1"/>
            <p:nvPr/>
          </p:nvSpPr>
          <p:spPr>
            <a:xfrm>
              <a:off x="13613418"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51</a:t>
              </a:r>
            </a:p>
          </p:txBody>
        </p:sp>
        <p:sp>
          <p:nvSpPr>
            <p:cNvPr id="219" name="TextBox 218">
              <a:extLst>
                <a:ext uri="{FF2B5EF4-FFF2-40B4-BE49-F238E27FC236}">
                  <a16:creationId xmlns:a16="http://schemas.microsoft.com/office/drawing/2014/main" id="{3FEE9B95-3B67-FDAE-313F-D22994236B96}"/>
                </a:ext>
              </a:extLst>
            </p:cNvPr>
            <p:cNvSpPr txBox="1"/>
            <p:nvPr/>
          </p:nvSpPr>
          <p:spPr>
            <a:xfrm>
              <a:off x="14188280"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54</a:t>
              </a:r>
            </a:p>
          </p:txBody>
        </p:sp>
        <p:sp>
          <p:nvSpPr>
            <p:cNvPr id="220" name="TextBox 219">
              <a:extLst>
                <a:ext uri="{FF2B5EF4-FFF2-40B4-BE49-F238E27FC236}">
                  <a16:creationId xmlns:a16="http://schemas.microsoft.com/office/drawing/2014/main" id="{B46D94D1-2C7D-1775-4F48-43F9465CFF3C}"/>
                </a:ext>
              </a:extLst>
            </p:cNvPr>
            <p:cNvSpPr txBox="1"/>
            <p:nvPr/>
          </p:nvSpPr>
          <p:spPr>
            <a:xfrm>
              <a:off x="14763139"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57</a:t>
              </a:r>
            </a:p>
          </p:txBody>
        </p:sp>
        <p:sp>
          <p:nvSpPr>
            <p:cNvPr id="221" name="TextBox 220">
              <a:extLst>
                <a:ext uri="{FF2B5EF4-FFF2-40B4-BE49-F238E27FC236}">
                  <a16:creationId xmlns:a16="http://schemas.microsoft.com/office/drawing/2014/main" id="{378569DB-E77C-BB94-0D20-0887A19E2E23}"/>
                </a:ext>
              </a:extLst>
            </p:cNvPr>
            <p:cNvSpPr txBox="1"/>
            <p:nvPr/>
          </p:nvSpPr>
          <p:spPr>
            <a:xfrm>
              <a:off x="15337994"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60</a:t>
              </a:r>
            </a:p>
          </p:txBody>
        </p:sp>
      </p:grpSp>
      <p:grpSp>
        <p:nvGrpSpPr>
          <p:cNvPr id="222" name="Group 221">
            <a:extLst>
              <a:ext uri="{FF2B5EF4-FFF2-40B4-BE49-F238E27FC236}">
                <a16:creationId xmlns:a16="http://schemas.microsoft.com/office/drawing/2014/main" id="{8CAD42FA-AF99-973D-9FCA-794123862A73}"/>
              </a:ext>
            </a:extLst>
          </p:cNvPr>
          <p:cNvGrpSpPr/>
          <p:nvPr/>
        </p:nvGrpSpPr>
        <p:grpSpPr>
          <a:xfrm>
            <a:off x="7396061" y="4514035"/>
            <a:ext cx="3667791" cy="55571"/>
            <a:chOff x="4011623" y="6932958"/>
            <a:chExt cx="11497215" cy="108001"/>
          </a:xfrm>
        </p:grpSpPr>
        <p:cxnSp>
          <p:nvCxnSpPr>
            <p:cNvPr id="223" name="Straight Connector 222">
              <a:extLst>
                <a:ext uri="{FF2B5EF4-FFF2-40B4-BE49-F238E27FC236}">
                  <a16:creationId xmlns:a16="http://schemas.microsoft.com/office/drawing/2014/main" id="{CD985B48-B927-3B7C-AEF9-32F29986A188}"/>
                </a:ext>
              </a:extLst>
            </p:cNvPr>
            <p:cNvCxnSpPr>
              <a:cxnSpLocks/>
            </p:cNvCxnSpPr>
            <p:nvPr/>
          </p:nvCxnSpPr>
          <p:spPr>
            <a:xfrm rot="16200000">
              <a:off x="3957623"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1CBB5F5-16A7-4080-98BD-FC952A055ED9}"/>
                </a:ext>
              </a:extLst>
            </p:cNvPr>
            <p:cNvCxnSpPr>
              <a:cxnSpLocks/>
            </p:cNvCxnSpPr>
            <p:nvPr/>
          </p:nvCxnSpPr>
          <p:spPr>
            <a:xfrm rot="16200000">
              <a:off x="4532484"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4449494-269D-7C8A-449A-5D1073545329}"/>
                </a:ext>
              </a:extLst>
            </p:cNvPr>
            <p:cNvCxnSpPr>
              <a:cxnSpLocks/>
            </p:cNvCxnSpPr>
            <p:nvPr/>
          </p:nvCxnSpPr>
          <p:spPr>
            <a:xfrm rot="16200000">
              <a:off x="5107345"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BFC67B3-5CFD-E994-8BAC-7168FE77B51E}"/>
                </a:ext>
              </a:extLst>
            </p:cNvPr>
            <p:cNvCxnSpPr>
              <a:cxnSpLocks/>
            </p:cNvCxnSpPr>
            <p:nvPr/>
          </p:nvCxnSpPr>
          <p:spPr>
            <a:xfrm rot="16200000">
              <a:off x="5682206"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CD6EB59-66D9-B486-1322-0FE9C5C5E905}"/>
                </a:ext>
              </a:extLst>
            </p:cNvPr>
            <p:cNvCxnSpPr>
              <a:cxnSpLocks/>
            </p:cNvCxnSpPr>
            <p:nvPr/>
          </p:nvCxnSpPr>
          <p:spPr>
            <a:xfrm rot="16200000">
              <a:off x="6257067"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0D8F791-6342-54D8-74ED-EA731E98CA1E}"/>
                </a:ext>
              </a:extLst>
            </p:cNvPr>
            <p:cNvCxnSpPr>
              <a:cxnSpLocks/>
            </p:cNvCxnSpPr>
            <p:nvPr/>
          </p:nvCxnSpPr>
          <p:spPr>
            <a:xfrm rot="16200000">
              <a:off x="6831928"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96E1BBF-C404-2BD8-6979-BB24B2814379}"/>
                </a:ext>
              </a:extLst>
            </p:cNvPr>
            <p:cNvCxnSpPr>
              <a:cxnSpLocks/>
            </p:cNvCxnSpPr>
            <p:nvPr/>
          </p:nvCxnSpPr>
          <p:spPr>
            <a:xfrm rot="16200000">
              <a:off x="7406789" y="6986958"/>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F07737F-AD5A-86F0-79A5-8A94BA0324AA}"/>
                </a:ext>
              </a:extLst>
            </p:cNvPr>
            <p:cNvCxnSpPr>
              <a:cxnSpLocks/>
            </p:cNvCxnSpPr>
            <p:nvPr/>
          </p:nvCxnSpPr>
          <p:spPr>
            <a:xfrm rot="16200000">
              <a:off x="7981650"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D3F215C-F258-3E71-A099-16481D0A4BEE}"/>
                </a:ext>
              </a:extLst>
            </p:cNvPr>
            <p:cNvCxnSpPr>
              <a:cxnSpLocks/>
            </p:cNvCxnSpPr>
            <p:nvPr/>
          </p:nvCxnSpPr>
          <p:spPr>
            <a:xfrm rot="16200000">
              <a:off x="8556511"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5E4ED46-D58D-4479-1C51-9E57EEF176BC}"/>
                </a:ext>
              </a:extLst>
            </p:cNvPr>
            <p:cNvCxnSpPr>
              <a:cxnSpLocks/>
            </p:cNvCxnSpPr>
            <p:nvPr/>
          </p:nvCxnSpPr>
          <p:spPr>
            <a:xfrm rot="16200000">
              <a:off x="9131372"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34F8A77-78BA-2B37-7A28-5D637122D33B}"/>
                </a:ext>
              </a:extLst>
            </p:cNvPr>
            <p:cNvCxnSpPr>
              <a:cxnSpLocks/>
            </p:cNvCxnSpPr>
            <p:nvPr/>
          </p:nvCxnSpPr>
          <p:spPr>
            <a:xfrm rot="16200000">
              <a:off x="9706233"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80AC841-B048-7A69-A012-8303BB5C5F09}"/>
                </a:ext>
              </a:extLst>
            </p:cNvPr>
            <p:cNvCxnSpPr>
              <a:cxnSpLocks/>
            </p:cNvCxnSpPr>
            <p:nvPr/>
          </p:nvCxnSpPr>
          <p:spPr>
            <a:xfrm rot="16200000">
              <a:off x="10281094"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8A4588B-1C5A-85BE-CA68-25211E7C9CE4}"/>
                </a:ext>
              </a:extLst>
            </p:cNvPr>
            <p:cNvCxnSpPr>
              <a:cxnSpLocks/>
            </p:cNvCxnSpPr>
            <p:nvPr/>
          </p:nvCxnSpPr>
          <p:spPr>
            <a:xfrm rot="16200000">
              <a:off x="10855955"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529EDF0-1E59-F630-9029-C04676CD5130}"/>
                </a:ext>
              </a:extLst>
            </p:cNvPr>
            <p:cNvCxnSpPr>
              <a:cxnSpLocks/>
            </p:cNvCxnSpPr>
            <p:nvPr/>
          </p:nvCxnSpPr>
          <p:spPr>
            <a:xfrm rot="16200000">
              <a:off x="11430816"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A4B38B9-EC85-7FCC-C492-E09C633073AC}"/>
                </a:ext>
              </a:extLst>
            </p:cNvPr>
            <p:cNvCxnSpPr>
              <a:cxnSpLocks/>
            </p:cNvCxnSpPr>
            <p:nvPr/>
          </p:nvCxnSpPr>
          <p:spPr>
            <a:xfrm rot="16200000">
              <a:off x="12005677"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45D76EF-FDF5-53C7-AD7D-C90EDD1687C2}"/>
                </a:ext>
              </a:extLst>
            </p:cNvPr>
            <p:cNvCxnSpPr>
              <a:cxnSpLocks/>
            </p:cNvCxnSpPr>
            <p:nvPr/>
          </p:nvCxnSpPr>
          <p:spPr>
            <a:xfrm rot="16200000">
              <a:off x="12580538"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EE763EE-35AD-CDF8-17F3-1C20C0E38AA4}"/>
                </a:ext>
              </a:extLst>
            </p:cNvPr>
            <p:cNvCxnSpPr>
              <a:cxnSpLocks/>
            </p:cNvCxnSpPr>
            <p:nvPr/>
          </p:nvCxnSpPr>
          <p:spPr>
            <a:xfrm rot="16200000">
              <a:off x="13155399"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EFE0463-CCBA-AC27-2374-A2A587D43BD2}"/>
                </a:ext>
              </a:extLst>
            </p:cNvPr>
            <p:cNvCxnSpPr>
              <a:cxnSpLocks/>
            </p:cNvCxnSpPr>
            <p:nvPr/>
          </p:nvCxnSpPr>
          <p:spPr>
            <a:xfrm rot="16200000">
              <a:off x="13730260"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C78373D-2C40-213D-AD47-1A11CD102040}"/>
                </a:ext>
              </a:extLst>
            </p:cNvPr>
            <p:cNvCxnSpPr>
              <a:cxnSpLocks/>
            </p:cNvCxnSpPr>
            <p:nvPr/>
          </p:nvCxnSpPr>
          <p:spPr>
            <a:xfrm rot="16200000">
              <a:off x="14305121"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E145963-FDCA-6A2D-19CD-DFBE12C8D5EA}"/>
                </a:ext>
              </a:extLst>
            </p:cNvPr>
            <p:cNvCxnSpPr>
              <a:cxnSpLocks/>
            </p:cNvCxnSpPr>
            <p:nvPr/>
          </p:nvCxnSpPr>
          <p:spPr>
            <a:xfrm rot="16200000">
              <a:off x="14879982"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239817A-76E1-8D99-FEDD-4E4223DC835B}"/>
                </a:ext>
              </a:extLst>
            </p:cNvPr>
            <p:cNvCxnSpPr>
              <a:cxnSpLocks/>
            </p:cNvCxnSpPr>
            <p:nvPr/>
          </p:nvCxnSpPr>
          <p:spPr>
            <a:xfrm rot="16200000">
              <a:off x="15454838" y="6986959"/>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83B2743C-6DC8-DAA2-B1EF-2984CFD1D7F4}"/>
              </a:ext>
            </a:extLst>
          </p:cNvPr>
          <p:cNvGrpSpPr/>
          <p:nvPr/>
        </p:nvGrpSpPr>
        <p:grpSpPr>
          <a:xfrm>
            <a:off x="6270215" y="5237790"/>
            <a:ext cx="5203674" cy="162473"/>
            <a:chOff x="482498" y="7700079"/>
            <a:chExt cx="16311660" cy="315766"/>
          </a:xfrm>
        </p:grpSpPr>
        <p:sp>
          <p:nvSpPr>
            <p:cNvPr id="245" name="TextBox 244">
              <a:extLst>
                <a:ext uri="{FF2B5EF4-FFF2-40B4-BE49-F238E27FC236}">
                  <a16:creationId xmlns:a16="http://schemas.microsoft.com/office/drawing/2014/main" id="{D5C0DC90-30B9-D8C0-16FC-AC82AFD2A4E6}"/>
                </a:ext>
              </a:extLst>
            </p:cNvPr>
            <p:cNvSpPr txBox="1"/>
            <p:nvPr/>
          </p:nvSpPr>
          <p:spPr>
            <a:xfrm>
              <a:off x="482498" y="7736827"/>
              <a:ext cx="2919434" cy="279018"/>
            </a:xfrm>
            <a:prstGeom prst="rect">
              <a:avLst/>
            </a:prstGeom>
            <a:noFill/>
          </p:spPr>
          <p:txBody>
            <a:bodyPr wrap="none" lIns="0" tIns="0" rIns="0" b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C6573B"/>
                  </a:solidFill>
                  <a:effectLst/>
                  <a:uLnTx/>
                  <a:uFillTx/>
                  <a:latin typeface="Arial Narrow" panose="020B0606020202030204" pitchFamily="34" charset="0"/>
                  <a:ea typeface="+mn-ea"/>
                  <a:cs typeface="Arial"/>
                  <a:sym typeface="Arial"/>
                  <a:rtl val="0"/>
                </a:rPr>
                <a:t>Durvalumab + FLOT</a:t>
              </a:r>
            </a:p>
          </p:txBody>
        </p:sp>
        <p:grpSp>
          <p:nvGrpSpPr>
            <p:cNvPr id="246" name="Group 245">
              <a:extLst>
                <a:ext uri="{FF2B5EF4-FFF2-40B4-BE49-F238E27FC236}">
                  <a16:creationId xmlns:a16="http://schemas.microsoft.com/office/drawing/2014/main" id="{9339C0AC-15B5-18AD-B616-80D25C1381F4}"/>
                </a:ext>
              </a:extLst>
            </p:cNvPr>
            <p:cNvGrpSpPr/>
            <p:nvPr/>
          </p:nvGrpSpPr>
          <p:grpSpPr>
            <a:xfrm>
              <a:off x="3840777" y="7700079"/>
              <a:ext cx="12953381" cy="315766"/>
              <a:chOff x="3840777" y="7032657"/>
              <a:chExt cx="12953381" cy="315766"/>
            </a:xfrm>
          </p:grpSpPr>
          <p:sp>
            <p:nvSpPr>
              <p:cNvPr id="247" name="TextBox 246">
                <a:extLst>
                  <a:ext uri="{FF2B5EF4-FFF2-40B4-BE49-F238E27FC236}">
                    <a16:creationId xmlns:a16="http://schemas.microsoft.com/office/drawing/2014/main" id="{5353FE8A-A300-3A25-E149-835C4E23C850}"/>
                  </a:ext>
                </a:extLst>
              </p:cNvPr>
              <p:cNvSpPr txBox="1"/>
              <p:nvPr/>
            </p:nvSpPr>
            <p:spPr>
              <a:xfrm>
                <a:off x="3840777"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48</a:t>
                </a:r>
              </a:p>
            </p:txBody>
          </p:sp>
          <p:sp>
            <p:nvSpPr>
              <p:cNvPr id="248" name="TextBox 247">
                <a:extLst>
                  <a:ext uri="{FF2B5EF4-FFF2-40B4-BE49-F238E27FC236}">
                    <a16:creationId xmlns:a16="http://schemas.microsoft.com/office/drawing/2014/main" id="{15592EFF-F7B0-7A25-62BB-812460B2FAAF}"/>
                  </a:ext>
                </a:extLst>
              </p:cNvPr>
              <p:cNvSpPr txBox="1"/>
              <p:nvPr/>
            </p:nvSpPr>
            <p:spPr>
              <a:xfrm>
                <a:off x="4415636"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46</a:t>
                </a:r>
              </a:p>
            </p:txBody>
          </p:sp>
          <p:sp>
            <p:nvSpPr>
              <p:cNvPr id="249" name="TextBox 248">
                <a:extLst>
                  <a:ext uri="{FF2B5EF4-FFF2-40B4-BE49-F238E27FC236}">
                    <a16:creationId xmlns:a16="http://schemas.microsoft.com/office/drawing/2014/main" id="{59B488A8-4DEF-8464-6C86-8166CE43A85C}"/>
                  </a:ext>
                </a:extLst>
              </p:cNvPr>
              <p:cNvSpPr txBox="1"/>
              <p:nvPr/>
            </p:nvSpPr>
            <p:spPr>
              <a:xfrm>
                <a:off x="4990498"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44</a:t>
                </a:r>
              </a:p>
            </p:txBody>
          </p:sp>
          <p:sp>
            <p:nvSpPr>
              <p:cNvPr id="250" name="TextBox 249">
                <a:extLst>
                  <a:ext uri="{FF2B5EF4-FFF2-40B4-BE49-F238E27FC236}">
                    <a16:creationId xmlns:a16="http://schemas.microsoft.com/office/drawing/2014/main" id="{860B9AD2-F2DE-4901-E216-9181D9837104}"/>
                  </a:ext>
                </a:extLst>
              </p:cNvPr>
              <p:cNvSpPr txBox="1"/>
              <p:nvPr/>
            </p:nvSpPr>
            <p:spPr>
              <a:xfrm>
                <a:off x="5565360"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39</a:t>
                </a:r>
              </a:p>
            </p:txBody>
          </p:sp>
          <p:sp>
            <p:nvSpPr>
              <p:cNvPr id="251" name="TextBox 250">
                <a:extLst>
                  <a:ext uri="{FF2B5EF4-FFF2-40B4-BE49-F238E27FC236}">
                    <a16:creationId xmlns:a16="http://schemas.microsoft.com/office/drawing/2014/main" id="{41C7982F-A808-43A3-63D8-E6D1B75694A5}"/>
                  </a:ext>
                </a:extLst>
              </p:cNvPr>
              <p:cNvSpPr txBox="1"/>
              <p:nvPr/>
            </p:nvSpPr>
            <p:spPr>
              <a:xfrm>
                <a:off x="6140222"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38</a:t>
                </a:r>
              </a:p>
            </p:txBody>
          </p:sp>
          <p:sp>
            <p:nvSpPr>
              <p:cNvPr id="252" name="TextBox 251">
                <a:extLst>
                  <a:ext uri="{FF2B5EF4-FFF2-40B4-BE49-F238E27FC236}">
                    <a16:creationId xmlns:a16="http://schemas.microsoft.com/office/drawing/2014/main" id="{9FED794F-1EB1-6999-EFD4-83533D347591}"/>
                  </a:ext>
                </a:extLst>
              </p:cNvPr>
              <p:cNvSpPr txBox="1"/>
              <p:nvPr/>
            </p:nvSpPr>
            <p:spPr>
              <a:xfrm>
                <a:off x="6715081"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36</a:t>
                </a:r>
              </a:p>
            </p:txBody>
          </p:sp>
          <p:sp>
            <p:nvSpPr>
              <p:cNvPr id="253" name="TextBox 252">
                <a:extLst>
                  <a:ext uri="{FF2B5EF4-FFF2-40B4-BE49-F238E27FC236}">
                    <a16:creationId xmlns:a16="http://schemas.microsoft.com/office/drawing/2014/main" id="{9E165F36-53C2-023E-DA2B-41D8D73091E0}"/>
                  </a:ext>
                </a:extLst>
              </p:cNvPr>
              <p:cNvSpPr txBox="1"/>
              <p:nvPr/>
            </p:nvSpPr>
            <p:spPr>
              <a:xfrm>
                <a:off x="7289943" y="7069403"/>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36</a:t>
                </a:r>
              </a:p>
            </p:txBody>
          </p:sp>
          <p:sp>
            <p:nvSpPr>
              <p:cNvPr id="254" name="TextBox 253">
                <a:extLst>
                  <a:ext uri="{FF2B5EF4-FFF2-40B4-BE49-F238E27FC236}">
                    <a16:creationId xmlns:a16="http://schemas.microsoft.com/office/drawing/2014/main" id="{F9F4D59A-89F6-200C-7957-BEED1BD69E23}"/>
                  </a:ext>
                </a:extLst>
              </p:cNvPr>
              <p:cNvSpPr txBox="1"/>
              <p:nvPr/>
            </p:nvSpPr>
            <p:spPr>
              <a:xfrm>
                <a:off x="7864802"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35</a:t>
                </a:r>
              </a:p>
            </p:txBody>
          </p:sp>
          <p:sp>
            <p:nvSpPr>
              <p:cNvPr id="255" name="TextBox 254">
                <a:extLst>
                  <a:ext uri="{FF2B5EF4-FFF2-40B4-BE49-F238E27FC236}">
                    <a16:creationId xmlns:a16="http://schemas.microsoft.com/office/drawing/2014/main" id="{E38C770E-4A71-53BE-B760-81C1E4A71C13}"/>
                  </a:ext>
                </a:extLst>
              </p:cNvPr>
              <p:cNvSpPr txBox="1"/>
              <p:nvPr/>
            </p:nvSpPr>
            <p:spPr>
              <a:xfrm>
                <a:off x="8439665"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34</a:t>
                </a:r>
              </a:p>
            </p:txBody>
          </p:sp>
          <p:sp>
            <p:nvSpPr>
              <p:cNvPr id="256" name="TextBox 255">
                <a:extLst>
                  <a:ext uri="{FF2B5EF4-FFF2-40B4-BE49-F238E27FC236}">
                    <a16:creationId xmlns:a16="http://schemas.microsoft.com/office/drawing/2014/main" id="{778BB99A-429D-0364-61AB-8B54F7E53BB9}"/>
                  </a:ext>
                </a:extLst>
              </p:cNvPr>
              <p:cNvSpPr txBox="1"/>
              <p:nvPr/>
            </p:nvSpPr>
            <p:spPr>
              <a:xfrm>
                <a:off x="9014527"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34</a:t>
                </a:r>
              </a:p>
            </p:txBody>
          </p:sp>
          <p:sp>
            <p:nvSpPr>
              <p:cNvPr id="257" name="TextBox 256">
                <a:extLst>
                  <a:ext uri="{FF2B5EF4-FFF2-40B4-BE49-F238E27FC236}">
                    <a16:creationId xmlns:a16="http://schemas.microsoft.com/office/drawing/2014/main" id="{7640A5CE-D9ED-A35F-3EA5-2B3EE625877D}"/>
                  </a:ext>
                </a:extLst>
              </p:cNvPr>
              <p:cNvSpPr txBox="1"/>
              <p:nvPr/>
            </p:nvSpPr>
            <p:spPr>
              <a:xfrm>
                <a:off x="9589389"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33</a:t>
                </a:r>
              </a:p>
            </p:txBody>
          </p:sp>
          <p:sp>
            <p:nvSpPr>
              <p:cNvPr id="258" name="TextBox 257">
                <a:extLst>
                  <a:ext uri="{FF2B5EF4-FFF2-40B4-BE49-F238E27FC236}">
                    <a16:creationId xmlns:a16="http://schemas.microsoft.com/office/drawing/2014/main" id="{B95B5E81-710B-BD2A-7D7D-015F17FC87A6}"/>
                  </a:ext>
                </a:extLst>
              </p:cNvPr>
              <p:cNvSpPr txBox="1"/>
              <p:nvPr/>
            </p:nvSpPr>
            <p:spPr>
              <a:xfrm>
                <a:off x="10164248"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31</a:t>
                </a:r>
              </a:p>
            </p:txBody>
          </p:sp>
          <p:sp>
            <p:nvSpPr>
              <p:cNvPr id="259" name="TextBox 258">
                <a:extLst>
                  <a:ext uri="{FF2B5EF4-FFF2-40B4-BE49-F238E27FC236}">
                    <a16:creationId xmlns:a16="http://schemas.microsoft.com/office/drawing/2014/main" id="{3402830C-FC21-1C71-CE4D-75406F0CF8C7}"/>
                  </a:ext>
                </a:extLst>
              </p:cNvPr>
              <p:cNvSpPr txBox="1"/>
              <p:nvPr/>
            </p:nvSpPr>
            <p:spPr>
              <a:xfrm>
                <a:off x="10739107"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a:t>
                </a:r>
              </a:p>
            </p:txBody>
          </p:sp>
          <p:sp>
            <p:nvSpPr>
              <p:cNvPr id="260" name="TextBox 259">
                <a:extLst>
                  <a:ext uri="{FF2B5EF4-FFF2-40B4-BE49-F238E27FC236}">
                    <a16:creationId xmlns:a16="http://schemas.microsoft.com/office/drawing/2014/main" id="{144B314C-A925-F485-291A-3A3555C68AF2}"/>
                  </a:ext>
                </a:extLst>
              </p:cNvPr>
              <p:cNvSpPr txBox="1"/>
              <p:nvPr/>
            </p:nvSpPr>
            <p:spPr>
              <a:xfrm>
                <a:off x="11313972"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26</a:t>
                </a:r>
              </a:p>
            </p:txBody>
          </p:sp>
          <p:sp>
            <p:nvSpPr>
              <p:cNvPr id="261" name="TextBox 260">
                <a:extLst>
                  <a:ext uri="{FF2B5EF4-FFF2-40B4-BE49-F238E27FC236}">
                    <a16:creationId xmlns:a16="http://schemas.microsoft.com/office/drawing/2014/main" id="{701063B8-4C52-E61E-7962-75FDD6DF7ADE}"/>
                  </a:ext>
                </a:extLst>
              </p:cNvPr>
              <p:cNvSpPr txBox="1"/>
              <p:nvPr/>
            </p:nvSpPr>
            <p:spPr>
              <a:xfrm>
                <a:off x="11888831"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17</a:t>
                </a:r>
              </a:p>
            </p:txBody>
          </p:sp>
          <p:sp>
            <p:nvSpPr>
              <p:cNvPr id="262" name="TextBox 261">
                <a:extLst>
                  <a:ext uri="{FF2B5EF4-FFF2-40B4-BE49-F238E27FC236}">
                    <a16:creationId xmlns:a16="http://schemas.microsoft.com/office/drawing/2014/main" id="{C1017EE9-061C-9AC1-EAF1-1EE71B7FA3D3}"/>
                  </a:ext>
                </a:extLst>
              </p:cNvPr>
              <p:cNvSpPr txBox="1"/>
              <p:nvPr/>
            </p:nvSpPr>
            <p:spPr>
              <a:xfrm>
                <a:off x="12463690" y="7069405"/>
                <a:ext cx="341692"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11</a:t>
                </a:r>
              </a:p>
            </p:txBody>
          </p:sp>
          <p:sp>
            <p:nvSpPr>
              <p:cNvPr id="263" name="TextBox 262">
                <a:extLst>
                  <a:ext uri="{FF2B5EF4-FFF2-40B4-BE49-F238E27FC236}">
                    <a16:creationId xmlns:a16="http://schemas.microsoft.com/office/drawing/2014/main" id="{373009C1-0F74-161D-88AB-08AE14560711}"/>
                  </a:ext>
                </a:extLst>
              </p:cNvPr>
              <p:cNvSpPr txBox="1"/>
              <p:nvPr/>
            </p:nvSpPr>
            <p:spPr>
              <a:xfrm>
                <a:off x="13123977" y="7069405"/>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7</a:t>
                </a:r>
              </a:p>
            </p:txBody>
          </p:sp>
          <p:sp>
            <p:nvSpPr>
              <p:cNvPr id="264" name="TextBox 263">
                <a:extLst>
                  <a:ext uri="{FF2B5EF4-FFF2-40B4-BE49-F238E27FC236}">
                    <a16:creationId xmlns:a16="http://schemas.microsoft.com/office/drawing/2014/main" id="{3BC1C4BE-BB83-F4D5-B071-8437BFA60B06}"/>
                  </a:ext>
                </a:extLst>
              </p:cNvPr>
              <p:cNvSpPr txBox="1"/>
              <p:nvPr/>
            </p:nvSpPr>
            <p:spPr>
              <a:xfrm>
                <a:off x="13698843" y="7069405"/>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a:t>
                </a:r>
              </a:p>
            </p:txBody>
          </p:sp>
          <p:sp>
            <p:nvSpPr>
              <p:cNvPr id="265" name="TextBox 264">
                <a:extLst>
                  <a:ext uri="{FF2B5EF4-FFF2-40B4-BE49-F238E27FC236}">
                    <a16:creationId xmlns:a16="http://schemas.microsoft.com/office/drawing/2014/main" id="{422A12CB-CF7A-2366-C1B8-66069EC14453}"/>
                  </a:ext>
                </a:extLst>
              </p:cNvPr>
              <p:cNvSpPr txBox="1"/>
              <p:nvPr/>
            </p:nvSpPr>
            <p:spPr>
              <a:xfrm>
                <a:off x="14273702" y="7069405"/>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266" name="TextBox 265">
                <a:extLst>
                  <a:ext uri="{FF2B5EF4-FFF2-40B4-BE49-F238E27FC236}">
                    <a16:creationId xmlns:a16="http://schemas.microsoft.com/office/drawing/2014/main" id="{15020746-9FBF-B257-F4E2-ABAC07B5C728}"/>
                  </a:ext>
                </a:extLst>
              </p:cNvPr>
              <p:cNvSpPr txBox="1"/>
              <p:nvPr/>
            </p:nvSpPr>
            <p:spPr>
              <a:xfrm>
                <a:off x="14848564" y="7069405"/>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267" name="TextBox 266">
                <a:extLst>
                  <a:ext uri="{FF2B5EF4-FFF2-40B4-BE49-F238E27FC236}">
                    <a16:creationId xmlns:a16="http://schemas.microsoft.com/office/drawing/2014/main" id="{206BD769-6E5A-0072-1D81-6E6444E1ACE1}"/>
                  </a:ext>
                </a:extLst>
              </p:cNvPr>
              <p:cNvSpPr txBox="1"/>
              <p:nvPr/>
            </p:nvSpPr>
            <p:spPr>
              <a:xfrm>
                <a:off x="15423420" y="7069405"/>
                <a:ext cx="170844" cy="279018"/>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268" name="TextBox 267">
                <a:extLst>
                  <a:ext uri="{FF2B5EF4-FFF2-40B4-BE49-F238E27FC236}">
                    <a16:creationId xmlns:a16="http://schemas.microsoft.com/office/drawing/2014/main" id="{F4CBAC51-F99C-9AF5-07DD-0985CD092D4B}"/>
                  </a:ext>
                </a:extLst>
              </p:cNvPr>
              <p:cNvSpPr txBox="1"/>
              <p:nvPr/>
            </p:nvSpPr>
            <p:spPr>
              <a:xfrm>
                <a:off x="15922248" y="7032657"/>
                <a:ext cx="871910" cy="279018"/>
              </a:xfrm>
              <a:prstGeom prst="rect">
                <a:avLst/>
              </a:prstGeom>
              <a:no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17</a:t>
                </a:r>
              </a:p>
            </p:txBody>
          </p:sp>
        </p:grpSp>
      </p:grpSp>
      <p:grpSp>
        <p:nvGrpSpPr>
          <p:cNvPr id="269" name="Group 268">
            <a:extLst>
              <a:ext uri="{FF2B5EF4-FFF2-40B4-BE49-F238E27FC236}">
                <a16:creationId xmlns:a16="http://schemas.microsoft.com/office/drawing/2014/main" id="{4E6AA12C-0F4B-3D26-18C1-0B873EDF2196}"/>
              </a:ext>
            </a:extLst>
          </p:cNvPr>
          <p:cNvGrpSpPr/>
          <p:nvPr/>
        </p:nvGrpSpPr>
        <p:grpSpPr>
          <a:xfrm>
            <a:off x="6459369" y="5388734"/>
            <a:ext cx="4932055" cy="143567"/>
            <a:chOff x="1075428" y="7998540"/>
            <a:chExt cx="15460231" cy="279019"/>
          </a:xfrm>
        </p:grpSpPr>
        <p:sp>
          <p:nvSpPr>
            <p:cNvPr id="270" name="TextBox 269">
              <a:extLst>
                <a:ext uri="{FF2B5EF4-FFF2-40B4-BE49-F238E27FC236}">
                  <a16:creationId xmlns:a16="http://schemas.microsoft.com/office/drawing/2014/main" id="{EB4F90FE-242D-681B-24B1-580A2129CB93}"/>
                </a:ext>
              </a:extLst>
            </p:cNvPr>
            <p:cNvSpPr txBox="1"/>
            <p:nvPr/>
          </p:nvSpPr>
          <p:spPr>
            <a:xfrm>
              <a:off x="1075428" y="7998544"/>
              <a:ext cx="2326504" cy="279015"/>
            </a:xfrm>
            <a:prstGeom prst="rect">
              <a:avLst/>
            </a:prstGeom>
            <a:noFill/>
          </p:spPr>
          <p:txBody>
            <a:bodyPr wrap="none" lIns="0" tIns="0" rIns="0" b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8B878B"/>
                  </a:solidFill>
                  <a:effectLst/>
                  <a:uLnTx/>
                  <a:uFillTx/>
                  <a:latin typeface="Arial Narrow" panose="020B0606020202030204" pitchFamily="34" charset="0"/>
                  <a:ea typeface="+mn-ea"/>
                  <a:cs typeface="Arial"/>
                  <a:sym typeface="Arial"/>
                  <a:rtl val="0"/>
                </a:rPr>
                <a:t>Placebo + FLOT</a:t>
              </a:r>
            </a:p>
          </p:txBody>
        </p:sp>
        <p:grpSp>
          <p:nvGrpSpPr>
            <p:cNvPr id="271" name="Group 270">
              <a:extLst>
                <a:ext uri="{FF2B5EF4-FFF2-40B4-BE49-F238E27FC236}">
                  <a16:creationId xmlns:a16="http://schemas.microsoft.com/office/drawing/2014/main" id="{96765301-5091-FE18-5696-ECE98BF2D960}"/>
                </a:ext>
              </a:extLst>
            </p:cNvPr>
            <p:cNvGrpSpPr/>
            <p:nvPr/>
          </p:nvGrpSpPr>
          <p:grpSpPr>
            <a:xfrm>
              <a:off x="3840777" y="7998540"/>
              <a:ext cx="12694882" cy="279019"/>
              <a:chOff x="3840777" y="7069402"/>
              <a:chExt cx="12694882" cy="279019"/>
            </a:xfrm>
          </p:grpSpPr>
          <p:sp>
            <p:nvSpPr>
              <p:cNvPr id="272" name="TextBox 271">
                <a:extLst>
                  <a:ext uri="{FF2B5EF4-FFF2-40B4-BE49-F238E27FC236}">
                    <a16:creationId xmlns:a16="http://schemas.microsoft.com/office/drawing/2014/main" id="{D79BEE20-4771-D353-E448-A83003BE393A}"/>
                  </a:ext>
                </a:extLst>
              </p:cNvPr>
              <p:cNvSpPr txBox="1"/>
              <p:nvPr/>
            </p:nvSpPr>
            <p:spPr>
              <a:xfrm>
                <a:off x="3840777"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47</a:t>
                </a:r>
              </a:p>
            </p:txBody>
          </p:sp>
          <p:sp>
            <p:nvSpPr>
              <p:cNvPr id="273" name="TextBox 272">
                <a:extLst>
                  <a:ext uri="{FF2B5EF4-FFF2-40B4-BE49-F238E27FC236}">
                    <a16:creationId xmlns:a16="http://schemas.microsoft.com/office/drawing/2014/main" id="{AEDC2F90-7652-68B2-873F-6951D349091A}"/>
                  </a:ext>
                </a:extLst>
              </p:cNvPr>
              <p:cNvSpPr txBox="1"/>
              <p:nvPr/>
            </p:nvSpPr>
            <p:spPr>
              <a:xfrm>
                <a:off x="4415636"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45</a:t>
                </a:r>
              </a:p>
            </p:txBody>
          </p:sp>
          <p:sp>
            <p:nvSpPr>
              <p:cNvPr id="274" name="TextBox 273">
                <a:extLst>
                  <a:ext uri="{FF2B5EF4-FFF2-40B4-BE49-F238E27FC236}">
                    <a16:creationId xmlns:a16="http://schemas.microsoft.com/office/drawing/2014/main" id="{05C175E2-3427-3339-382B-4FCC56B1B351}"/>
                  </a:ext>
                </a:extLst>
              </p:cNvPr>
              <p:cNvSpPr txBox="1"/>
              <p:nvPr/>
            </p:nvSpPr>
            <p:spPr>
              <a:xfrm>
                <a:off x="4990498"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42</a:t>
                </a:r>
              </a:p>
            </p:txBody>
          </p:sp>
          <p:sp>
            <p:nvSpPr>
              <p:cNvPr id="275" name="TextBox 274">
                <a:extLst>
                  <a:ext uri="{FF2B5EF4-FFF2-40B4-BE49-F238E27FC236}">
                    <a16:creationId xmlns:a16="http://schemas.microsoft.com/office/drawing/2014/main" id="{3FC063BF-F44D-7BF8-9216-94826DA72709}"/>
                  </a:ext>
                </a:extLst>
              </p:cNvPr>
              <p:cNvSpPr txBox="1"/>
              <p:nvPr/>
            </p:nvSpPr>
            <p:spPr>
              <a:xfrm>
                <a:off x="5565360"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37</a:t>
                </a:r>
              </a:p>
            </p:txBody>
          </p:sp>
          <p:sp>
            <p:nvSpPr>
              <p:cNvPr id="276" name="TextBox 275">
                <a:extLst>
                  <a:ext uri="{FF2B5EF4-FFF2-40B4-BE49-F238E27FC236}">
                    <a16:creationId xmlns:a16="http://schemas.microsoft.com/office/drawing/2014/main" id="{77D9DC04-C5AD-2BED-BB00-855700AA08BB}"/>
                  </a:ext>
                </a:extLst>
              </p:cNvPr>
              <p:cNvSpPr txBox="1"/>
              <p:nvPr/>
            </p:nvSpPr>
            <p:spPr>
              <a:xfrm>
                <a:off x="6140222"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37</a:t>
                </a:r>
              </a:p>
            </p:txBody>
          </p:sp>
          <p:sp>
            <p:nvSpPr>
              <p:cNvPr id="277" name="TextBox 276">
                <a:extLst>
                  <a:ext uri="{FF2B5EF4-FFF2-40B4-BE49-F238E27FC236}">
                    <a16:creationId xmlns:a16="http://schemas.microsoft.com/office/drawing/2014/main" id="{C5C97212-4AF4-F3F5-9A62-41B67780ABB7}"/>
                  </a:ext>
                </a:extLst>
              </p:cNvPr>
              <p:cNvSpPr txBox="1"/>
              <p:nvPr/>
            </p:nvSpPr>
            <p:spPr>
              <a:xfrm>
                <a:off x="6715081"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34</a:t>
                </a:r>
              </a:p>
            </p:txBody>
          </p:sp>
          <p:sp>
            <p:nvSpPr>
              <p:cNvPr id="278" name="TextBox 277">
                <a:extLst>
                  <a:ext uri="{FF2B5EF4-FFF2-40B4-BE49-F238E27FC236}">
                    <a16:creationId xmlns:a16="http://schemas.microsoft.com/office/drawing/2014/main" id="{D8A69941-470A-1098-5247-98D74F3AF52D}"/>
                  </a:ext>
                </a:extLst>
              </p:cNvPr>
              <p:cNvSpPr txBox="1"/>
              <p:nvPr/>
            </p:nvSpPr>
            <p:spPr>
              <a:xfrm>
                <a:off x="7289943" y="7069404"/>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31</a:t>
                </a:r>
              </a:p>
            </p:txBody>
          </p:sp>
          <p:sp>
            <p:nvSpPr>
              <p:cNvPr id="279" name="TextBox 278">
                <a:extLst>
                  <a:ext uri="{FF2B5EF4-FFF2-40B4-BE49-F238E27FC236}">
                    <a16:creationId xmlns:a16="http://schemas.microsoft.com/office/drawing/2014/main" id="{3D8EF04D-D6DA-AC59-4906-94DE7BB93B57}"/>
                  </a:ext>
                </a:extLst>
              </p:cNvPr>
              <p:cNvSpPr txBox="1"/>
              <p:nvPr/>
            </p:nvSpPr>
            <p:spPr>
              <a:xfrm>
                <a:off x="7864805"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30</a:t>
                </a:r>
              </a:p>
            </p:txBody>
          </p:sp>
          <p:sp>
            <p:nvSpPr>
              <p:cNvPr id="280" name="TextBox 279">
                <a:extLst>
                  <a:ext uri="{FF2B5EF4-FFF2-40B4-BE49-F238E27FC236}">
                    <a16:creationId xmlns:a16="http://schemas.microsoft.com/office/drawing/2014/main" id="{869A7EFE-A710-AC5D-9B1D-B7C745DFD29D}"/>
                  </a:ext>
                </a:extLst>
              </p:cNvPr>
              <p:cNvSpPr txBox="1"/>
              <p:nvPr/>
            </p:nvSpPr>
            <p:spPr>
              <a:xfrm>
                <a:off x="8439667"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29</a:t>
                </a:r>
              </a:p>
            </p:txBody>
          </p:sp>
          <p:sp>
            <p:nvSpPr>
              <p:cNvPr id="281" name="TextBox 280">
                <a:extLst>
                  <a:ext uri="{FF2B5EF4-FFF2-40B4-BE49-F238E27FC236}">
                    <a16:creationId xmlns:a16="http://schemas.microsoft.com/office/drawing/2014/main" id="{1A192229-DDEF-1718-4F03-43390340E7B4}"/>
                  </a:ext>
                </a:extLst>
              </p:cNvPr>
              <p:cNvSpPr txBox="1"/>
              <p:nvPr/>
            </p:nvSpPr>
            <p:spPr>
              <a:xfrm>
                <a:off x="9014526"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29</a:t>
                </a:r>
              </a:p>
            </p:txBody>
          </p:sp>
          <p:sp>
            <p:nvSpPr>
              <p:cNvPr id="282" name="TextBox 281">
                <a:extLst>
                  <a:ext uri="{FF2B5EF4-FFF2-40B4-BE49-F238E27FC236}">
                    <a16:creationId xmlns:a16="http://schemas.microsoft.com/office/drawing/2014/main" id="{44CD276A-C9AB-05EB-5ED4-776DB19CC123}"/>
                  </a:ext>
                </a:extLst>
              </p:cNvPr>
              <p:cNvSpPr txBox="1"/>
              <p:nvPr/>
            </p:nvSpPr>
            <p:spPr>
              <a:xfrm>
                <a:off x="9589389"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28</a:t>
                </a:r>
              </a:p>
            </p:txBody>
          </p:sp>
          <p:sp>
            <p:nvSpPr>
              <p:cNvPr id="283" name="TextBox 282">
                <a:extLst>
                  <a:ext uri="{FF2B5EF4-FFF2-40B4-BE49-F238E27FC236}">
                    <a16:creationId xmlns:a16="http://schemas.microsoft.com/office/drawing/2014/main" id="{A8002B70-B94F-5968-0EE5-A32E99032032}"/>
                  </a:ext>
                </a:extLst>
              </p:cNvPr>
              <p:cNvSpPr txBox="1"/>
              <p:nvPr/>
            </p:nvSpPr>
            <p:spPr>
              <a:xfrm>
                <a:off x="10164247"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26</a:t>
                </a:r>
              </a:p>
            </p:txBody>
          </p:sp>
          <p:sp>
            <p:nvSpPr>
              <p:cNvPr id="284" name="TextBox 283">
                <a:extLst>
                  <a:ext uri="{FF2B5EF4-FFF2-40B4-BE49-F238E27FC236}">
                    <a16:creationId xmlns:a16="http://schemas.microsoft.com/office/drawing/2014/main" id="{E7B36BF0-C353-F1E9-78B8-DE0052ED36AB}"/>
                  </a:ext>
                </a:extLst>
              </p:cNvPr>
              <p:cNvSpPr txBox="1"/>
              <p:nvPr/>
            </p:nvSpPr>
            <p:spPr>
              <a:xfrm>
                <a:off x="10739106"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25</a:t>
                </a:r>
              </a:p>
            </p:txBody>
          </p:sp>
          <p:sp>
            <p:nvSpPr>
              <p:cNvPr id="285" name="TextBox 284">
                <a:extLst>
                  <a:ext uri="{FF2B5EF4-FFF2-40B4-BE49-F238E27FC236}">
                    <a16:creationId xmlns:a16="http://schemas.microsoft.com/office/drawing/2014/main" id="{5BCB1E89-ABCE-B79A-EAC0-D7C1A6EF90D3}"/>
                  </a:ext>
                </a:extLst>
              </p:cNvPr>
              <p:cNvSpPr txBox="1"/>
              <p:nvPr/>
            </p:nvSpPr>
            <p:spPr>
              <a:xfrm>
                <a:off x="11313972"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21</a:t>
                </a:r>
              </a:p>
            </p:txBody>
          </p:sp>
          <p:sp>
            <p:nvSpPr>
              <p:cNvPr id="286" name="TextBox 285">
                <a:extLst>
                  <a:ext uri="{FF2B5EF4-FFF2-40B4-BE49-F238E27FC236}">
                    <a16:creationId xmlns:a16="http://schemas.microsoft.com/office/drawing/2014/main" id="{0053FDE0-0931-4080-6EBF-FCB68FCDCE31}"/>
                  </a:ext>
                </a:extLst>
              </p:cNvPr>
              <p:cNvSpPr txBox="1"/>
              <p:nvPr/>
            </p:nvSpPr>
            <p:spPr>
              <a:xfrm>
                <a:off x="11888831" y="7069406"/>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15</a:t>
                </a:r>
              </a:p>
            </p:txBody>
          </p:sp>
          <p:sp>
            <p:nvSpPr>
              <p:cNvPr id="287" name="TextBox 286">
                <a:extLst>
                  <a:ext uri="{FF2B5EF4-FFF2-40B4-BE49-F238E27FC236}">
                    <a16:creationId xmlns:a16="http://schemas.microsoft.com/office/drawing/2014/main" id="{14D2C699-9383-9357-8B4A-DCC4C9602030}"/>
                  </a:ext>
                </a:extLst>
              </p:cNvPr>
              <p:cNvSpPr txBox="1"/>
              <p:nvPr/>
            </p:nvSpPr>
            <p:spPr>
              <a:xfrm>
                <a:off x="12549121"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8</a:t>
                </a:r>
              </a:p>
            </p:txBody>
          </p:sp>
          <p:sp>
            <p:nvSpPr>
              <p:cNvPr id="288" name="TextBox 287">
                <a:extLst>
                  <a:ext uri="{FF2B5EF4-FFF2-40B4-BE49-F238E27FC236}">
                    <a16:creationId xmlns:a16="http://schemas.microsoft.com/office/drawing/2014/main" id="{5E4D1B99-7017-87BF-8368-CB0935C219A3}"/>
                  </a:ext>
                </a:extLst>
              </p:cNvPr>
              <p:cNvSpPr txBox="1"/>
              <p:nvPr/>
            </p:nvSpPr>
            <p:spPr>
              <a:xfrm>
                <a:off x="13123977"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a:t>
                </a:r>
              </a:p>
            </p:txBody>
          </p:sp>
          <p:sp>
            <p:nvSpPr>
              <p:cNvPr id="289" name="TextBox 288">
                <a:extLst>
                  <a:ext uri="{FF2B5EF4-FFF2-40B4-BE49-F238E27FC236}">
                    <a16:creationId xmlns:a16="http://schemas.microsoft.com/office/drawing/2014/main" id="{50B35261-16B6-9E30-794D-56D7D8F5A17F}"/>
                  </a:ext>
                </a:extLst>
              </p:cNvPr>
              <p:cNvSpPr txBox="1"/>
              <p:nvPr/>
            </p:nvSpPr>
            <p:spPr>
              <a:xfrm>
                <a:off x="13698839"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a:t>
                </a:r>
              </a:p>
            </p:txBody>
          </p:sp>
          <p:sp>
            <p:nvSpPr>
              <p:cNvPr id="290" name="TextBox 289">
                <a:extLst>
                  <a:ext uri="{FF2B5EF4-FFF2-40B4-BE49-F238E27FC236}">
                    <a16:creationId xmlns:a16="http://schemas.microsoft.com/office/drawing/2014/main" id="{1FAA6E03-61AB-C3DF-8165-9D302601CEA2}"/>
                  </a:ext>
                </a:extLst>
              </p:cNvPr>
              <p:cNvSpPr txBox="1"/>
              <p:nvPr/>
            </p:nvSpPr>
            <p:spPr>
              <a:xfrm>
                <a:off x="14273701"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a:t>
                </a:r>
              </a:p>
            </p:txBody>
          </p:sp>
          <p:sp>
            <p:nvSpPr>
              <p:cNvPr id="291" name="TextBox 290">
                <a:extLst>
                  <a:ext uri="{FF2B5EF4-FFF2-40B4-BE49-F238E27FC236}">
                    <a16:creationId xmlns:a16="http://schemas.microsoft.com/office/drawing/2014/main" id="{65BE22A9-1708-6A27-C7EC-930957915729}"/>
                  </a:ext>
                </a:extLst>
              </p:cNvPr>
              <p:cNvSpPr txBox="1"/>
              <p:nvPr/>
            </p:nvSpPr>
            <p:spPr>
              <a:xfrm>
                <a:off x="14848563"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292" name="TextBox 291">
                <a:extLst>
                  <a:ext uri="{FF2B5EF4-FFF2-40B4-BE49-F238E27FC236}">
                    <a16:creationId xmlns:a16="http://schemas.microsoft.com/office/drawing/2014/main" id="{7123B4E1-F6EB-7E0D-D8CE-77CC58AD1D53}"/>
                  </a:ext>
                </a:extLst>
              </p:cNvPr>
              <p:cNvSpPr txBox="1"/>
              <p:nvPr/>
            </p:nvSpPr>
            <p:spPr>
              <a:xfrm>
                <a:off x="15423419" y="7069406"/>
                <a:ext cx="170844"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a:t>
                </a:r>
              </a:p>
            </p:txBody>
          </p:sp>
          <p:sp>
            <p:nvSpPr>
              <p:cNvPr id="293" name="TextBox 292">
                <a:extLst>
                  <a:ext uri="{FF2B5EF4-FFF2-40B4-BE49-F238E27FC236}">
                    <a16:creationId xmlns:a16="http://schemas.microsoft.com/office/drawing/2014/main" id="{87259F78-92BF-7ED0-4CB5-0404B707E122}"/>
                  </a:ext>
                </a:extLst>
              </p:cNvPr>
              <p:cNvSpPr txBox="1"/>
              <p:nvPr/>
            </p:nvSpPr>
            <p:spPr>
              <a:xfrm>
                <a:off x="16193967" y="7069402"/>
                <a:ext cx="341692" cy="279015"/>
              </a:xfrm>
              <a:prstGeom prst="rect">
                <a:avLst/>
              </a:prstGeom>
              <a:noFill/>
            </p:spPr>
            <p:txBody>
              <a:bodyPr wrap="non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20</a:t>
                </a:r>
              </a:p>
            </p:txBody>
          </p:sp>
        </p:grpSp>
      </p:grpSp>
      <p:sp>
        <p:nvSpPr>
          <p:cNvPr id="294" name="TextBox 293">
            <a:extLst>
              <a:ext uri="{FF2B5EF4-FFF2-40B4-BE49-F238E27FC236}">
                <a16:creationId xmlns:a16="http://schemas.microsoft.com/office/drawing/2014/main" id="{7B22B0A2-5540-7C2A-6DFF-EA0B3F270B80}"/>
              </a:ext>
            </a:extLst>
          </p:cNvPr>
          <p:cNvSpPr txBox="1"/>
          <p:nvPr/>
        </p:nvSpPr>
        <p:spPr>
          <a:xfrm rot="16200000">
            <a:off x="6643052" y="3436921"/>
            <a:ext cx="793487" cy="143565"/>
          </a:xfrm>
          <a:prstGeom prst="rect">
            <a:avLst/>
          </a:prstGeom>
          <a:noFill/>
        </p:spPr>
        <p:txBody>
          <a:bodyPr wrap="none" lIns="0" tIns="0" rIns="0" bIns="0" rtlCol="0" anchor="ctr">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Bd"/>
              </a:rPr>
              <a:t>Probability of OS</a:t>
            </a:r>
          </a:p>
        </p:txBody>
      </p:sp>
      <p:grpSp>
        <p:nvGrpSpPr>
          <p:cNvPr id="295" name="Group 294">
            <a:extLst>
              <a:ext uri="{FF2B5EF4-FFF2-40B4-BE49-F238E27FC236}">
                <a16:creationId xmlns:a16="http://schemas.microsoft.com/office/drawing/2014/main" id="{B333B724-0F57-54E0-B462-BF2B9FCB5335}"/>
              </a:ext>
            </a:extLst>
          </p:cNvPr>
          <p:cNvGrpSpPr/>
          <p:nvPr/>
        </p:nvGrpSpPr>
        <p:grpSpPr>
          <a:xfrm>
            <a:off x="7202538" y="2431848"/>
            <a:ext cx="136256" cy="2153713"/>
            <a:chOff x="2523182" y="2787596"/>
            <a:chExt cx="427115" cy="4185719"/>
          </a:xfrm>
        </p:grpSpPr>
        <p:sp>
          <p:nvSpPr>
            <p:cNvPr id="296" name="TextBox 295">
              <a:extLst>
                <a:ext uri="{FF2B5EF4-FFF2-40B4-BE49-F238E27FC236}">
                  <a16:creationId xmlns:a16="http://schemas.microsoft.com/office/drawing/2014/main" id="{86B2E4EB-4689-3EE7-0110-10C1EA24277D}"/>
                </a:ext>
              </a:extLst>
            </p:cNvPr>
            <p:cNvSpPr txBox="1"/>
            <p:nvPr/>
          </p:nvSpPr>
          <p:spPr>
            <a:xfrm>
              <a:off x="2523182" y="278759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1.0</a:t>
              </a:r>
            </a:p>
          </p:txBody>
        </p:sp>
        <p:sp>
          <p:nvSpPr>
            <p:cNvPr id="297" name="TextBox 296">
              <a:extLst>
                <a:ext uri="{FF2B5EF4-FFF2-40B4-BE49-F238E27FC236}">
                  <a16:creationId xmlns:a16="http://schemas.microsoft.com/office/drawing/2014/main" id="{6F631680-0799-A925-B41F-8102C80C084C}"/>
                </a:ext>
              </a:extLst>
            </p:cNvPr>
            <p:cNvSpPr txBox="1"/>
            <p:nvPr/>
          </p:nvSpPr>
          <p:spPr>
            <a:xfrm>
              <a:off x="2523182" y="6694298"/>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0.0</a:t>
              </a:r>
            </a:p>
          </p:txBody>
        </p:sp>
        <p:sp>
          <p:nvSpPr>
            <p:cNvPr id="298" name="TextBox 297">
              <a:extLst>
                <a:ext uri="{FF2B5EF4-FFF2-40B4-BE49-F238E27FC236}">
                  <a16:creationId xmlns:a16="http://schemas.microsoft.com/office/drawing/2014/main" id="{84A9F5F9-305F-351C-6F93-FB65237F9E91}"/>
                </a:ext>
              </a:extLst>
            </p:cNvPr>
            <p:cNvSpPr txBox="1"/>
            <p:nvPr/>
          </p:nvSpPr>
          <p:spPr>
            <a:xfrm>
              <a:off x="2523182" y="6303625"/>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0.1</a:t>
              </a:r>
            </a:p>
          </p:txBody>
        </p:sp>
        <p:sp>
          <p:nvSpPr>
            <p:cNvPr id="299" name="TextBox 298">
              <a:extLst>
                <a:ext uri="{FF2B5EF4-FFF2-40B4-BE49-F238E27FC236}">
                  <a16:creationId xmlns:a16="http://schemas.microsoft.com/office/drawing/2014/main" id="{F41342EA-9697-4F63-DDDD-D65C43D72E8C}"/>
                </a:ext>
              </a:extLst>
            </p:cNvPr>
            <p:cNvSpPr txBox="1"/>
            <p:nvPr/>
          </p:nvSpPr>
          <p:spPr>
            <a:xfrm>
              <a:off x="2523182" y="5912957"/>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0.2</a:t>
              </a:r>
            </a:p>
          </p:txBody>
        </p:sp>
        <p:sp>
          <p:nvSpPr>
            <p:cNvPr id="300" name="TextBox 299">
              <a:extLst>
                <a:ext uri="{FF2B5EF4-FFF2-40B4-BE49-F238E27FC236}">
                  <a16:creationId xmlns:a16="http://schemas.microsoft.com/office/drawing/2014/main" id="{A998EB61-6704-6B61-382C-4D7C644E5128}"/>
                </a:ext>
              </a:extLst>
            </p:cNvPr>
            <p:cNvSpPr txBox="1"/>
            <p:nvPr/>
          </p:nvSpPr>
          <p:spPr>
            <a:xfrm>
              <a:off x="2523182" y="552228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0.3</a:t>
              </a:r>
            </a:p>
          </p:txBody>
        </p:sp>
        <p:sp>
          <p:nvSpPr>
            <p:cNvPr id="301" name="TextBox 300">
              <a:extLst>
                <a:ext uri="{FF2B5EF4-FFF2-40B4-BE49-F238E27FC236}">
                  <a16:creationId xmlns:a16="http://schemas.microsoft.com/office/drawing/2014/main" id="{5B62A499-3EDD-F946-4467-25C3E507389C}"/>
                </a:ext>
              </a:extLst>
            </p:cNvPr>
            <p:cNvSpPr txBox="1"/>
            <p:nvPr/>
          </p:nvSpPr>
          <p:spPr>
            <a:xfrm>
              <a:off x="2523182" y="5131618"/>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0.4</a:t>
              </a:r>
            </a:p>
          </p:txBody>
        </p:sp>
        <p:sp>
          <p:nvSpPr>
            <p:cNvPr id="302" name="TextBox 301">
              <a:extLst>
                <a:ext uri="{FF2B5EF4-FFF2-40B4-BE49-F238E27FC236}">
                  <a16:creationId xmlns:a16="http://schemas.microsoft.com/office/drawing/2014/main" id="{0BD16645-B943-8170-BF1F-3AFC1E9959E5}"/>
                </a:ext>
              </a:extLst>
            </p:cNvPr>
            <p:cNvSpPr txBox="1"/>
            <p:nvPr/>
          </p:nvSpPr>
          <p:spPr>
            <a:xfrm>
              <a:off x="2523182" y="4740947"/>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0.5</a:t>
              </a:r>
            </a:p>
          </p:txBody>
        </p:sp>
        <p:sp>
          <p:nvSpPr>
            <p:cNvPr id="303" name="TextBox 302">
              <a:extLst>
                <a:ext uri="{FF2B5EF4-FFF2-40B4-BE49-F238E27FC236}">
                  <a16:creationId xmlns:a16="http://schemas.microsoft.com/office/drawing/2014/main" id="{C4ABA5DF-8A45-AECA-BEEA-549037ADF13C}"/>
                </a:ext>
              </a:extLst>
            </p:cNvPr>
            <p:cNvSpPr txBox="1"/>
            <p:nvPr/>
          </p:nvSpPr>
          <p:spPr>
            <a:xfrm>
              <a:off x="2523182" y="435027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0.6</a:t>
              </a:r>
            </a:p>
          </p:txBody>
        </p:sp>
        <p:sp>
          <p:nvSpPr>
            <p:cNvPr id="304" name="TextBox 303">
              <a:extLst>
                <a:ext uri="{FF2B5EF4-FFF2-40B4-BE49-F238E27FC236}">
                  <a16:creationId xmlns:a16="http://schemas.microsoft.com/office/drawing/2014/main" id="{E3BFE3D6-4B2F-D921-D541-9E2337E14F0B}"/>
                </a:ext>
              </a:extLst>
            </p:cNvPr>
            <p:cNvSpPr txBox="1"/>
            <p:nvPr/>
          </p:nvSpPr>
          <p:spPr>
            <a:xfrm>
              <a:off x="2523182" y="3959606"/>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0.7</a:t>
              </a:r>
            </a:p>
          </p:txBody>
        </p:sp>
        <p:sp>
          <p:nvSpPr>
            <p:cNvPr id="305" name="TextBox 304">
              <a:extLst>
                <a:ext uri="{FF2B5EF4-FFF2-40B4-BE49-F238E27FC236}">
                  <a16:creationId xmlns:a16="http://schemas.microsoft.com/office/drawing/2014/main" id="{BED0E8C0-6CB3-720B-4F07-E8C21DFAA10D}"/>
                </a:ext>
              </a:extLst>
            </p:cNvPr>
            <p:cNvSpPr txBox="1"/>
            <p:nvPr/>
          </p:nvSpPr>
          <p:spPr>
            <a:xfrm>
              <a:off x="2523182" y="3568935"/>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0.8</a:t>
              </a:r>
            </a:p>
          </p:txBody>
        </p:sp>
        <p:sp>
          <p:nvSpPr>
            <p:cNvPr id="306" name="TextBox 305">
              <a:extLst>
                <a:ext uri="{FF2B5EF4-FFF2-40B4-BE49-F238E27FC236}">
                  <a16:creationId xmlns:a16="http://schemas.microsoft.com/office/drawing/2014/main" id="{14194908-74A8-96D5-1418-8B5F87B9B491}"/>
                </a:ext>
              </a:extLst>
            </p:cNvPr>
            <p:cNvSpPr txBox="1"/>
            <p:nvPr/>
          </p:nvSpPr>
          <p:spPr>
            <a:xfrm>
              <a:off x="2523182" y="3178267"/>
              <a:ext cx="427115" cy="279017"/>
            </a:xfrm>
            <a:prstGeom prst="rect">
              <a:avLst/>
            </a:prstGeom>
            <a:noFill/>
          </p:spPr>
          <p:txBody>
            <a:bodyPr wrap="none" lIns="0" tIns="0" rIns="0" bIns="0" rtlCol="0" anchor="ctr">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HelveticaNeueLTPro-Roman"/>
                </a:rPr>
                <a:t>0.9</a:t>
              </a:r>
            </a:p>
          </p:txBody>
        </p:sp>
      </p:grpSp>
      <p:grpSp>
        <p:nvGrpSpPr>
          <p:cNvPr id="307" name="Group 306">
            <a:extLst>
              <a:ext uri="{FF2B5EF4-FFF2-40B4-BE49-F238E27FC236}">
                <a16:creationId xmlns:a16="http://schemas.microsoft.com/office/drawing/2014/main" id="{3D250A21-BEBF-28A3-4C91-9BFDDC5B5F32}"/>
              </a:ext>
            </a:extLst>
          </p:cNvPr>
          <p:cNvGrpSpPr/>
          <p:nvPr/>
        </p:nvGrpSpPr>
        <p:grpSpPr>
          <a:xfrm>
            <a:off x="7360848" y="2503631"/>
            <a:ext cx="35213" cy="2010147"/>
            <a:chOff x="3019425" y="2927104"/>
            <a:chExt cx="110381" cy="3906701"/>
          </a:xfrm>
        </p:grpSpPr>
        <p:cxnSp>
          <p:nvCxnSpPr>
            <p:cNvPr id="308" name="Straight Connector 307">
              <a:extLst>
                <a:ext uri="{FF2B5EF4-FFF2-40B4-BE49-F238E27FC236}">
                  <a16:creationId xmlns:a16="http://schemas.microsoft.com/office/drawing/2014/main" id="{40016C7D-44F5-2AA2-A10A-737E2AECBE23}"/>
                </a:ext>
              </a:extLst>
            </p:cNvPr>
            <p:cNvCxnSpPr>
              <a:cxnSpLocks/>
            </p:cNvCxnSpPr>
            <p:nvPr/>
          </p:nvCxnSpPr>
          <p:spPr>
            <a:xfrm>
              <a:off x="3019425" y="292710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C423E5F-51B4-9D45-5081-D2437311A5B3}"/>
                </a:ext>
              </a:extLst>
            </p:cNvPr>
            <p:cNvCxnSpPr>
              <a:cxnSpLocks/>
            </p:cNvCxnSpPr>
            <p:nvPr/>
          </p:nvCxnSpPr>
          <p:spPr>
            <a:xfrm flipV="1">
              <a:off x="3129806" y="2931319"/>
              <a:ext cx="0" cy="3900487"/>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E6C4D7B6-BADC-2A10-C870-5DF8909DC1E3}"/>
                </a:ext>
              </a:extLst>
            </p:cNvPr>
            <p:cNvCxnSpPr>
              <a:cxnSpLocks/>
            </p:cNvCxnSpPr>
            <p:nvPr/>
          </p:nvCxnSpPr>
          <p:spPr>
            <a:xfrm>
              <a:off x="3019425" y="6833805"/>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0BB05CD-2E80-8859-E7D4-0FDD85614866}"/>
                </a:ext>
              </a:extLst>
            </p:cNvPr>
            <p:cNvCxnSpPr>
              <a:cxnSpLocks/>
            </p:cNvCxnSpPr>
            <p:nvPr/>
          </p:nvCxnSpPr>
          <p:spPr>
            <a:xfrm>
              <a:off x="3019425" y="644313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C84C5B08-3D8A-948C-5115-3F41784D54EF}"/>
                </a:ext>
              </a:extLst>
            </p:cNvPr>
            <p:cNvCxnSpPr>
              <a:cxnSpLocks/>
            </p:cNvCxnSpPr>
            <p:nvPr/>
          </p:nvCxnSpPr>
          <p:spPr>
            <a:xfrm>
              <a:off x="3019425" y="605246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73CEB735-4823-37B1-8704-B3C5F6E86BFA}"/>
                </a:ext>
              </a:extLst>
            </p:cNvPr>
            <p:cNvCxnSpPr>
              <a:cxnSpLocks/>
            </p:cNvCxnSpPr>
            <p:nvPr/>
          </p:nvCxnSpPr>
          <p:spPr>
            <a:xfrm>
              <a:off x="3019425" y="566179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944C7A8C-49E9-D698-AC91-D5703C91B785}"/>
                </a:ext>
              </a:extLst>
            </p:cNvPr>
            <p:cNvCxnSpPr>
              <a:cxnSpLocks/>
            </p:cNvCxnSpPr>
            <p:nvPr/>
          </p:nvCxnSpPr>
          <p:spPr>
            <a:xfrm>
              <a:off x="3019425" y="527112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766547E-4325-AA18-A222-747BFF7577A8}"/>
                </a:ext>
              </a:extLst>
            </p:cNvPr>
            <p:cNvCxnSpPr>
              <a:cxnSpLocks/>
            </p:cNvCxnSpPr>
            <p:nvPr/>
          </p:nvCxnSpPr>
          <p:spPr>
            <a:xfrm>
              <a:off x="3019425" y="488045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A5B288F5-2E22-88E7-C563-EC23B70082B5}"/>
                </a:ext>
              </a:extLst>
            </p:cNvPr>
            <p:cNvCxnSpPr>
              <a:cxnSpLocks/>
            </p:cNvCxnSpPr>
            <p:nvPr/>
          </p:nvCxnSpPr>
          <p:spPr>
            <a:xfrm>
              <a:off x="3019425" y="448978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2D4517E-3EFF-8A75-BEBD-81711EFAF8CB}"/>
                </a:ext>
              </a:extLst>
            </p:cNvPr>
            <p:cNvCxnSpPr>
              <a:cxnSpLocks/>
            </p:cNvCxnSpPr>
            <p:nvPr/>
          </p:nvCxnSpPr>
          <p:spPr>
            <a:xfrm>
              <a:off x="3019425" y="409911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2799352C-B0F5-F0DF-5164-55EB0823DCBE}"/>
                </a:ext>
              </a:extLst>
            </p:cNvPr>
            <p:cNvCxnSpPr>
              <a:cxnSpLocks/>
            </p:cNvCxnSpPr>
            <p:nvPr/>
          </p:nvCxnSpPr>
          <p:spPr>
            <a:xfrm>
              <a:off x="3019425" y="370844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F103F44-D0B6-7C0F-AAB2-33C6C000ABDA}"/>
                </a:ext>
              </a:extLst>
            </p:cNvPr>
            <p:cNvCxnSpPr>
              <a:cxnSpLocks/>
            </p:cNvCxnSpPr>
            <p:nvPr/>
          </p:nvCxnSpPr>
          <p:spPr>
            <a:xfrm>
              <a:off x="3019425" y="3317774"/>
              <a:ext cx="108000" cy="0"/>
            </a:xfrm>
            <a:prstGeom prst="line">
              <a:avLst/>
            </a:prstGeom>
            <a:ln w="10160" cap="sq">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0" name="Graphic 319">
            <a:extLst>
              <a:ext uri="{FF2B5EF4-FFF2-40B4-BE49-F238E27FC236}">
                <a16:creationId xmlns:a16="http://schemas.microsoft.com/office/drawing/2014/main" id="{129F745F-5387-8831-CCBA-478A1BAA54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9955" y="2510282"/>
            <a:ext cx="3318317" cy="803458"/>
          </a:xfrm>
          <a:prstGeom prst="rect">
            <a:avLst/>
          </a:prstGeom>
        </p:spPr>
      </p:pic>
      <p:pic>
        <p:nvPicPr>
          <p:cNvPr id="321" name="Graphic 320">
            <a:extLst>
              <a:ext uri="{FF2B5EF4-FFF2-40B4-BE49-F238E27FC236}">
                <a16:creationId xmlns:a16="http://schemas.microsoft.com/office/drawing/2014/main" id="{F9C652D9-CF17-6811-7C15-A8440B2232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5218" y="2495877"/>
            <a:ext cx="3481012" cy="959991"/>
          </a:xfrm>
          <a:prstGeom prst="rect">
            <a:avLst/>
          </a:prstGeom>
        </p:spPr>
      </p:pic>
      <p:sp>
        <p:nvSpPr>
          <p:cNvPr id="322" name="TextBox 321">
            <a:extLst>
              <a:ext uri="{FF2B5EF4-FFF2-40B4-BE49-F238E27FC236}">
                <a16:creationId xmlns:a16="http://schemas.microsoft.com/office/drawing/2014/main" id="{AF1F2D8F-39D4-FFFC-E644-BCB0112E43C2}"/>
              </a:ext>
            </a:extLst>
          </p:cNvPr>
          <p:cNvSpPr txBox="1"/>
          <p:nvPr/>
        </p:nvSpPr>
        <p:spPr>
          <a:xfrm>
            <a:off x="4192829" y="2879012"/>
            <a:ext cx="1069203" cy="164212"/>
          </a:xfrm>
          <a:prstGeom prst="rect">
            <a:avLst/>
          </a:prstGeom>
          <a:noFill/>
        </p:spPr>
        <p:txBody>
          <a:bodyPr wrap="none" lIns="0" tIns="0" rIns="0" bIns="0"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dirty="0">
                <a:ln/>
                <a:solidFill>
                  <a:srgbClr val="C6573B"/>
                </a:solidFill>
                <a:effectLst/>
                <a:uLnTx/>
                <a:uFillTx/>
                <a:latin typeface="Arial Narrow" panose="020B0606020202030204" pitchFamily="34" charset="0"/>
                <a:ea typeface="+mn-ea"/>
                <a:cs typeface="Arial"/>
                <a:sym typeface="Arial"/>
                <a:rtl val="0"/>
              </a:rPr>
              <a:t>Durvalumab + FLOT</a:t>
            </a:r>
          </a:p>
        </p:txBody>
      </p:sp>
      <p:sp>
        <p:nvSpPr>
          <p:cNvPr id="323" name="TextBox 322">
            <a:extLst>
              <a:ext uri="{FF2B5EF4-FFF2-40B4-BE49-F238E27FC236}">
                <a16:creationId xmlns:a16="http://schemas.microsoft.com/office/drawing/2014/main" id="{12304C35-7500-509A-B50E-3F814EC4201F}"/>
              </a:ext>
            </a:extLst>
          </p:cNvPr>
          <p:cNvSpPr txBox="1"/>
          <p:nvPr/>
        </p:nvSpPr>
        <p:spPr>
          <a:xfrm>
            <a:off x="4378540" y="3504207"/>
            <a:ext cx="851195" cy="164212"/>
          </a:xfrm>
          <a:prstGeom prst="rect">
            <a:avLst/>
          </a:prstGeom>
          <a:noFill/>
        </p:spPr>
        <p:txBody>
          <a:bodyPr wrap="none" lIns="0" tIns="0" rIns="0" bIns="0"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dirty="0">
                <a:ln/>
                <a:solidFill>
                  <a:srgbClr val="8B878B"/>
                </a:solidFill>
                <a:effectLst/>
                <a:uLnTx/>
                <a:uFillTx/>
                <a:latin typeface="Arial Narrow" panose="020B0606020202030204" pitchFamily="34" charset="0"/>
                <a:ea typeface="+mn-ea"/>
                <a:cs typeface="Arial"/>
                <a:sym typeface="Arial"/>
                <a:rtl val="0"/>
              </a:rPr>
              <a:t>Placebo + FLOT</a:t>
            </a:r>
          </a:p>
        </p:txBody>
      </p:sp>
      <p:sp>
        <p:nvSpPr>
          <p:cNvPr id="324" name="TextBox 323">
            <a:extLst>
              <a:ext uri="{FF2B5EF4-FFF2-40B4-BE49-F238E27FC236}">
                <a16:creationId xmlns:a16="http://schemas.microsoft.com/office/drawing/2014/main" id="{DFFB0036-AF2A-9C79-AF1E-73D94CBCF98F}"/>
              </a:ext>
            </a:extLst>
          </p:cNvPr>
          <p:cNvSpPr txBox="1"/>
          <p:nvPr/>
        </p:nvSpPr>
        <p:spPr>
          <a:xfrm>
            <a:off x="9651741" y="2879012"/>
            <a:ext cx="1069203" cy="164212"/>
          </a:xfrm>
          <a:prstGeom prst="rect">
            <a:avLst/>
          </a:prstGeom>
          <a:noFill/>
        </p:spPr>
        <p:txBody>
          <a:bodyPr wrap="none" lIns="0" tIns="0" rIns="0" bIns="0"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dirty="0">
                <a:ln/>
                <a:solidFill>
                  <a:srgbClr val="C6573B"/>
                </a:solidFill>
                <a:effectLst/>
                <a:uLnTx/>
                <a:uFillTx/>
                <a:latin typeface="Arial Narrow" panose="020B0606020202030204" pitchFamily="34" charset="0"/>
                <a:ea typeface="+mn-ea"/>
                <a:cs typeface="Arial"/>
                <a:sym typeface="Arial"/>
                <a:rtl val="0"/>
              </a:rPr>
              <a:t>Durvalumab + FLOT</a:t>
            </a:r>
          </a:p>
        </p:txBody>
      </p:sp>
      <p:sp>
        <p:nvSpPr>
          <p:cNvPr id="325" name="TextBox 324">
            <a:extLst>
              <a:ext uri="{FF2B5EF4-FFF2-40B4-BE49-F238E27FC236}">
                <a16:creationId xmlns:a16="http://schemas.microsoft.com/office/drawing/2014/main" id="{9945186A-D77A-E759-3878-D7110E5CF344}"/>
              </a:ext>
            </a:extLst>
          </p:cNvPr>
          <p:cNvSpPr txBox="1"/>
          <p:nvPr/>
        </p:nvSpPr>
        <p:spPr>
          <a:xfrm>
            <a:off x="10027707" y="3504207"/>
            <a:ext cx="851195" cy="164212"/>
          </a:xfrm>
          <a:prstGeom prst="rect">
            <a:avLst/>
          </a:prstGeom>
          <a:noFill/>
        </p:spPr>
        <p:txBody>
          <a:bodyPr wrap="none" lIns="0" tIns="0" rIns="0" bIns="0"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067" b="1" i="0" u="none" strike="noStrike" kern="1200" cap="none" spc="0" normalizeH="0" baseline="0" noProof="0" dirty="0">
                <a:ln/>
                <a:solidFill>
                  <a:srgbClr val="8B878B"/>
                </a:solidFill>
                <a:effectLst/>
                <a:uLnTx/>
                <a:uFillTx/>
                <a:latin typeface="Arial Narrow" panose="020B0606020202030204" pitchFamily="34" charset="0"/>
                <a:ea typeface="+mn-ea"/>
                <a:cs typeface="Arial"/>
                <a:sym typeface="Arial"/>
                <a:rtl val="0"/>
              </a:rPr>
              <a:t>Placebo + FLOT</a:t>
            </a:r>
          </a:p>
        </p:txBody>
      </p:sp>
      <p:graphicFrame>
        <p:nvGraphicFramePr>
          <p:cNvPr id="328" name="Table 327">
            <a:extLst>
              <a:ext uri="{FF2B5EF4-FFF2-40B4-BE49-F238E27FC236}">
                <a16:creationId xmlns:a16="http://schemas.microsoft.com/office/drawing/2014/main" id="{B5D753EE-AB12-B37B-BFCC-4647D1A7B986}"/>
              </a:ext>
            </a:extLst>
          </p:cNvPr>
          <p:cNvGraphicFramePr>
            <a:graphicFrameLocks noGrp="1"/>
          </p:cNvGraphicFramePr>
          <p:nvPr>
            <p:extLst>
              <p:ext uri="{D42A27DB-BD31-4B8C-83A1-F6EECF244321}">
                <p14:modId xmlns:p14="http://schemas.microsoft.com/office/powerpoint/2010/main" val="3846476042"/>
              </p:ext>
            </p:extLst>
          </p:nvPr>
        </p:nvGraphicFramePr>
        <p:xfrm>
          <a:off x="3447669" y="1971937"/>
          <a:ext cx="2778245" cy="692640"/>
        </p:xfrm>
        <a:graphic>
          <a:graphicData uri="http://schemas.openxmlformats.org/drawingml/2006/table">
            <a:tbl>
              <a:tblPr firstRow="1" bandRow="1"/>
              <a:tblGrid>
                <a:gridCol w="1157955">
                  <a:extLst>
                    <a:ext uri="{9D8B030D-6E8A-4147-A177-3AD203B41FA5}">
                      <a16:colId xmlns:a16="http://schemas.microsoft.com/office/drawing/2014/main" val="1829181355"/>
                    </a:ext>
                  </a:extLst>
                </a:gridCol>
                <a:gridCol w="810145">
                  <a:extLst>
                    <a:ext uri="{9D8B030D-6E8A-4147-A177-3AD203B41FA5}">
                      <a16:colId xmlns:a16="http://schemas.microsoft.com/office/drawing/2014/main" val="3158332161"/>
                    </a:ext>
                  </a:extLst>
                </a:gridCol>
                <a:gridCol w="810145">
                  <a:extLst>
                    <a:ext uri="{9D8B030D-6E8A-4147-A177-3AD203B41FA5}">
                      <a16:colId xmlns:a16="http://schemas.microsoft.com/office/drawing/2014/main" val="3600675927"/>
                    </a:ext>
                  </a:extLst>
                </a:gridCol>
              </a:tblGrid>
              <a:tr h="37718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90000"/>
                        </a:lnSpc>
                      </a:pPr>
                      <a:endParaRPr lang="en-GB" sz="800" b="1" noProof="0" dirty="0">
                        <a:solidFill>
                          <a:schemeClr val="bg1"/>
                        </a:solidFill>
                        <a:latin typeface="Arial Narrow" panose="020B0606020202030204" pitchFamily="34" charset="0"/>
                      </a:endParaRPr>
                    </a:p>
                  </a:txBody>
                  <a:tcPr marL="24000" marR="2400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Durvalumab + FLOT </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(n=426)</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Placebo + FLOT </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(n=427)</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33857899"/>
                  </a:ext>
                </a:extLst>
              </a:tr>
              <a:tr h="1577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800" noProof="0" dirty="0">
                          <a:latin typeface="Arial Narrow" panose="020B0606020202030204" pitchFamily="34" charset="0"/>
                        </a:rPr>
                        <a:t>Median OS (95% CI), mo</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Narrow" panose="020B0606020202030204" pitchFamily="34" charset="0"/>
                        </a:rPr>
                        <a:t>NR (NR–NR)</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Narrow" panose="020B0606020202030204" pitchFamily="34" charset="0"/>
                        </a:rPr>
                        <a:t>NR (NR–NR)</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53359994"/>
                  </a:ext>
                </a:extLst>
              </a:tr>
              <a:tr h="1577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800" noProof="0" dirty="0">
                          <a:latin typeface="Arial Narrow" panose="020B0606020202030204" pitchFamily="34" charset="0"/>
                        </a:rPr>
                        <a:t>HR (95% CI)</a:t>
                      </a:r>
                    </a:p>
                  </a:txBody>
                  <a:tcPr marL="24000" marR="24000" marT="24000" marB="2400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Narrow" panose="020B0606020202030204" pitchFamily="34" charset="0"/>
                        </a:rPr>
                        <a:t>0.79 (0.63–0.99)</a:t>
                      </a:r>
                    </a:p>
                  </a:txBody>
                  <a:tcPr marL="24000" marR="24000" marT="24000" marB="2400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extLst>
                  <a:ext uri="{0D108BD9-81ED-4DB2-BD59-A6C34878D82A}">
                    <a16:rowId xmlns:a16="http://schemas.microsoft.com/office/drawing/2014/main" val="1915134389"/>
                  </a:ext>
                </a:extLst>
              </a:tr>
            </a:tbl>
          </a:graphicData>
        </a:graphic>
      </p:graphicFrame>
      <p:graphicFrame>
        <p:nvGraphicFramePr>
          <p:cNvPr id="329" name="Table 328">
            <a:extLst>
              <a:ext uri="{FF2B5EF4-FFF2-40B4-BE49-F238E27FC236}">
                <a16:creationId xmlns:a16="http://schemas.microsoft.com/office/drawing/2014/main" id="{A7B62141-473E-E3CC-03FB-52040DF177FC}"/>
              </a:ext>
            </a:extLst>
          </p:cNvPr>
          <p:cNvGraphicFramePr>
            <a:graphicFrameLocks noGrp="1"/>
          </p:cNvGraphicFramePr>
          <p:nvPr>
            <p:extLst>
              <p:ext uri="{D42A27DB-BD31-4B8C-83A1-F6EECF244321}">
                <p14:modId xmlns:p14="http://schemas.microsoft.com/office/powerpoint/2010/main" val="2241401928"/>
              </p:ext>
            </p:extLst>
          </p:nvPr>
        </p:nvGraphicFramePr>
        <p:xfrm>
          <a:off x="8802587" y="1971937"/>
          <a:ext cx="2764837" cy="692640"/>
        </p:xfrm>
        <a:graphic>
          <a:graphicData uri="http://schemas.openxmlformats.org/drawingml/2006/table">
            <a:tbl>
              <a:tblPr firstRow="1" bandRow="1"/>
              <a:tblGrid>
                <a:gridCol w="1152367">
                  <a:extLst>
                    <a:ext uri="{9D8B030D-6E8A-4147-A177-3AD203B41FA5}">
                      <a16:colId xmlns:a16="http://schemas.microsoft.com/office/drawing/2014/main" val="1829181355"/>
                    </a:ext>
                  </a:extLst>
                </a:gridCol>
                <a:gridCol w="806235">
                  <a:extLst>
                    <a:ext uri="{9D8B030D-6E8A-4147-A177-3AD203B41FA5}">
                      <a16:colId xmlns:a16="http://schemas.microsoft.com/office/drawing/2014/main" val="3158332161"/>
                    </a:ext>
                  </a:extLst>
                </a:gridCol>
                <a:gridCol w="806235">
                  <a:extLst>
                    <a:ext uri="{9D8B030D-6E8A-4147-A177-3AD203B41FA5}">
                      <a16:colId xmlns:a16="http://schemas.microsoft.com/office/drawing/2014/main" val="3600675927"/>
                    </a:ext>
                  </a:extLst>
                </a:gridCol>
              </a:tblGrid>
              <a:tr h="37718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90000"/>
                        </a:lnSpc>
                      </a:pPr>
                      <a:endParaRPr lang="en-GB" sz="800" b="1" noProof="0" dirty="0">
                        <a:solidFill>
                          <a:schemeClr val="bg1"/>
                        </a:solidFill>
                        <a:latin typeface="Arial Narrow" panose="020B0606020202030204" pitchFamily="34" charset="0"/>
                      </a:endParaRPr>
                    </a:p>
                  </a:txBody>
                  <a:tcPr marL="24000" marR="24000" marT="24000" marB="2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Durvalumab + FLOT </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(n=48)</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Placebo + FLOT </a:t>
                      </a:r>
                    </a:p>
                    <a:p>
                      <a:pPr marL="0" marR="0" lvl="0" indent="0" algn="ctr" defTabSz="914400" rtl="0" eaLnBrk="1" fontAlgn="auto" hangingPunct="1">
                        <a:lnSpc>
                          <a:spcPct val="90000"/>
                        </a:lnSpc>
                        <a:spcBef>
                          <a:spcPts val="0"/>
                        </a:spcBef>
                        <a:spcAft>
                          <a:spcPts val="0"/>
                        </a:spcAft>
                        <a:buFontTx/>
                        <a:buNone/>
                      </a:pPr>
                      <a:r>
                        <a:rPr lang="en-GB" sz="800" b="1" noProof="0" dirty="0">
                          <a:solidFill>
                            <a:schemeClr val="bg1"/>
                          </a:solidFill>
                          <a:latin typeface="Arial Narrow" panose="020B0606020202030204" pitchFamily="34" charset="0"/>
                        </a:rPr>
                        <a:t>(n=47)</a:t>
                      </a:r>
                    </a:p>
                  </a:txBody>
                  <a:tcPr marL="24000" marR="24000" marT="24000" marB="24000" anchor="ctr">
                    <a:lnL>
                      <a:noFill/>
                    </a:lnL>
                    <a:lnR>
                      <a:no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33857899"/>
                  </a:ext>
                </a:extLst>
              </a:tr>
              <a:tr h="1577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800" noProof="0" dirty="0">
                          <a:latin typeface="Arial Narrow" panose="020B0606020202030204" pitchFamily="34" charset="0"/>
                        </a:rPr>
                        <a:t>Median OS (95% CI), mo</a:t>
                      </a:r>
                    </a:p>
                  </a:txBody>
                  <a:tcPr marL="24000" marR="24000" marT="24000" marB="24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Narrow" panose="020B0606020202030204" pitchFamily="34" charset="0"/>
                        </a:rPr>
                        <a:t>NR (43.66–NR)</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Narrow" panose="020B0606020202030204" pitchFamily="34" charset="0"/>
                        </a:rPr>
                        <a:t>NR (21.72–NR)</a:t>
                      </a:r>
                    </a:p>
                  </a:txBody>
                  <a:tcPr marL="24000" marR="24000" marT="24000" marB="2400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853359994"/>
                  </a:ext>
                </a:extLst>
              </a:tr>
              <a:tr h="1577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hangingPunct="1">
                        <a:lnSpc>
                          <a:spcPct val="90000"/>
                        </a:lnSpc>
                        <a:spcBef>
                          <a:spcPts val="0"/>
                        </a:spcBef>
                        <a:spcAft>
                          <a:spcPts val="0"/>
                        </a:spcAft>
                        <a:buFontTx/>
                        <a:buNone/>
                      </a:pPr>
                      <a:r>
                        <a:rPr lang="en-GB" sz="800" noProof="0" dirty="0">
                          <a:latin typeface="Arial Narrow" panose="020B0606020202030204" pitchFamily="34" charset="0"/>
                        </a:rPr>
                        <a:t>HR (95% CI)</a:t>
                      </a:r>
                    </a:p>
                  </a:txBody>
                  <a:tcPr marL="24000" marR="24000" marT="24000" marB="2400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hangingPunct="1">
                        <a:lnSpc>
                          <a:spcPct val="90000"/>
                        </a:lnSpc>
                        <a:spcBef>
                          <a:spcPts val="0"/>
                        </a:spcBef>
                        <a:spcAft>
                          <a:spcPts val="0"/>
                        </a:spcAft>
                        <a:buFontTx/>
                        <a:buNone/>
                      </a:pPr>
                      <a:r>
                        <a:rPr lang="en-GB" sz="800" b="1" noProof="0" dirty="0">
                          <a:latin typeface="Arial Narrow" panose="020B0606020202030204" pitchFamily="34" charset="0"/>
                        </a:rPr>
                        <a:t>0.79 (0.41–1.50)</a:t>
                      </a:r>
                    </a:p>
                  </a:txBody>
                  <a:tcPr marL="24000" marR="24000" marT="24000" marB="2400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extLst>
                  <a:ext uri="{0D108BD9-81ED-4DB2-BD59-A6C34878D82A}">
                    <a16:rowId xmlns:a16="http://schemas.microsoft.com/office/drawing/2014/main" val="1915134389"/>
                  </a:ext>
                </a:extLst>
              </a:tr>
            </a:tbl>
          </a:graphicData>
        </a:graphic>
      </p:graphicFrame>
      <p:sp>
        <p:nvSpPr>
          <p:cNvPr id="13" name="Slide Number Placeholder 12">
            <a:extLst>
              <a:ext uri="{FF2B5EF4-FFF2-40B4-BE49-F238E27FC236}">
                <a16:creationId xmlns:a16="http://schemas.microsoft.com/office/drawing/2014/main" id="{6EFE76EA-ACF3-7BEB-20B1-6228B919F38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4240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39D0-57BB-CC76-02EE-517AB6486749}"/>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066ABD40-255B-C8FA-75AC-2DAD937029D3}"/>
              </a:ext>
            </a:extLst>
          </p:cNvPr>
          <p:cNvSpPr/>
          <p:nvPr/>
        </p:nvSpPr>
        <p:spPr>
          <a:xfrm>
            <a:off x="498484" y="1563992"/>
            <a:ext cx="11195031" cy="40438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Text Placeholder 35">
            <a:extLst>
              <a:ext uri="{FF2B5EF4-FFF2-40B4-BE49-F238E27FC236}">
                <a16:creationId xmlns:a16="http://schemas.microsoft.com/office/drawing/2014/main" id="{16F5E400-E967-1DC4-DEBB-9A6020A62353}"/>
              </a:ext>
            </a:extLst>
          </p:cNvPr>
          <p:cNvSpPr>
            <a:spLocks noGrp="1"/>
          </p:cNvSpPr>
          <p:nvPr>
            <p:ph type="body" idx="1"/>
          </p:nvPr>
        </p:nvSpPr>
        <p:spPr>
          <a:xfrm>
            <a:off x="609600" y="1214362"/>
            <a:ext cx="10972800" cy="702470"/>
          </a:xfrm>
        </p:spPr>
        <p:txBody>
          <a:bodyPr/>
          <a:lstStyle/>
          <a:p>
            <a:r>
              <a:rPr lang="en-GB" noProof="0" dirty="0"/>
              <a:t>MATTERHORN STUDY</a:t>
            </a:r>
          </a:p>
        </p:txBody>
      </p:sp>
      <p:sp>
        <p:nvSpPr>
          <p:cNvPr id="8" name="Title 1">
            <a:extLst>
              <a:ext uri="{FF2B5EF4-FFF2-40B4-BE49-F238E27FC236}">
                <a16:creationId xmlns:a16="http://schemas.microsoft.com/office/drawing/2014/main" id="{42802F87-4E15-258E-6DBF-0123159A6F04}"/>
              </a:ext>
            </a:extLst>
          </p:cNvPr>
          <p:cNvSpPr>
            <a:spLocks noGrp="1"/>
          </p:cNvSpPr>
          <p:nvPr>
            <p:ph type="title"/>
          </p:nvPr>
        </p:nvSpPr>
        <p:spPr>
          <a:xfrm>
            <a:off x="619201" y="259200"/>
            <a:ext cx="10963199" cy="864000"/>
          </a:xfrm>
        </p:spPr>
        <p:txBody>
          <a:bodyPr>
            <a:noAutofit/>
          </a:bodyPr>
          <a:lstStyle/>
          <a:p>
            <a:r>
              <a:rPr lang="en-GB" noProof="0" dirty="0"/>
              <a:t>AE rates similar between Durvalumab and FLOT arms</a:t>
            </a:r>
          </a:p>
        </p:txBody>
      </p:sp>
      <p:sp>
        <p:nvSpPr>
          <p:cNvPr id="52" name="Content Placeholder 51">
            <a:extLst>
              <a:ext uri="{FF2B5EF4-FFF2-40B4-BE49-F238E27FC236}">
                <a16:creationId xmlns:a16="http://schemas.microsoft.com/office/drawing/2014/main" id="{7A312E1A-ED66-C953-B21B-2C976EB2B0CF}"/>
              </a:ext>
            </a:extLst>
          </p:cNvPr>
          <p:cNvSpPr>
            <a:spLocks noGrp="1"/>
          </p:cNvSpPr>
          <p:nvPr>
            <p:ph sz="quarter" idx="15"/>
          </p:nvPr>
        </p:nvSpPr>
        <p:spPr>
          <a:xfrm>
            <a:off x="620183" y="6356351"/>
            <a:ext cx="10180339" cy="365125"/>
          </a:xfrm>
        </p:spPr>
        <p:txBody>
          <a:bodyPr anchor="b" anchorCtr="0"/>
          <a:lstStyle/>
          <a:p>
            <a:pPr lvl="0" defTabSz="914400">
              <a:spcBef>
                <a:spcPts val="0"/>
              </a:spcBef>
              <a:buClr>
                <a:srgbClr val="008764"/>
              </a:buClr>
              <a:defRPr/>
            </a:pPr>
            <a:r>
              <a:rPr lang="en-GB" spc="0" baseline="30000" noProof="0" dirty="0">
                <a:solidFill>
                  <a:schemeClr val="tx2"/>
                </a:solidFill>
                <a:latin typeface="Arial"/>
                <a:cs typeface="Arial"/>
              </a:rPr>
              <a:t>a</a:t>
            </a:r>
            <a:r>
              <a:rPr lang="en-GB" spc="0" noProof="0" dirty="0">
                <a:solidFill>
                  <a:schemeClr val="tx2"/>
                </a:solidFill>
                <a:latin typeface="Arial"/>
                <a:cs typeface="Arial"/>
              </a:rPr>
              <a:t> AEs occurring in ≥20% of participants in any treatment group;</a:t>
            </a:r>
            <a:r>
              <a:rPr lang="en-GB" spc="0" baseline="30000" noProof="0" dirty="0">
                <a:solidFill>
                  <a:schemeClr val="tx2"/>
                </a:solidFill>
                <a:latin typeface="Arial"/>
                <a:cs typeface="Arial"/>
              </a:rPr>
              <a:t> b </a:t>
            </a:r>
            <a:r>
              <a:rPr lang="en-GB" spc="0" noProof="0" dirty="0">
                <a:solidFill>
                  <a:schemeClr val="tx2"/>
                </a:solidFill>
                <a:latin typeface="Arial"/>
                <a:cs typeface="Arial"/>
              </a:rPr>
              <a:t>AEs occurring in ≥2% of participants in any treatment group; </a:t>
            </a:r>
            <a:r>
              <a:rPr lang="en-GB" spc="0" baseline="30000" noProof="0" dirty="0">
                <a:solidFill>
                  <a:schemeClr val="tx2"/>
                </a:solidFill>
                <a:latin typeface="Arial"/>
                <a:cs typeface="Arial"/>
              </a:rPr>
              <a:t>c </a:t>
            </a:r>
            <a:r>
              <a:rPr lang="en-GB" spc="0" noProof="0" dirty="0">
                <a:solidFill>
                  <a:schemeClr val="tx2"/>
                </a:solidFill>
                <a:latin typeface="Arial"/>
                <a:cs typeface="Arial"/>
              </a:rPr>
              <a:t>Safety analysis set (participants who received at least one dose of study treatment); one participant in the placebo + FLOT group received a single dose of durvalumab and is, therefore, included in the durvalumab + FLOT group for the safety analysis </a:t>
            </a:r>
          </a:p>
          <a:p>
            <a:r>
              <a:rPr lang="en-GB" noProof="0" dirty="0">
                <a:solidFill>
                  <a:schemeClr val="tx2"/>
                </a:solidFill>
              </a:rPr>
              <a:t>AE, adverse event; FLOT, 5-fluorouracil, leucovorin, oxaliplatin and docetaxel</a:t>
            </a:r>
          </a:p>
          <a:p>
            <a:r>
              <a:rPr lang="en-GB" noProof="0" dirty="0">
                <a:solidFill>
                  <a:schemeClr val="tx2"/>
                </a:solidFill>
              </a:rPr>
              <a:t>Janjigian YY, et al. J Clin Oncol. 2025;43(suppl 17). Presented at ASCO Congress 2025 (Abstract LBA5)</a:t>
            </a:r>
          </a:p>
        </p:txBody>
      </p:sp>
      <p:sp>
        <p:nvSpPr>
          <p:cNvPr id="3" name="Slide Number Placeholder 2">
            <a:extLst>
              <a:ext uri="{FF2B5EF4-FFF2-40B4-BE49-F238E27FC236}">
                <a16:creationId xmlns:a16="http://schemas.microsoft.com/office/drawing/2014/main" id="{A3C4E9E4-5984-D74B-264A-A39541E15C18}"/>
              </a:ext>
            </a:extLst>
          </p:cNvPr>
          <p:cNvSpPr>
            <a:spLocks noGrp="1"/>
          </p:cNvSpPr>
          <p:nvPr>
            <p:ph type="sldNum" sz="quarter" idx="4"/>
          </p:nvPr>
        </p:nvSpPr>
        <p:spPr>
          <a:xfrm>
            <a:off x="10800523" y="6428359"/>
            <a:ext cx="781877" cy="365125"/>
          </a:xfrm>
        </p:spPr>
        <p:txBody>
          <a:bodyPr/>
          <a:lstStyle/>
          <a:p>
            <a:pPr lvl="0"/>
            <a:fld id="{BE33F7A0-71F0-446B-9DE8-6D75BE64EE0F}" type="slidenum">
              <a:rPr lang="en-GB" noProof="0" smtClean="0"/>
              <a:pPr lvl="0"/>
              <a:t>18</a:t>
            </a:fld>
            <a:endParaRPr lang="en-GB" noProof="0" dirty="0"/>
          </a:p>
        </p:txBody>
      </p:sp>
      <p:sp>
        <p:nvSpPr>
          <p:cNvPr id="12" name="TextBox 11">
            <a:extLst>
              <a:ext uri="{FF2B5EF4-FFF2-40B4-BE49-F238E27FC236}">
                <a16:creationId xmlns:a16="http://schemas.microsoft.com/office/drawing/2014/main" id="{1746BD32-AA44-5E8C-6EA3-AF425C7AC22F}"/>
              </a:ext>
            </a:extLst>
          </p:cNvPr>
          <p:cNvSpPr txBox="1">
            <a:spLocks/>
          </p:cNvSpPr>
          <p:nvPr/>
        </p:nvSpPr>
        <p:spPr>
          <a:xfrm>
            <a:off x="419100" y="1615631"/>
            <a:ext cx="5641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a:ea typeface="+mn-ea"/>
                <a:cs typeface="+mn-cs"/>
              </a:rPr>
              <a:t>Most common AEs of any grade</a:t>
            </a:r>
            <a:r>
              <a:rPr kumimoji="0" lang="en-GB" sz="1400" b="1" i="0" u="none" strike="noStrike" kern="1200" cap="none" spc="0" normalizeH="0" baseline="30000" noProof="0" dirty="0">
                <a:ln>
                  <a:noFill/>
                </a:ln>
                <a:effectLst/>
                <a:uLnTx/>
                <a:uFillTx/>
                <a:latin typeface="Arial" panose="020B0604020202020204"/>
                <a:ea typeface="+mn-ea"/>
                <a:cs typeface="+mn-cs"/>
              </a:rPr>
              <a:t>a</a:t>
            </a:r>
          </a:p>
        </p:txBody>
      </p:sp>
      <p:sp>
        <p:nvSpPr>
          <p:cNvPr id="13" name="TextBox 12">
            <a:extLst>
              <a:ext uri="{FF2B5EF4-FFF2-40B4-BE49-F238E27FC236}">
                <a16:creationId xmlns:a16="http://schemas.microsoft.com/office/drawing/2014/main" id="{FFCFB50D-AA12-AEEA-4F41-19F0C8B2BFD9}"/>
              </a:ext>
            </a:extLst>
          </p:cNvPr>
          <p:cNvSpPr txBox="1">
            <a:spLocks/>
          </p:cNvSpPr>
          <p:nvPr/>
        </p:nvSpPr>
        <p:spPr>
          <a:xfrm>
            <a:off x="6060116" y="1615631"/>
            <a:ext cx="56410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a:ea typeface="+mn-ea"/>
                <a:cs typeface="+mn-cs"/>
              </a:rPr>
              <a:t>Most common maximum Grade 3 or 4 AEs</a:t>
            </a:r>
            <a:r>
              <a:rPr lang="en-GB" sz="1400" b="1" baseline="30000" noProof="0" dirty="0">
                <a:latin typeface="Arial" panose="020B0604020202020204"/>
              </a:rPr>
              <a:t>b</a:t>
            </a:r>
            <a:endParaRPr kumimoji="0" lang="en-GB" sz="1400" b="1" i="0" u="none" strike="noStrike" kern="1200" cap="none" spc="0" normalizeH="0" baseline="30000" noProof="0" dirty="0">
              <a:ln>
                <a:noFill/>
              </a:ln>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4BB09DB4-43CD-9F5C-FA35-13C2166DD158}"/>
              </a:ext>
            </a:extLst>
          </p:cNvPr>
          <p:cNvGraphicFramePr>
            <a:graphicFrameLocks/>
          </p:cNvGraphicFramePr>
          <p:nvPr>
            <p:extLst>
              <p:ext uri="{D42A27DB-BD31-4B8C-83A1-F6EECF244321}">
                <p14:modId xmlns:p14="http://schemas.microsoft.com/office/powerpoint/2010/main" val="1318515714"/>
              </p:ext>
            </p:extLst>
          </p:nvPr>
        </p:nvGraphicFramePr>
        <p:xfrm>
          <a:off x="500914" y="1960186"/>
          <a:ext cx="5415373" cy="3067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E419AF2-D179-E140-A131-602CEF1FFDD2}"/>
              </a:ext>
            </a:extLst>
          </p:cNvPr>
          <p:cNvGraphicFramePr>
            <a:graphicFrameLocks/>
          </p:cNvGraphicFramePr>
          <p:nvPr>
            <p:extLst>
              <p:ext uri="{D42A27DB-BD31-4B8C-83A1-F6EECF244321}">
                <p14:modId xmlns:p14="http://schemas.microsoft.com/office/powerpoint/2010/main" val="3975615464"/>
              </p:ext>
            </p:extLst>
          </p:nvPr>
        </p:nvGraphicFramePr>
        <p:xfrm>
          <a:off x="5948445" y="1960186"/>
          <a:ext cx="5633955" cy="3067133"/>
        </p:xfrm>
        <a:graphic>
          <a:graphicData uri="http://schemas.openxmlformats.org/drawingml/2006/chart">
            <c:chart xmlns:c="http://schemas.openxmlformats.org/drawingml/2006/chart" xmlns:r="http://schemas.openxmlformats.org/officeDocument/2006/relationships" r:id="rId4"/>
          </a:graphicData>
        </a:graphic>
      </p:graphicFrame>
      <p:sp>
        <p:nvSpPr>
          <p:cNvPr id="16" name="object 167">
            <a:extLst>
              <a:ext uri="{FF2B5EF4-FFF2-40B4-BE49-F238E27FC236}">
                <a16:creationId xmlns:a16="http://schemas.microsoft.com/office/drawing/2014/main" id="{E6019DF4-1A42-FFFE-DE74-6616B969F42C}"/>
              </a:ext>
            </a:extLst>
          </p:cNvPr>
          <p:cNvSpPr txBox="1"/>
          <p:nvPr/>
        </p:nvSpPr>
        <p:spPr>
          <a:xfrm>
            <a:off x="3031858" y="5046350"/>
            <a:ext cx="2115023" cy="181555"/>
          </a:xfrm>
          <a:prstGeom prst="rect">
            <a:avLst/>
          </a:prstGeom>
          <a:noFill/>
          <a:ln>
            <a:noFill/>
          </a:ln>
        </p:spPr>
        <p:txBody>
          <a:bodyPr vert="horz" wrap="square" lIns="0" tIns="1270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Event</a:t>
            </a:r>
            <a:r>
              <a:rPr kumimoji="0" lang="en-GB" sz="1050" b="1" i="0" u="none" strike="noStrike" kern="1200" cap="none" spc="-10" normalizeH="0" baseline="0" noProof="0" dirty="0">
                <a:ln>
                  <a:noFill/>
                </a:ln>
                <a:solidFill>
                  <a:prstClr val="black"/>
                </a:solidFill>
                <a:effectLst/>
                <a:uLnTx/>
                <a:uFillTx/>
                <a:latin typeface="Arial" panose="020B0604020202020204"/>
                <a:ea typeface="+mn-ea"/>
                <a:cs typeface="HelveticaNeueLT Pro 55 Roman"/>
              </a:rPr>
              <a:t> </a:t>
            </a: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rate</a:t>
            </a:r>
            <a:r>
              <a:rPr kumimoji="0" lang="en-GB" sz="1050" b="1" i="0" u="none" strike="noStrike" kern="1200" cap="none" spc="-5" normalizeH="0" baseline="0" noProof="0" dirty="0">
                <a:ln>
                  <a:noFill/>
                </a:ln>
                <a:solidFill>
                  <a:prstClr val="black"/>
                </a:solidFill>
                <a:effectLst/>
                <a:uLnTx/>
                <a:uFillTx/>
                <a:latin typeface="Arial" panose="020B0604020202020204"/>
                <a:ea typeface="+mn-ea"/>
                <a:cs typeface="HelveticaNeueLT Pro 55 Roman"/>
              </a:rPr>
              <a:t> </a:t>
            </a: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a:t>
            </a:r>
            <a:r>
              <a:rPr kumimoji="0" lang="en-GB" sz="1050" b="1" i="0" u="none" strike="noStrike" kern="1200" cap="none" spc="-10" normalizeH="0" baseline="0" noProof="0" dirty="0">
                <a:ln>
                  <a:noFill/>
                </a:ln>
                <a:solidFill>
                  <a:prstClr val="black"/>
                </a:solidFill>
                <a:effectLst/>
                <a:uLnTx/>
                <a:uFillTx/>
                <a:latin typeface="Arial" panose="020B0604020202020204"/>
                <a:ea typeface="+mn-ea"/>
                <a:cs typeface="HelveticaNeueLT Pro 55 Roman"/>
              </a:rPr>
              <a:t>)</a:t>
            </a:r>
            <a:endParaRPr kumimoji="0" lang="en-GB" sz="1050" b="0" i="0" u="none" strike="noStrike" kern="1200" cap="none" spc="0" normalizeH="0" baseline="0" noProof="0" dirty="0">
              <a:ln>
                <a:noFill/>
              </a:ln>
              <a:solidFill>
                <a:prstClr val="black"/>
              </a:solidFill>
              <a:effectLst/>
              <a:uLnTx/>
              <a:uFillTx/>
              <a:latin typeface="Arial" panose="020B0604020202020204"/>
              <a:ea typeface="+mn-ea"/>
              <a:cs typeface="HelveticaNeueLT Pro 55 Roman"/>
            </a:endParaRPr>
          </a:p>
        </p:txBody>
      </p:sp>
      <p:grpSp>
        <p:nvGrpSpPr>
          <p:cNvPr id="35" name="Group 34">
            <a:extLst>
              <a:ext uri="{FF2B5EF4-FFF2-40B4-BE49-F238E27FC236}">
                <a16:creationId xmlns:a16="http://schemas.microsoft.com/office/drawing/2014/main" id="{B070A8F1-A94C-528E-AF56-48AAE4E20BE4}"/>
              </a:ext>
            </a:extLst>
          </p:cNvPr>
          <p:cNvGrpSpPr/>
          <p:nvPr/>
        </p:nvGrpSpPr>
        <p:grpSpPr>
          <a:xfrm>
            <a:off x="3613244" y="5289486"/>
            <a:ext cx="4965512" cy="205868"/>
            <a:chOff x="4741972" y="5439819"/>
            <a:chExt cx="3687653" cy="197764"/>
          </a:xfrm>
        </p:grpSpPr>
        <p:grpSp>
          <p:nvGrpSpPr>
            <p:cNvPr id="28" name="Group 27">
              <a:extLst>
                <a:ext uri="{FF2B5EF4-FFF2-40B4-BE49-F238E27FC236}">
                  <a16:creationId xmlns:a16="http://schemas.microsoft.com/office/drawing/2014/main" id="{510AECA8-ACFE-21DC-9CD2-9925773DD701}"/>
                </a:ext>
              </a:extLst>
            </p:cNvPr>
            <p:cNvGrpSpPr/>
            <p:nvPr/>
          </p:nvGrpSpPr>
          <p:grpSpPr>
            <a:xfrm>
              <a:off x="4741972" y="5444167"/>
              <a:ext cx="1877903" cy="189715"/>
              <a:chOff x="4741972" y="5444167"/>
              <a:chExt cx="1877903" cy="189715"/>
            </a:xfrm>
          </p:grpSpPr>
          <p:sp>
            <p:nvSpPr>
              <p:cNvPr id="24" name="object 7">
                <a:extLst>
                  <a:ext uri="{FF2B5EF4-FFF2-40B4-BE49-F238E27FC236}">
                    <a16:creationId xmlns:a16="http://schemas.microsoft.com/office/drawing/2014/main" id="{A4D91D0A-B628-DB99-1395-C0E427A4113A}"/>
                  </a:ext>
                </a:extLst>
              </p:cNvPr>
              <p:cNvSpPr txBox="1"/>
              <p:nvPr/>
            </p:nvSpPr>
            <p:spPr>
              <a:xfrm>
                <a:off x="4912222" y="5444167"/>
                <a:ext cx="1707653" cy="189715"/>
              </a:xfrm>
              <a:prstGeom prst="rect">
                <a:avLst/>
              </a:prstGeom>
            </p:spPr>
            <p:txBody>
              <a:bodyPr vert="horz" wrap="square" lIns="0" tIns="12700" rIns="0" bIns="0" rtlCol="0" anchor="ctr" anchorCtr="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Durvalumab + FLOT (n=475)</a:t>
                </a:r>
                <a:r>
                  <a:rPr kumimoji="0" lang="en-GB" sz="1200" b="1" i="0" u="none" strike="noStrike" kern="1200" cap="none" spc="0" normalizeH="0" baseline="30000" noProof="0" dirty="0">
                    <a:ln>
                      <a:noFill/>
                    </a:ln>
                    <a:solidFill>
                      <a:prstClr val="black"/>
                    </a:solidFill>
                    <a:effectLst/>
                    <a:uLnTx/>
                    <a:uFillTx/>
                    <a:latin typeface="Arial" panose="020B0604020202020204"/>
                    <a:ea typeface="+mn-ea"/>
                    <a:cs typeface="HelveticaNeueLT Pro 55 Roman"/>
                  </a:rPr>
                  <a:t>c</a:t>
                </a:r>
              </a:p>
            </p:txBody>
          </p:sp>
          <p:sp>
            <p:nvSpPr>
              <p:cNvPr id="26" name="object 5">
                <a:extLst>
                  <a:ext uri="{FF2B5EF4-FFF2-40B4-BE49-F238E27FC236}">
                    <a16:creationId xmlns:a16="http://schemas.microsoft.com/office/drawing/2014/main" id="{D7B0F094-BB8D-5BC2-34D4-9C1C929B9827}"/>
                  </a:ext>
                </a:extLst>
              </p:cNvPr>
              <p:cNvSpPr/>
              <p:nvPr/>
            </p:nvSpPr>
            <p:spPr>
              <a:xfrm>
                <a:off x="4741972" y="5449389"/>
                <a:ext cx="142615" cy="182880"/>
              </a:xfrm>
              <a:custGeom>
                <a:avLst/>
                <a:gdLst/>
                <a:ahLst/>
                <a:cxnLst/>
                <a:rect l="l" t="t" r="r" b="b"/>
                <a:pathLst>
                  <a:path w="72389" h="72390">
                    <a:moveTo>
                      <a:pt x="71996" y="0"/>
                    </a:moveTo>
                    <a:lnTo>
                      <a:pt x="0" y="0"/>
                    </a:lnTo>
                    <a:lnTo>
                      <a:pt x="0" y="71996"/>
                    </a:lnTo>
                    <a:lnTo>
                      <a:pt x="71996" y="71996"/>
                    </a:lnTo>
                    <a:lnTo>
                      <a:pt x="71996" y="0"/>
                    </a:lnTo>
                    <a:close/>
                  </a:path>
                </a:pathLst>
              </a:custGeom>
              <a:solidFill>
                <a:schemeClr val="accent1"/>
              </a:solidFill>
              <a:ln w="12700">
                <a:no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9" name="Group 28">
              <a:extLst>
                <a:ext uri="{FF2B5EF4-FFF2-40B4-BE49-F238E27FC236}">
                  <a16:creationId xmlns:a16="http://schemas.microsoft.com/office/drawing/2014/main" id="{BE22A924-699F-EB1C-4693-C4FBC4083E01}"/>
                </a:ext>
              </a:extLst>
            </p:cNvPr>
            <p:cNvGrpSpPr/>
            <p:nvPr/>
          </p:nvGrpSpPr>
          <p:grpSpPr>
            <a:xfrm>
              <a:off x="6778922" y="5439819"/>
              <a:ext cx="1650703" cy="197764"/>
              <a:chOff x="9345491" y="5444166"/>
              <a:chExt cx="1650703" cy="197764"/>
            </a:xfrm>
          </p:grpSpPr>
          <p:sp>
            <p:nvSpPr>
              <p:cNvPr id="25" name="object 16">
                <a:extLst>
                  <a:ext uri="{FF2B5EF4-FFF2-40B4-BE49-F238E27FC236}">
                    <a16:creationId xmlns:a16="http://schemas.microsoft.com/office/drawing/2014/main" id="{D43F50A3-12F5-59F0-D3B8-1D73400D9288}"/>
                  </a:ext>
                </a:extLst>
              </p:cNvPr>
              <p:cNvSpPr txBox="1"/>
              <p:nvPr/>
            </p:nvSpPr>
            <p:spPr>
              <a:xfrm>
                <a:off x="9522940" y="5444166"/>
                <a:ext cx="1473254" cy="189715"/>
              </a:xfrm>
              <a:prstGeom prst="rect">
                <a:avLst/>
              </a:prstGeom>
            </p:spPr>
            <p:txBody>
              <a:bodyPr vert="horz" wrap="square" lIns="0" tIns="12700" rIns="0" bIns="0" rtlCol="0" anchor="ctr" anchorCtr="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Placebo + FLOT (n=469)</a:t>
                </a:r>
                <a:r>
                  <a:rPr kumimoji="0" lang="en-GB" sz="1200" b="1" i="0" u="none" strike="noStrike" kern="1200" cap="none" spc="0" normalizeH="0" baseline="30000" noProof="0" dirty="0">
                    <a:ln>
                      <a:noFill/>
                    </a:ln>
                    <a:solidFill>
                      <a:prstClr val="black"/>
                    </a:solidFill>
                    <a:effectLst/>
                    <a:uLnTx/>
                    <a:uFillTx/>
                    <a:latin typeface="Arial" panose="020B0604020202020204"/>
                    <a:ea typeface="+mn-ea"/>
                    <a:cs typeface="HelveticaNeueLT Pro 55 Roman"/>
                  </a:rPr>
                  <a:t>c</a:t>
                </a:r>
              </a:p>
            </p:txBody>
          </p:sp>
          <p:sp>
            <p:nvSpPr>
              <p:cNvPr id="27" name="object 5">
                <a:extLst>
                  <a:ext uri="{FF2B5EF4-FFF2-40B4-BE49-F238E27FC236}">
                    <a16:creationId xmlns:a16="http://schemas.microsoft.com/office/drawing/2014/main" id="{7950DD03-0A0B-4316-9069-94E98CCB032D}"/>
                  </a:ext>
                </a:extLst>
              </p:cNvPr>
              <p:cNvSpPr/>
              <p:nvPr/>
            </p:nvSpPr>
            <p:spPr>
              <a:xfrm>
                <a:off x="9345491" y="5459050"/>
                <a:ext cx="142615" cy="182880"/>
              </a:xfrm>
              <a:custGeom>
                <a:avLst/>
                <a:gdLst/>
                <a:ahLst/>
                <a:cxnLst/>
                <a:rect l="l" t="t" r="r" b="b"/>
                <a:pathLst>
                  <a:path w="72389" h="72390">
                    <a:moveTo>
                      <a:pt x="71996" y="0"/>
                    </a:moveTo>
                    <a:lnTo>
                      <a:pt x="0" y="0"/>
                    </a:lnTo>
                    <a:lnTo>
                      <a:pt x="0" y="71996"/>
                    </a:lnTo>
                    <a:lnTo>
                      <a:pt x="71996" y="71996"/>
                    </a:lnTo>
                    <a:lnTo>
                      <a:pt x="71996" y="0"/>
                    </a:lnTo>
                    <a:close/>
                  </a:path>
                </a:pathLst>
              </a:custGeom>
              <a:solidFill>
                <a:schemeClr val="accent6"/>
              </a:solidFill>
              <a:ln w="12700">
                <a:noFill/>
              </a:ln>
            </p:spPr>
            <p:txBody>
              <a:bodyPr wrap="square"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sp>
        <p:nvSpPr>
          <p:cNvPr id="34" name="object 167">
            <a:extLst>
              <a:ext uri="{FF2B5EF4-FFF2-40B4-BE49-F238E27FC236}">
                <a16:creationId xmlns:a16="http://schemas.microsoft.com/office/drawing/2014/main" id="{F8D162C9-1403-904B-26C1-1E5A5072E3ED}"/>
              </a:ext>
            </a:extLst>
          </p:cNvPr>
          <p:cNvSpPr txBox="1"/>
          <p:nvPr/>
        </p:nvSpPr>
        <p:spPr>
          <a:xfrm>
            <a:off x="8671048" y="5046350"/>
            <a:ext cx="2115023" cy="181555"/>
          </a:xfrm>
          <a:prstGeom prst="rect">
            <a:avLst/>
          </a:prstGeom>
          <a:noFill/>
        </p:spPr>
        <p:txBody>
          <a:bodyPr vert="horz" wrap="square" lIns="0" tIns="1270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Event</a:t>
            </a:r>
            <a:r>
              <a:rPr kumimoji="0" lang="en-GB" sz="1050" b="1" i="0" u="none" strike="noStrike" kern="1200" cap="none" spc="-10" normalizeH="0" baseline="0" noProof="0" dirty="0">
                <a:ln>
                  <a:noFill/>
                </a:ln>
                <a:solidFill>
                  <a:prstClr val="black"/>
                </a:solidFill>
                <a:effectLst/>
                <a:uLnTx/>
                <a:uFillTx/>
                <a:latin typeface="Arial" panose="020B0604020202020204"/>
                <a:ea typeface="+mn-ea"/>
                <a:cs typeface="HelveticaNeueLT Pro 55 Roman"/>
              </a:rPr>
              <a:t> </a:t>
            </a: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rate</a:t>
            </a:r>
            <a:r>
              <a:rPr kumimoji="0" lang="en-GB" sz="1050" b="1" i="0" u="none" strike="noStrike" kern="1200" cap="none" spc="-5" normalizeH="0" baseline="0" noProof="0" dirty="0">
                <a:ln>
                  <a:noFill/>
                </a:ln>
                <a:solidFill>
                  <a:prstClr val="black"/>
                </a:solidFill>
                <a:effectLst/>
                <a:uLnTx/>
                <a:uFillTx/>
                <a:latin typeface="Arial" panose="020B0604020202020204"/>
                <a:ea typeface="+mn-ea"/>
                <a:cs typeface="HelveticaNeueLT Pro 55 Roman"/>
              </a:rPr>
              <a:t> </a:t>
            </a:r>
            <a:r>
              <a:rPr kumimoji="0" lang="en-GB" sz="1050" b="1" i="0" u="none" strike="noStrike" kern="1200" cap="none" spc="0" normalizeH="0" baseline="0" noProof="0" dirty="0">
                <a:ln>
                  <a:noFill/>
                </a:ln>
                <a:solidFill>
                  <a:prstClr val="black"/>
                </a:solidFill>
                <a:effectLst/>
                <a:uLnTx/>
                <a:uFillTx/>
                <a:latin typeface="Arial" panose="020B0604020202020204"/>
                <a:ea typeface="+mn-ea"/>
                <a:cs typeface="HelveticaNeueLT Pro 55 Roman"/>
              </a:rPr>
              <a:t>(%</a:t>
            </a:r>
            <a:r>
              <a:rPr kumimoji="0" lang="en-GB" sz="1050" b="1" i="0" u="none" strike="noStrike" kern="1200" cap="none" spc="-10" normalizeH="0" baseline="0" noProof="0" dirty="0">
                <a:ln>
                  <a:noFill/>
                </a:ln>
                <a:solidFill>
                  <a:prstClr val="black"/>
                </a:solidFill>
                <a:effectLst/>
                <a:uLnTx/>
                <a:uFillTx/>
                <a:latin typeface="Arial" panose="020B0604020202020204"/>
                <a:ea typeface="+mn-ea"/>
                <a:cs typeface="HelveticaNeueLT Pro 55 Roman"/>
              </a:rPr>
              <a:t>)</a:t>
            </a:r>
            <a:endParaRPr kumimoji="0" lang="en-GB" sz="1050" b="0" i="0" u="none" strike="noStrike" kern="1200" cap="none" spc="0" normalizeH="0" baseline="0" noProof="0" dirty="0">
              <a:ln>
                <a:noFill/>
              </a:ln>
              <a:solidFill>
                <a:prstClr val="black"/>
              </a:solidFill>
              <a:effectLst/>
              <a:uLnTx/>
              <a:uFillTx/>
              <a:latin typeface="Arial" panose="020B0604020202020204"/>
              <a:ea typeface="+mn-ea"/>
              <a:cs typeface="HelveticaNeueLT Pro 55 Roman"/>
            </a:endParaRPr>
          </a:p>
        </p:txBody>
      </p:sp>
      <p:sp>
        <p:nvSpPr>
          <p:cNvPr id="59" name="TextBox 58">
            <a:extLst>
              <a:ext uri="{FF2B5EF4-FFF2-40B4-BE49-F238E27FC236}">
                <a16:creationId xmlns:a16="http://schemas.microsoft.com/office/drawing/2014/main" id="{AB2BC0F7-F20A-E3ED-1C31-A2D98A73C771}"/>
              </a:ext>
            </a:extLst>
          </p:cNvPr>
          <p:cNvSpPr txBox="1"/>
          <p:nvPr/>
        </p:nvSpPr>
        <p:spPr>
          <a:xfrm>
            <a:off x="11149400"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60</a:t>
            </a:r>
          </a:p>
        </p:txBody>
      </p:sp>
      <p:sp>
        <p:nvSpPr>
          <p:cNvPr id="60" name="TextBox 59">
            <a:extLst>
              <a:ext uri="{FF2B5EF4-FFF2-40B4-BE49-F238E27FC236}">
                <a16:creationId xmlns:a16="http://schemas.microsoft.com/office/drawing/2014/main" id="{28DBCD70-5703-3B6C-E2AE-E8B46CAD24C6}"/>
              </a:ext>
            </a:extLst>
          </p:cNvPr>
          <p:cNvSpPr txBox="1"/>
          <p:nvPr/>
        </p:nvSpPr>
        <p:spPr>
          <a:xfrm>
            <a:off x="11397618"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70</a:t>
            </a:r>
          </a:p>
        </p:txBody>
      </p:sp>
      <p:sp>
        <p:nvSpPr>
          <p:cNvPr id="61" name="TextBox 60">
            <a:extLst>
              <a:ext uri="{FF2B5EF4-FFF2-40B4-BE49-F238E27FC236}">
                <a16:creationId xmlns:a16="http://schemas.microsoft.com/office/drawing/2014/main" id="{F41E6C61-7F1C-36A3-B0C3-EFF669A354DD}"/>
              </a:ext>
            </a:extLst>
          </p:cNvPr>
          <p:cNvSpPr txBox="1"/>
          <p:nvPr/>
        </p:nvSpPr>
        <p:spPr>
          <a:xfrm>
            <a:off x="10901181"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50</a:t>
            </a:r>
          </a:p>
        </p:txBody>
      </p:sp>
      <p:sp>
        <p:nvSpPr>
          <p:cNvPr id="62" name="TextBox 61">
            <a:extLst>
              <a:ext uri="{FF2B5EF4-FFF2-40B4-BE49-F238E27FC236}">
                <a16:creationId xmlns:a16="http://schemas.microsoft.com/office/drawing/2014/main" id="{10BBB9EC-709A-27A3-1500-BF1F32435957}"/>
              </a:ext>
            </a:extLst>
          </p:cNvPr>
          <p:cNvSpPr txBox="1"/>
          <p:nvPr/>
        </p:nvSpPr>
        <p:spPr>
          <a:xfrm>
            <a:off x="10652962"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40</a:t>
            </a:r>
          </a:p>
        </p:txBody>
      </p:sp>
      <p:sp>
        <p:nvSpPr>
          <p:cNvPr id="63" name="TextBox 62">
            <a:extLst>
              <a:ext uri="{FF2B5EF4-FFF2-40B4-BE49-F238E27FC236}">
                <a16:creationId xmlns:a16="http://schemas.microsoft.com/office/drawing/2014/main" id="{00F17503-8AE3-D913-CEA3-2A627AE72151}"/>
              </a:ext>
            </a:extLst>
          </p:cNvPr>
          <p:cNvSpPr txBox="1"/>
          <p:nvPr/>
        </p:nvSpPr>
        <p:spPr>
          <a:xfrm>
            <a:off x="10404743"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30</a:t>
            </a:r>
          </a:p>
        </p:txBody>
      </p:sp>
      <p:sp>
        <p:nvSpPr>
          <p:cNvPr id="64" name="TextBox 63">
            <a:extLst>
              <a:ext uri="{FF2B5EF4-FFF2-40B4-BE49-F238E27FC236}">
                <a16:creationId xmlns:a16="http://schemas.microsoft.com/office/drawing/2014/main" id="{DFF48AD1-8728-9B3B-A45F-4257F331DE16}"/>
              </a:ext>
            </a:extLst>
          </p:cNvPr>
          <p:cNvSpPr txBox="1"/>
          <p:nvPr/>
        </p:nvSpPr>
        <p:spPr>
          <a:xfrm>
            <a:off x="10156524"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20</a:t>
            </a:r>
          </a:p>
        </p:txBody>
      </p:sp>
      <p:sp>
        <p:nvSpPr>
          <p:cNvPr id="65" name="TextBox 64">
            <a:extLst>
              <a:ext uri="{FF2B5EF4-FFF2-40B4-BE49-F238E27FC236}">
                <a16:creationId xmlns:a16="http://schemas.microsoft.com/office/drawing/2014/main" id="{B56D0724-A727-E6B5-C07E-F7595C1CD41B}"/>
              </a:ext>
            </a:extLst>
          </p:cNvPr>
          <p:cNvSpPr txBox="1"/>
          <p:nvPr/>
        </p:nvSpPr>
        <p:spPr>
          <a:xfrm>
            <a:off x="9908305"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10</a:t>
            </a:r>
          </a:p>
        </p:txBody>
      </p:sp>
      <p:sp>
        <p:nvSpPr>
          <p:cNvPr id="66" name="TextBox 65">
            <a:extLst>
              <a:ext uri="{FF2B5EF4-FFF2-40B4-BE49-F238E27FC236}">
                <a16:creationId xmlns:a16="http://schemas.microsoft.com/office/drawing/2014/main" id="{1AB23067-CC28-4BD5-0F40-3ABAAB210BF2}"/>
              </a:ext>
            </a:extLst>
          </p:cNvPr>
          <p:cNvSpPr txBox="1"/>
          <p:nvPr/>
        </p:nvSpPr>
        <p:spPr>
          <a:xfrm>
            <a:off x="9699706" y="4949076"/>
            <a:ext cx="5770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0</a:t>
            </a:r>
          </a:p>
        </p:txBody>
      </p:sp>
      <p:sp>
        <p:nvSpPr>
          <p:cNvPr id="67" name="TextBox 66">
            <a:extLst>
              <a:ext uri="{FF2B5EF4-FFF2-40B4-BE49-F238E27FC236}">
                <a16:creationId xmlns:a16="http://schemas.microsoft.com/office/drawing/2014/main" id="{04C3AE86-4092-C129-F54C-B4D6BA13DB9A}"/>
              </a:ext>
            </a:extLst>
          </p:cNvPr>
          <p:cNvSpPr txBox="1"/>
          <p:nvPr/>
        </p:nvSpPr>
        <p:spPr>
          <a:xfrm>
            <a:off x="9418689"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10</a:t>
            </a:r>
          </a:p>
        </p:txBody>
      </p:sp>
      <p:sp>
        <p:nvSpPr>
          <p:cNvPr id="68" name="TextBox 67">
            <a:extLst>
              <a:ext uri="{FF2B5EF4-FFF2-40B4-BE49-F238E27FC236}">
                <a16:creationId xmlns:a16="http://schemas.microsoft.com/office/drawing/2014/main" id="{6ACE2747-62EA-47E9-A270-BE50C55F2573}"/>
              </a:ext>
            </a:extLst>
          </p:cNvPr>
          <p:cNvSpPr txBox="1"/>
          <p:nvPr/>
        </p:nvSpPr>
        <p:spPr>
          <a:xfrm>
            <a:off x="9174248"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20</a:t>
            </a:r>
          </a:p>
        </p:txBody>
      </p:sp>
      <p:sp>
        <p:nvSpPr>
          <p:cNvPr id="69" name="TextBox 68">
            <a:extLst>
              <a:ext uri="{FF2B5EF4-FFF2-40B4-BE49-F238E27FC236}">
                <a16:creationId xmlns:a16="http://schemas.microsoft.com/office/drawing/2014/main" id="{023F09EC-9F9E-BA97-465D-8D67E36A4C1A}"/>
              </a:ext>
            </a:extLst>
          </p:cNvPr>
          <p:cNvSpPr txBox="1"/>
          <p:nvPr/>
        </p:nvSpPr>
        <p:spPr>
          <a:xfrm>
            <a:off x="8929809"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30</a:t>
            </a:r>
          </a:p>
        </p:txBody>
      </p:sp>
      <p:sp>
        <p:nvSpPr>
          <p:cNvPr id="70" name="TextBox 69">
            <a:extLst>
              <a:ext uri="{FF2B5EF4-FFF2-40B4-BE49-F238E27FC236}">
                <a16:creationId xmlns:a16="http://schemas.microsoft.com/office/drawing/2014/main" id="{B7A92485-232F-54FE-92FD-95F3565A0941}"/>
              </a:ext>
            </a:extLst>
          </p:cNvPr>
          <p:cNvSpPr txBox="1"/>
          <p:nvPr/>
        </p:nvSpPr>
        <p:spPr>
          <a:xfrm>
            <a:off x="8685370"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40</a:t>
            </a:r>
          </a:p>
        </p:txBody>
      </p:sp>
      <p:sp>
        <p:nvSpPr>
          <p:cNvPr id="71" name="TextBox 70">
            <a:extLst>
              <a:ext uri="{FF2B5EF4-FFF2-40B4-BE49-F238E27FC236}">
                <a16:creationId xmlns:a16="http://schemas.microsoft.com/office/drawing/2014/main" id="{4DADED62-B8BC-6FEB-7363-834B039F16CB}"/>
              </a:ext>
            </a:extLst>
          </p:cNvPr>
          <p:cNvSpPr txBox="1"/>
          <p:nvPr/>
        </p:nvSpPr>
        <p:spPr>
          <a:xfrm>
            <a:off x="8440931"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50</a:t>
            </a:r>
          </a:p>
        </p:txBody>
      </p:sp>
      <p:sp>
        <p:nvSpPr>
          <p:cNvPr id="72" name="TextBox 71">
            <a:extLst>
              <a:ext uri="{FF2B5EF4-FFF2-40B4-BE49-F238E27FC236}">
                <a16:creationId xmlns:a16="http://schemas.microsoft.com/office/drawing/2014/main" id="{8A8E5A3D-2CC5-1972-44F1-5027C84C5EF2}"/>
              </a:ext>
            </a:extLst>
          </p:cNvPr>
          <p:cNvSpPr txBox="1"/>
          <p:nvPr/>
        </p:nvSpPr>
        <p:spPr>
          <a:xfrm>
            <a:off x="8196492"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60</a:t>
            </a:r>
          </a:p>
        </p:txBody>
      </p:sp>
      <p:sp>
        <p:nvSpPr>
          <p:cNvPr id="73" name="TextBox 72">
            <a:extLst>
              <a:ext uri="{FF2B5EF4-FFF2-40B4-BE49-F238E27FC236}">
                <a16:creationId xmlns:a16="http://schemas.microsoft.com/office/drawing/2014/main" id="{D677CEFE-5CE8-9E15-FC6C-B09B9A8326AC}"/>
              </a:ext>
            </a:extLst>
          </p:cNvPr>
          <p:cNvSpPr txBox="1"/>
          <p:nvPr/>
        </p:nvSpPr>
        <p:spPr>
          <a:xfrm>
            <a:off x="7952053"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70</a:t>
            </a:r>
          </a:p>
        </p:txBody>
      </p:sp>
      <p:sp>
        <p:nvSpPr>
          <p:cNvPr id="74" name="TextBox 73">
            <a:extLst>
              <a:ext uri="{FF2B5EF4-FFF2-40B4-BE49-F238E27FC236}">
                <a16:creationId xmlns:a16="http://schemas.microsoft.com/office/drawing/2014/main" id="{FEB7F0FD-420A-AE31-0D99-DE7955B8FDB2}"/>
              </a:ext>
            </a:extLst>
          </p:cNvPr>
          <p:cNvSpPr txBox="1"/>
          <p:nvPr/>
        </p:nvSpPr>
        <p:spPr>
          <a:xfrm>
            <a:off x="5472511"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60</a:t>
            </a:r>
          </a:p>
        </p:txBody>
      </p:sp>
      <p:sp>
        <p:nvSpPr>
          <p:cNvPr id="75" name="TextBox 74">
            <a:extLst>
              <a:ext uri="{FF2B5EF4-FFF2-40B4-BE49-F238E27FC236}">
                <a16:creationId xmlns:a16="http://schemas.microsoft.com/office/drawing/2014/main" id="{5F77A0EB-3992-C725-E1B5-4A9CA58377CC}"/>
              </a:ext>
            </a:extLst>
          </p:cNvPr>
          <p:cNvSpPr txBox="1"/>
          <p:nvPr/>
        </p:nvSpPr>
        <p:spPr>
          <a:xfrm>
            <a:off x="5713206"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70</a:t>
            </a:r>
          </a:p>
        </p:txBody>
      </p:sp>
      <p:sp>
        <p:nvSpPr>
          <p:cNvPr id="76" name="TextBox 75">
            <a:extLst>
              <a:ext uri="{FF2B5EF4-FFF2-40B4-BE49-F238E27FC236}">
                <a16:creationId xmlns:a16="http://schemas.microsoft.com/office/drawing/2014/main" id="{FAFD9482-3FCD-2360-0E87-74332E9A45FE}"/>
              </a:ext>
            </a:extLst>
          </p:cNvPr>
          <p:cNvSpPr txBox="1"/>
          <p:nvPr/>
        </p:nvSpPr>
        <p:spPr>
          <a:xfrm>
            <a:off x="5231815"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50</a:t>
            </a:r>
          </a:p>
        </p:txBody>
      </p:sp>
      <p:sp>
        <p:nvSpPr>
          <p:cNvPr id="77" name="TextBox 76">
            <a:extLst>
              <a:ext uri="{FF2B5EF4-FFF2-40B4-BE49-F238E27FC236}">
                <a16:creationId xmlns:a16="http://schemas.microsoft.com/office/drawing/2014/main" id="{CE683AC5-CFD0-4073-9496-2F5B7E651EE4}"/>
              </a:ext>
            </a:extLst>
          </p:cNvPr>
          <p:cNvSpPr txBox="1"/>
          <p:nvPr/>
        </p:nvSpPr>
        <p:spPr>
          <a:xfrm>
            <a:off x="4991119"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40</a:t>
            </a:r>
          </a:p>
        </p:txBody>
      </p:sp>
      <p:sp>
        <p:nvSpPr>
          <p:cNvPr id="78" name="TextBox 77">
            <a:extLst>
              <a:ext uri="{FF2B5EF4-FFF2-40B4-BE49-F238E27FC236}">
                <a16:creationId xmlns:a16="http://schemas.microsoft.com/office/drawing/2014/main" id="{2966FA6E-408D-56B7-47DE-DE8609F262B7}"/>
              </a:ext>
            </a:extLst>
          </p:cNvPr>
          <p:cNvSpPr txBox="1"/>
          <p:nvPr/>
        </p:nvSpPr>
        <p:spPr>
          <a:xfrm>
            <a:off x="4750423"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30</a:t>
            </a:r>
          </a:p>
        </p:txBody>
      </p:sp>
      <p:sp>
        <p:nvSpPr>
          <p:cNvPr id="79" name="TextBox 78">
            <a:extLst>
              <a:ext uri="{FF2B5EF4-FFF2-40B4-BE49-F238E27FC236}">
                <a16:creationId xmlns:a16="http://schemas.microsoft.com/office/drawing/2014/main" id="{9E30E379-B9EB-531E-33AF-F289C732510F}"/>
              </a:ext>
            </a:extLst>
          </p:cNvPr>
          <p:cNvSpPr txBox="1"/>
          <p:nvPr/>
        </p:nvSpPr>
        <p:spPr>
          <a:xfrm>
            <a:off x="4509727"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20</a:t>
            </a:r>
          </a:p>
        </p:txBody>
      </p:sp>
      <p:sp>
        <p:nvSpPr>
          <p:cNvPr id="80" name="TextBox 79">
            <a:extLst>
              <a:ext uri="{FF2B5EF4-FFF2-40B4-BE49-F238E27FC236}">
                <a16:creationId xmlns:a16="http://schemas.microsoft.com/office/drawing/2014/main" id="{8491C60F-B991-3BB2-CC91-E8F5F2CD2F93}"/>
              </a:ext>
            </a:extLst>
          </p:cNvPr>
          <p:cNvSpPr txBox="1"/>
          <p:nvPr/>
        </p:nvSpPr>
        <p:spPr>
          <a:xfrm>
            <a:off x="4269031"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10</a:t>
            </a:r>
          </a:p>
        </p:txBody>
      </p:sp>
      <p:sp>
        <p:nvSpPr>
          <p:cNvPr id="81" name="TextBox 80">
            <a:extLst>
              <a:ext uri="{FF2B5EF4-FFF2-40B4-BE49-F238E27FC236}">
                <a16:creationId xmlns:a16="http://schemas.microsoft.com/office/drawing/2014/main" id="{871BB882-519B-C0AC-B462-92CE3AEB4412}"/>
              </a:ext>
            </a:extLst>
          </p:cNvPr>
          <p:cNvSpPr txBox="1"/>
          <p:nvPr/>
        </p:nvSpPr>
        <p:spPr>
          <a:xfrm>
            <a:off x="4056471" y="4949076"/>
            <a:ext cx="5770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0</a:t>
            </a:r>
          </a:p>
        </p:txBody>
      </p:sp>
      <p:sp>
        <p:nvSpPr>
          <p:cNvPr id="82" name="TextBox 81">
            <a:extLst>
              <a:ext uri="{FF2B5EF4-FFF2-40B4-BE49-F238E27FC236}">
                <a16:creationId xmlns:a16="http://schemas.microsoft.com/office/drawing/2014/main" id="{8E8BBF44-9397-BC98-6933-41B3ACB5A77C}"/>
              </a:ext>
            </a:extLst>
          </p:cNvPr>
          <p:cNvSpPr txBox="1"/>
          <p:nvPr/>
        </p:nvSpPr>
        <p:spPr>
          <a:xfrm>
            <a:off x="3798303"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10</a:t>
            </a:r>
          </a:p>
        </p:txBody>
      </p:sp>
      <p:sp>
        <p:nvSpPr>
          <p:cNvPr id="83" name="TextBox 82">
            <a:extLst>
              <a:ext uri="{FF2B5EF4-FFF2-40B4-BE49-F238E27FC236}">
                <a16:creationId xmlns:a16="http://schemas.microsoft.com/office/drawing/2014/main" id="{05656FF4-03BA-00A8-2A76-2234A3412CC8}"/>
              </a:ext>
            </a:extLst>
          </p:cNvPr>
          <p:cNvSpPr txBox="1"/>
          <p:nvPr/>
        </p:nvSpPr>
        <p:spPr>
          <a:xfrm>
            <a:off x="3560120"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20</a:t>
            </a:r>
          </a:p>
        </p:txBody>
      </p:sp>
      <p:sp>
        <p:nvSpPr>
          <p:cNvPr id="84" name="TextBox 83">
            <a:extLst>
              <a:ext uri="{FF2B5EF4-FFF2-40B4-BE49-F238E27FC236}">
                <a16:creationId xmlns:a16="http://schemas.microsoft.com/office/drawing/2014/main" id="{D29AF740-1859-7D7B-455B-96DFDB8D72E1}"/>
              </a:ext>
            </a:extLst>
          </p:cNvPr>
          <p:cNvSpPr txBox="1"/>
          <p:nvPr/>
        </p:nvSpPr>
        <p:spPr>
          <a:xfrm>
            <a:off x="3321938"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30</a:t>
            </a:r>
          </a:p>
        </p:txBody>
      </p:sp>
      <p:sp>
        <p:nvSpPr>
          <p:cNvPr id="85" name="TextBox 84">
            <a:extLst>
              <a:ext uri="{FF2B5EF4-FFF2-40B4-BE49-F238E27FC236}">
                <a16:creationId xmlns:a16="http://schemas.microsoft.com/office/drawing/2014/main" id="{E9F8A470-62F5-E3DC-224E-BBE97DCD4052}"/>
              </a:ext>
            </a:extLst>
          </p:cNvPr>
          <p:cNvSpPr txBox="1"/>
          <p:nvPr/>
        </p:nvSpPr>
        <p:spPr>
          <a:xfrm>
            <a:off x="3083756"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40</a:t>
            </a:r>
          </a:p>
        </p:txBody>
      </p:sp>
      <p:sp>
        <p:nvSpPr>
          <p:cNvPr id="86" name="TextBox 85">
            <a:extLst>
              <a:ext uri="{FF2B5EF4-FFF2-40B4-BE49-F238E27FC236}">
                <a16:creationId xmlns:a16="http://schemas.microsoft.com/office/drawing/2014/main" id="{8877D84D-0E5B-CFF0-1B53-41BA6693987B}"/>
              </a:ext>
            </a:extLst>
          </p:cNvPr>
          <p:cNvSpPr txBox="1"/>
          <p:nvPr/>
        </p:nvSpPr>
        <p:spPr>
          <a:xfrm>
            <a:off x="2845574"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50</a:t>
            </a:r>
          </a:p>
        </p:txBody>
      </p:sp>
      <p:sp>
        <p:nvSpPr>
          <p:cNvPr id="87" name="TextBox 86">
            <a:extLst>
              <a:ext uri="{FF2B5EF4-FFF2-40B4-BE49-F238E27FC236}">
                <a16:creationId xmlns:a16="http://schemas.microsoft.com/office/drawing/2014/main" id="{EB7C3CB6-E47F-029A-66FE-C83AC84DE45D}"/>
              </a:ext>
            </a:extLst>
          </p:cNvPr>
          <p:cNvSpPr txBox="1"/>
          <p:nvPr/>
        </p:nvSpPr>
        <p:spPr>
          <a:xfrm>
            <a:off x="2607392" y="4949076"/>
            <a:ext cx="115416"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60</a:t>
            </a:r>
          </a:p>
        </p:txBody>
      </p:sp>
      <p:sp>
        <p:nvSpPr>
          <p:cNvPr id="88" name="TextBox 87">
            <a:extLst>
              <a:ext uri="{FF2B5EF4-FFF2-40B4-BE49-F238E27FC236}">
                <a16:creationId xmlns:a16="http://schemas.microsoft.com/office/drawing/2014/main" id="{F7F480D0-7B1C-BC55-0AC9-68860C328ED4}"/>
              </a:ext>
            </a:extLst>
          </p:cNvPr>
          <p:cNvSpPr txBox="1"/>
          <p:nvPr/>
        </p:nvSpPr>
        <p:spPr>
          <a:xfrm>
            <a:off x="2369210" y="4949076"/>
            <a:ext cx="115416" cy="123111"/>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sym typeface="HelveticaNeueLTPro-Roman"/>
              </a:rPr>
              <a:t>70</a:t>
            </a:r>
          </a:p>
        </p:txBody>
      </p:sp>
    </p:spTree>
    <p:extLst>
      <p:ext uri="{BB962C8B-B14F-4D97-AF65-F5344CB8AC3E}">
        <p14:creationId xmlns:p14="http://schemas.microsoft.com/office/powerpoint/2010/main" val="35592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22C685-04C4-4CE3-BC5B-305BF3BC5187}"/>
              </a:ext>
            </a:extLst>
          </p:cNvPr>
          <p:cNvSpPr>
            <a:spLocks noGrp="1"/>
          </p:cNvSpPr>
          <p:nvPr>
            <p:ph type="title"/>
          </p:nvPr>
        </p:nvSpPr>
        <p:spPr/>
        <p:txBody>
          <a:bodyPr/>
          <a:lstStyle/>
          <a:p>
            <a:r>
              <a:rPr lang="en-US" dirty="0"/>
              <a:t>Matterhorn: conclusions</a:t>
            </a:r>
            <a:endParaRPr lang="en-GB" dirty="0"/>
          </a:p>
        </p:txBody>
      </p:sp>
      <p:sp>
        <p:nvSpPr>
          <p:cNvPr id="8" name="Content Placeholder 7">
            <a:extLst>
              <a:ext uri="{FF2B5EF4-FFF2-40B4-BE49-F238E27FC236}">
                <a16:creationId xmlns:a16="http://schemas.microsoft.com/office/drawing/2014/main" id="{9FF4A7B7-01F0-1F70-C11F-E733814BC0BD}"/>
              </a:ext>
            </a:extLst>
          </p:cNvPr>
          <p:cNvSpPr>
            <a:spLocks noGrp="1"/>
          </p:cNvSpPr>
          <p:nvPr>
            <p:ph sz="quarter" idx="14"/>
          </p:nvPr>
        </p:nvSpPr>
        <p:spPr>
          <a:xfrm>
            <a:off x="620184" y="1425601"/>
            <a:ext cx="10962216" cy="1902062"/>
          </a:xfrm>
        </p:spPr>
        <p:txBody>
          <a:bodyPr/>
          <a:lstStyle/>
          <a:p>
            <a:r>
              <a:rPr lang="en-US" dirty="0"/>
              <a:t>Durvalumab + FLOT demonstrated a statistically significant and clinically meaningful improvement in OS versus FLOT alone in the intention-to-treat population</a:t>
            </a:r>
          </a:p>
          <a:p>
            <a:r>
              <a:rPr lang="en-US" dirty="0"/>
              <a:t>OS improved with durvalumab + FLOT versus placebo + FLOT, regardless of PD-L1 status </a:t>
            </a:r>
          </a:p>
        </p:txBody>
      </p:sp>
      <p:sp>
        <p:nvSpPr>
          <p:cNvPr id="9" name="Content Placeholder 8">
            <a:extLst>
              <a:ext uri="{FF2B5EF4-FFF2-40B4-BE49-F238E27FC236}">
                <a16:creationId xmlns:a16="http://schemas.microsoft.com/office/drawing/2014/main" id="{E42AFB0A-6224-91F0-43A9-3A5E8C77E919}"/>
              </a:ext>
            </a:extLst>
          </p:cNvPr>
          <p:cNvSpPr>
            <a:spLocks noGrp="1"/>
          </p:cNvSpPr>
          <p:nvPr>
            <p:ph sz="quarter" idx="15"/>
          </p:nvPr>
        </p:nvSpPr>
        <p:spPr/>
        <p:txBody>
          <a:bodyPr/>
          <a:lstStyle/>
          <a:p>
            <a:r>
              <a:rPr lang="en-GB" sz="1050" dirty="0">
                <a:solidFill>
                  <a:schemeClr val="tx2"/>
                </a:solidFill>
              </a:rPr>
              <a:t>EFS, event-free survival; FDA, Food and Drug Administration; FLOT, 5-fluorouracil, leucovorin, oxaliplatin and docetaxel; GEJ, gastroesophageal junction; OS, overall survival; PD-L1, programmed death ligand – 1</a:t>
            </a:r>
          </a:p>
        </p:txBody>
      </p:sp>
      <p:sp>
        <p:nvSpPr>
          <p:cNvPr id="6" name="Slide Number Placeholder 5">
            <a:extLst>
              <a:ext uri="{FF2B5EF4-FFF2-40B4-BE49-F238E27FC236}">
                <a16:creationId xmlns:a16="http://schemas.microsoft.com/office/drawing/2014/main" id="{80D07E69-61C5-8BA9-8778-68D2BABA9DDB}"/>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10" name="TextBox 9">
            <a:extLst>
              <a:ext uri="{FF2B5EF4-FFF2-40B4-BE49-F238E27FC236}">
                <a16:creationId xmlns:a16="http://schemas.microsoft.com/office/drawing/2014/main" id="{03EEBCEE-564A-BABF-A205-4AB52C7BCDE6}"/>
              </a:ext>
            </a:extLst>
          </p:cNvPr>
          <p:cNvSpPr txBox="1"/>
          <p:nvPr/>
        </p:nvSpPr>
        <p:spPr>
          <a:xfrm>
            <a:off x="1030943" y="3112369"/>
            <a:ext cx="9635509" cy="2862322"/>
          </a:xfrm>
          <a:prstGeom prst="rect">
            <a:avLst/>
          </a:prstGeom>
          <a:solidFill>
            <a:schemeClr val="bg1"/>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MATTERHORN represents the first successful perioperative IO trial in gastric/GEJ cancer to meet both its primary endpoint (EFS) and its key secondary endpoint (OS), establishing durvalumab as a new global standard of care for these patients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FDA have approved durvalumab + FLOT (regardless of PD-L1 status) as neoadjuvant and adjuvant treatment, followed by single agent durvalumab, for adults with </a:t>
            </a:r>
            <a:r>
              <a:rPr lang="en-GB" sz="2000" dirty="0" err="1">
                <a:latin typeface="Arial" panose="020B0604020202020204" pitchFamily="34" charset="0"/>
                <a:cs typeface="Arial" panose="020B0604020202020204" pitchFamily="34" charset="0"/>
              </a:rPr>
              <a:t>resectable</a:t>
            </a:r>
            <a:r>
              <a:rPr lang="en-GB" sz="2000" dirty="0">
                <a:latin typeface="Arial" panose="020B0604020202020204" pitchFamily="34" charset="0"/>
                <a:cs typeface="Arial" panose="020B0604020202020204" pitchFamily="34" charset="0"/>
              </a:rPr>
              <a:t> gastric/GEJ adenocarcinoma based on the MATTERHORN trial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661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96CC-1BC9-DC22-880A-F5BD9A1C619E}"/>
              </a:ext>
            </a:extLst>
          </p:cNvPr>
          <p:cNvSpPr>
            <a:spLocks noGrp="1"/>
          </p:cNvSpPr>
          <p:nvPr>
            <p:ph type="title"/>
          </p:nvPr>
        </p:nvSpPr>
        <p:spPr/>
        <p:txBody>
          <a:bodyPr>
            <a:normAutofit/>
          </a:bodyPr>
          <a:lstStyle/>
          <a:p>
            <a:pPr lvl="0">
              <a:spcBef>
                <a:spcPts val="0"/>
              </a:spcBef>
              <a:defRPr/>
            </a:pPr>
            <a:r>
              <a:rPr lang="en-GB" sz="3600" noProof="0" dirty="0"/>
              <a:t>GI CONNECT</a:t>
            </a:r>
            <a:br>
              <a:rPr lang="en-GB" noProof="0" dirty="0"/>
            </a:br>
            <a:br>
              <a:rPr lang="en-GB" noProof="0" dirty="0"/>
            </a:br>
            <a:r>
              <a:rPr lang="en-GB" noProof="0" dirty="0"/>
              <a:t>appropriate use of immunotherapy  in the peri-operative setting for Gastric &amp; GEJ cancer</a:t>
            </a:r>
            <a:br>
              <a:rPr lang="en-GB" noProof="0" dirty="0"/>
            </a:br>
            <a:br>
              <a:rPr lang="en-GB" sz="2700" noProof="0" dirty="0"/>
            </a:br>
            <a:br>
              <a:rPr lang="en-GB" sz="2700" noProof="0" dirty="0"/>
            </a:br>
            <a:r>
              <a:rPr lang="en-GB" sz="3200" cap="none" noProof="0" dirty="0"/>
              <a:t>Assoc. Prof. Samuel J Klempner</a:t>
            </a:r>
            <a:br>
              <a:rPr lang="en-GB" sz="2700" cap="none" noProof="0" dirty="0"/>
            </a:br>
            <a:r>
              <a:rPr lang="en-GB" sz="2400" cap="none" noProof="0" dirty="0"/>
              <a:t>Massachusetts General Hospital, United States</a:t>
            </a:r>
            <a:br>
              <a:rPr lang="en-GB" sz="2700" cap="none" noProof="0" dirty="0"/>
            </a:br>
            <a:br>
              <a:rPr lang="en-GB" sz="2700" cap="none" noProof="0" dirty="0"/>
            </a:br>
            <a:r>
              <a:rPr lang="en-GB" sz="2700" cap="none" noProof="0" dirty="0"/>
              <a:t>NOVEMBER 2025</a:t>
            </a:r>
            <a:endParaRPr lang="en-GB" cap="none" noProof="0" dirty="0"/>
          </a:p>
        </p:txBody>
      </p:sp>
      <p:sp>
        <p:nvSpPr>
          <p:cNvPr id="3" name="Slide Number Placeholder 2">
            <a:extLst>
              <a:ext uri="{FF2B5EF4-FFF2-40B4-BE49-F238E27FC236}">
                <a16:creationId xmlns:a16="http://schemas.microsoft.com/office/drawing/2014/main" id="{EF3896BE-AC8B-7CA6-0B30-FE5AFB29FE6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200" b="0" i="0" u="none" strike="noStrike" kern="1200" cap="none" spc="0" normalizeH="0" baseline="0" noProof="0" smtClean="0">
                <a:ln>
                  <a:noFill/>
                </a:ln>
                <a:solidFill>
                  <a:srgbClr val="FFFFFF"/>
                </a:solidFill>
                <a:effectLst/>
                <a:uLnTx/>
                <a:uFillTx/>
                <a:latin typeface="Calibri" panose="020F0502020204030204" pitchFamily="34" charset="0"/>
                <a:ea typeface="Verdan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0032268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55BC1-DE50-3829-217A-5EB583493C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92BFC-63EB-9101-251C-AF8CDEE4D344}"/>
              </a:ext>
            </a:extLst>
          </p:cNvPr>
          <p:cNvSpPr>
            <a:spLocks noGrp="1"/>
          </p:cNvSpPr>
          <p:nvPr>
            <p:ph sz="quarter" idx="12"/>
          </p:nvPr>
        </p:nvSpPr>
        <p:spPr>
          <a:xfrm>
            <a:off x="620184" y="1425600"/>
            <a:ext cx="10963200" cy="4525200"/>
          </a:xfrm>
        </p:spPr>
        <p:txBody>
          <a:bodyPr/>
          <a:lstStyle/>
          <a:p>
            <a:r>
              <a:rPr lang="en-GB" noProof="0" dirty="0"/>
              <a:t>Early surgical involvement for discussions of candidacy and surgical planning</a:t>
            </a:r>
          </a:p>
          <a:p>
            <a:r>
              <a:rPr lang="en-GB" noProof="0" dirty="0"/>
              <a:t>Dose reductions can be quite effective, limited concern with reductions in oxaliplatin and docetaxel </a:t>
            </a:r>
          </a:p>
          <a:p>
            <a:r>
              <a:rPr lang="en-GB" noProof="0" dirty="0"/>
              <a:t>Neoadjuvant component quite important, and we do not yet have data to clearly de-escalate adjuvant component unless needed to manage toxicities</a:t>
            </a:r>
          </a:p>
          <a:p>
            <a:endParaRPr lang="en-GB" noProof="0" dirty="0"/>
          </a:p>
        </p:txBody>
      </p:sp>
      <p:sp>
        <p:nvSpPr>
          <p:cNvPr id="2" name="Title 1">
            <a:extLst>
              <a:ext uri="{FF2B5EF4-FFF2-40B4-BE49-F238E27FC236}">
                <a16:creationId xmlns:a16="http://schemas.microsoft.com/office/drawing/2014/main" id="{87ABA13B-F7E7-F31D-577E-DC6AB6E98EFD}"/>
              </a:ext>
            </a:extLst>
          </p:cNvPr>
          <p:cNvSpPr>
            <a:spLocks noGrp="1"/>
          </p:cNvSpPr>
          <p:nvPr>
            <p:ph type="title"/>
          </p:nvPr>
        </p:nvSpPr>
        <p:spPr>
          <a:xfrm>
            <a:off x="619201" y="259200"/>
            <a:ext cx="10963199" cy="864000"/>
          </a:xfrm>
        </p:spPr>
        <p:txBody>
          <a:bodyPr/>
          <a:lstStyle/>
          <a:p>
            <a:r>
              <a:rPr lang="en-GB" noProof="0" dirty="0"/>
              <a:t>Implementing FLOT in clinical practice</a:t>
            </a:r>
          </a:p>
        </p:txBody>
      </p:sp>
      <p:sp>
        <p:nvSpPr>
          <p:cNvPr id="10" name="Content Placeholder 9">
            <a:extLst>
              <a:ext uri="{FF2B5EF4-FFF2-40B4-BE49-F238E27FC236}">
                <a16:creationId xmlns:a16="http://schemas.microsoft.com/office/drawing/2014/main" id="{39499A67-0302-3CE8-C297-4D76D18A2D4C}"/>
              </a:ext>
            </a:extLst>
          </p:cNvPr>
          <p:cNvSpPr>
            <a:spLocks noGrp="1"/>
          </p:cNvSpPr>
          <p:nvPr>
            <p:ph sz="quarter" idx="15"/>
          </p:nvPr>
        </p:nvSpPr>
        <p:spPr/>
        <p:txBody>
          <a:bodyPr/>
          <a:lstStyle/>
          <a:p>
            <a:r>
              <a:rPr lang="en-GB" noProof="0" dirty="0">
                <a:solidFill>
                  <a:schemeClr val="tx2"/>
                </a:solidFill>
              </a:rPr>
              <a:t>FLOT, 5-fluorouracil, leucovorin, oxaliplatin and docetaxel</a:t>
            </a:r>
          </a:p>
        </p:txBody>
      </p:sp>
      <p:sp>
        <p:nvSpPr>
          <p:cNvPr id="11" name="Slide Number Placeholder 10">
            <a:extLst>
              <a:ext uri="{FF2B5EF4-FFF2-40B4-BE49-F238E27FC236}">
                <a16:creationId xmlns:a16="http://schemas.microsoft.com/office/drawing/2014/main" id="{5EB82C61-1F65-2CD7-052E-5A22A34B8C35}"/>
              </a:ext>
            </a:extLst>
          </p:cNvPr>
          <p:cNvSpPr>
            <a:spLocks noGrp="1"/>
          </p:cNvSpPr>
          <p:nvPr>
            <p:ph type="sldNum" sz="quarter" idx="4"/>
          </p:nvPr>
        </p:nvSpPr>
        <p:spPr/>
        <p:txBody>
          <a:bodyPr/>
          <a:lstStyle/>
          <a:p>
            <a:fld id="{FCE43C0F-8A7B-3A4B-9DB5-B3472E36E833}" type="slidenum">
              <a:rPr lang="en-GB" noProof="0" smtClean="0"/>
              <a:pPr/>
              <a:t>20</a:t>
            </a:fld>
            <a:endParaRPr lang="en-GB" noProof="0" dirty="0"/>
          </a:p>
        </p:txBody>
      </p:sp>
    </p:spTree>
    <p:extLst>
      <p:ext uri="{BB962C8B-B14F-4D97-AF65-F5344CB8AC3E}">
        <p14:creationId xmlns:p14="http://schemas.microsoft.com/office/powerpoint/2010/main" val="19982977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1" y="1123200"/>
            <a:ext cx="10963200" cy="5618168"/>
          </a:xfrm>
        </p:spPr>
        <p:txBody>
          <a:bodyPr>
            <a:normAutofit fontScale="92500" lnSpcReduction="20000"/>
          </a:bodyPr>
          <a:lstStyle/>
          <a:p>
            <a:pPr marL="0" indent="0">
              <a:lnSpc>
                <a:spcPct val="120000"/>
              </a:lnSpc>
              <a:spcBef>
                <a:spcPts val="600"/>
              </a:spcBef>
              <a:buNone/>
            </a:pPr>
            <a:r>
              <a:rPr lang="en-GB" b="1" noProof="0" dirty="0">
                <a:latin typeface="Arial" panose="020B0604020202020204" pitchFamily="34" charset="0"/>
              </a:rPr>
              <a:t>This programme is developed by GI CONNECT, </a:t>
            </a:r>
            <a:br>
              <a:rPr lang="en-GB" b="1" noProof="0" dirty="0">
                <a:latin typeface="Arial" panose="020B0604020202020204" pitchFamily="34" charset="0"/>
              </a:rPr>
            </a:br>
            <a:r>
              <a:rPr lang="en-GB" b="1" noProof="0" dirty="0">
                <a:latin typeface="Arial" panose="020B0604020202020204" pitchFamily="34" charset="0"/>
              </a:rPr>
              <a:t>an international group of experts in the field </a:t>
            </a:r>
            <a:br>
              <a:rPr lang="en-GB" b="1" noProof="0" dirty="0">
                <a:latin typeface="Arial" panose="020B0604020202020204" pitchFamily="34" charset="0"/>
              </a:rPr>
            </a:br>
            <a:r>
              <a:rPr lang="en-GB" b="1" noProof="0" dirty="0">
                <a:latin typeface="Arial" panose="020B0604020202020204" pitchFamily="34" charset="0"/>
              </a:rPr>
              <a:t>of gastrointestinal oncology. </a:t>
            </a:r>
          </a:p>
          <a:p>
            <a:pPr marL="0" indent="0">
              <a:lnSpc>
                <a:spcPct val="120000"/>
              </a:lnSpc>
              <a:spcBef>
                <a:spcPts val="600"/>
              </a:spcBef>
              <a:buNone/>
            </a:pPr>
            <a:endParaRPr lang="en-GB" noProof="0" dirty="0">
              <a:latin typeface="Arial" panose="020B0604020202020204" pitchFamily="34" charset="0"/>
            </a:endParaRPr>
          </a:p>
          <a:p>
            <a:pPr marL="0" indent="0">
              <a:spcBef>
                <a:spcPts val="600"/>
              </a:spcBef>
              <a:buNone/>
            </a:pPr>
            <a:r>
              <a:rPr lang="en-GB" b="1" noProof="0" dirty="0">
                <a:solidFill>
                  <a:schemeClr val="accent1"/>
                </a:solidFill>
                <a:latin typeface="Arial" panose="020B0604020202020204" pitchFamily="34" charset="0"/>
              </a:rPr>
              <a:t>Acknowledgement and disclosures</a:t>
            </a:r>
          </a:p>
          <a:p>
            <a:pPr marL="0" indent="0">
              <a:buNone/>
            </a:pPr>
            <a:r>
              <a:rPr lang="en-GB" noProof="0" dirty="0">
                <a:latin typeface="Arial" panose="020B0604020202020204" pitchFamily="34" charset="0"/>
              </a:rPr>
              <a:t>This GI CONNECT programme is supported through an independent educational grant from </a:t>
            </a:r>
            <a:r>
              <a:rPr lang="en-GB" noProof="0" dirty="0"/>
              <a:t>AstraZeneca US</a:t>
            </a:r>
            <a:r>
              <a:rPr lang="en-GB" noProof="0" dirty="0">
                <a:latin typeface="Arial" panose="020B0604020202020204" pitchFamily="34" charset="0"/>
              </a:rPr>
              <a:t>. The programme is therefore independent, the content is not influenced by the supporter and is under the sole responsibility of the experts.</a:t>
            </a:r>
          </a:p>
          <a:p>
            <a:pPr marL="0" indent="0">
              <a:buNone/>
            </a:pPr>
            <a:r>
              <a:rPr lang="en-GB" b="1" noProof="0" dirty="0">
                <a:latin typeface="Arial" panose="020B0604020202020204" pitchFamily="34" charset="0"/>
              </a:rPr>
              <a:t>Please note:</a:t>
            </a:r>
            <a:r>
              <a:rPr lang="en-GB" noProof="0" dirty="0">
                <a:latin typeface="Arial" panose="020B0604020202020204" pitchFamily="34" charset="0"/>
              </a:rPr>
              <a:t> </a:t>
            </a:r>
          </a:p>
          <a:p>
            <a:r>
              <a:rPr lang="en-GB" noProof="0" dirty="0">
                <a:latin typeface="Arial" panose="020B0604020202020204" pitchFamily="34" charset="0"/>
              </a:rPr>
              <a:t>This educational programme is intended for healthcare professionals only</a:t>
            </a:r>
          </a:p>
          <a:p>
            <a:r>
              <a:rPr lang="en-GB" noProof="0" dirty="0">
                <a:latin typeface="Arial" panose="020B0604020202020204" pitchFamily="34" charset="0"/>
              </a:rPr>
              <a:t>The views </a:t>
            </a:r>
            <a:r>
              <a:rPr lang="en-GB" sz="2000" noProof="0" dirty="0"/>
              <a:t>expressed within this programme are the personal opinions of the experts.  They do not necessarily represent the views of the experts’ academic institutions, organisations, or other group or individual </a:t>
            </a:r>
          </a:p>
          <a:p>
            <a:pPr marL="0" indent="0">
              <a:buNone/>
            </a:pPr>
            <a:r>
              <a:rPr lang="en-GB" noProof="0" dirty="0">
                <a:latin typeface="Arial" panose="020B0604020202020204" pitchFamily="34" charset="0"/>
              </a:rPr>
              <a:t>Expert disclosures:</a:t>
            </a:r>
          </a:p>
          <a:p>
            <a:r>
              <a:rPr lang="en-GB" b="1" noProof="0" dirty="0">
                <a:solidFill>
                  <a:srgbClr val="C6573B"/>
                </a:solidFill>
                <a:latin typeface="Arial" panose="020B0604020202020204" pitchFamily="34" charset="0"/>
              </a:rPr>
              <a:t>Dr Sam Klempner </a:t>
            </a:r>
            <a:r>
              <a:rPr lang="en-GB" noProof="0" dirty="0">
                <a:solidFill>
                  <a:schemeClr val="tx2"/>
                </a:solidFill>
                <a:latin typeface="Arial" panose="020B0604020202020204" pitchFamily="34" charset="0"/>
              </a:rPr>
              <a:t>has received financial support/sponsorship for research support, consultation, or speaker fees from the following companies: </a:t>
            </a:r>
          </a:p>
          <a:p>
            <a:pPr lvl="1"/>
            <a:r>
              <a:rPr lang="en-GB" sz="1700" noProof="0" dirty="0">
                <a:solidFill>
                  <a:schemeClr val="tx2"/>
                </a:solidFill>
                <a:latin typeface="Arial" panose="020B0604020202020204" pitchFamily="34" charset="0"/>
              </a:rPr>
              <a:t>Astellas, AstraZeneca, BMS, </a:t>
            </a:r>
            <a:r>
              <a:rPr lang="en-GB" sz="1700" noProof="0" dirty="0" err="1">
                <a:solidFill>
                  <a:schemeClr val="tx2"/>
                </a:solidFill>
                <a:latin typeface="Arial" panose="020B0604020202020204" pitchFamily="34" charset="0"/>
              </a:rPr>
              <a:t>Coherus</a:t>
            </a:r>
            <a:r>
              <a:rPr lang="en-GB" sz="1700" noProof="0" dirty="0">
                <a:solidFill>
                  <a:schemeClr val="tx2"/>
                </a:solidFill>
                <a:latin typeface="Arial" panose="020B0604020202020204" pitchFamily="34" charset="0"/>
              </a:rPr>
              <a:t>, Daiichi-Sankyo, Eli Lilly, Merck, Novartis, </a:t>
            </a:r>
            <a:r>
              <a:rPr lang="en-GB" sz="1700" noProof="0" dirty="0" err="1">
                <a:solidFill>
                  <a:schemeClr val="tx2"/>
                </a:solidFill>
                <a:latin typeface="Arial" panose="020B0604020202020204" pitchFamily="34" charset="0"/>
              </a:rPr>
              <a:t>Nuvalent</a:t>
            </a:r>
            <a:r>
              <a:rPr lang="en-GB" sz="1700" noProof="0" dirty="0">
                <a:solidFill>
                  <a:schemeClr val="tx2"/>
                </a:solidFill>
                <a:latin typeface="Arial" panose="020B0604020202020204" pitchFamily="34" charset="0"/>
              </a:rPr>
              <a:t> </a:t>
            </a:r>
            <a:r>
              <a:rPr lang="en-GB" sz="1700" noProof="0" dirty="0" err="1">
                <a:solidFill>
                  <a:schemeClr val="tx2"/>
                </a:solidFill>
                <a:latin typeface="Arial" panose="020B0604020202020204" pitchFamily="34" charset="0"/>
              </a:rPr>
              <a:t>Therapuetics</a:t>
            </a:r>
            <a:r>
              <a:rPr lang="en-GB" sz="1700" noProof="0" dirty="0">
                <a:solidFill>
                  <a:schemeClr val="tx2"/>
                </a:solidFill>
                <a:latin typeface="Arial" panose="020B0604020202020204" pitchFamily="34" charset="0"/>
              </a:rPr>
              <a:t> </a:t>
            </a:r>
            <a:r>
              <a:rPr lang="en-GB" sz="1700" noProof="0">
                <a:solidFill>
                  <a:schemeClr val="tx2"/>
                </a:solidFill>
                <a:latin typeface="Arial" panose="020B0604020202020204" pitchFamily="34" charset="0"/>
              </a:rPr>
              <a:t>and Sanofi</a:t>
            </a:r>
            <a:endParaRPr lang="en-GB" noProof="0" dirty="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10963199" cy="864000"/>
          </a:xfrm>
        </p:spPr>
        <p:txBody>
          <a:bodyPr/>
          <a:lstStyle/>
          <a:p>
            <a:r>
              <a:rPr lang="en-GB" noProof="0" dirty="0">
                <a:latin typeface="Arial" panose="020B0604020202020204" pitchFamily="34" charset="0"/>
              </a:rPr>
              <a:t>Developed by GI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2234176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D5432-03F5-BA96-6619-1BE335E7F3B3}"/>
              </a:ext>
            </a:extLst>
          </p:cNvPr>
          <p:cNvSpPr>
            <a:spLocks noGrp="1"/>
          </p:cNvSpPr>
          <p:nvPr>
            <p:ph sz="quarter" idx="12"/>
          </p:nvPr>
        </p:nvSpPr>
        <p:spPr/>
        <p:txBody>
          <a:bodyPr/>
          <a:lstStyle/>
          <a:p>
            <a:pPr marL="342900" lvl="0" indent="-342900">
              <a:lnSpc>
                <a:spcPct val="115000"/>
              </a:lnSpc>
              <a:spcBef>
                <a:spcPts val="0"/>
              </a:spcBef>
              <a:buClr>
                <a:srgbClr val="C6573B"/>
              </a:buClr>
              <a:buSzPts val="1600"/>
              <a:buFont typeface="+mj-lt"/>
              <a:buAutoNum type="arabicPeriod"/>
              <a:defRPr/>
            </a:pPr>
            <a:r>
              <a:rPr lang="en-GB" noProof="0" dirty="0">
                <a:latin typeface="Arial"/>
                <a:cs typeface="Arial"/>
                <a:sym typeface="Arial"/>
              </a:rPr>
              <a:t>Explore the latest clinical insights on the </a:t>
            </a:r>
            <a:r>
              <a:rPr lang="en-GB" b="1" noProof="0" dirty="0">
                <a:solidFill>
                  <a:srgbClr val="C6573B"/>
                </a:solidFill>
                <a:latin typeface="Arial"/>
                <a:cs typeface="Arial"/>
              </a:rPr>
              <a:t>addition of immunotherapy </a:t>
            </a:r>
            <a:r>
              <a:rPr lang="en-GB" noProof="0" dirty="0">
                <a:latin typeface="Arial"/>
                <a:cs typeface="Arial"/>
              </a:rPr>
              <a:t>to peri-operative FLOT, and the implications for clinical practice</a:t>
            </a:r>
            <a:endParaRPr lang="en-GB" noProof="0" dirty="0">
              <a:latin typeface="Arial"/>
              <a:cs typeface="Arial"/>
              <a:sym typeface="Arial"/>
            </a:endParaRPr>
          </a:p>
          <a:p>
            <a:pPr marL="342900" lvl="0" indent="-342900">
              <a:lnSpc>
                <a:spcPct val="115000"/>
              </a:lnSpc>
              <a:spcBef>
                <a:spcPts val="0"/>
              </a:spcBef>
              <a:buClr>
                <a:srgbClr val="C6573B"/>
              </a:buClr>
              <a:buSzPts val="1600"/>
              <a:buFont typeface="Calibri"/>
              <a:buAutoNum type="arabicPeriod"/>
              <a:defRPr/>
            </a:pPr>
            <a:endParaRPr lang="en-GB" noProof="0" dirty="0">
              <a:latin typeface="Arial"/>
              <a:ea typeface="Arial"/>
              <a:cs typeface="Arial"/>
              <a:sym typeface="Arial"/>
            </a:endParaRPr>
          </a:p>
          <a:p>
            <a:pPr marL="342900" lvl="0" indent="-342900">
              <a:lnSpc>
                <a:spcPct val="115000"/>
              </a:lnSpc>
              <a:spcBef>
                <a:spcPts val="0"/>
              </a:spcBef>
              <a:buClr>
                <a:srgbClr val="C6573B"/>
              </a:buClr>
              <a:buSzPts val="1600"/>
              <a:buFont typeface="Calibri"/>
              <a:buAutoNum type="arabicPeriod"/>
              <a:defRPr/>
            </a:pPr>
            <a:r>
              <a:rPr lang="en-GB" noProof="0" dirty="0">
                <a:latin typeface="Arial"/>
                <a:ea typeface="Arial"/>
                <a:cs typeface="Arial"/>
                <a:sym typeface="Arial"/>
              </a:rPr>
              <a:t>Recognise </a:t>
            </a:r>
            <a:r>
              <a:rPr lang="en-GB" b="1" noProof="0" dirty="0">
                <a:solidFill>
                  <a:srgbClr val="C6573B"/>
                </a:solidFill>
                <a:latin typeface="Arial"/>
                <a:ea typeface="Arial"/>
                <a:cs typeface="Arial"/>
                <a:sym typeface="Arial"/>
              </a:rPr>
              <a:t>toxicities</a:t>
            </a:r>
            <a:r>
              <a:rPr lang="en-GB" noProof="0" dirty="0">
                <a:latin typeface="Arial"/>
                <a:ea typeface="Arial"/>
                <a:cs typeface="Arial"/>
                <a:sym typeface="Arial"/>
              </a:rPr>
              <a:t> and be able to manage them appropriately </a:t>
            </a:r>
          </a:p>
          <a:p>
            <a:endParaRPr lang="en-GB" noProof="0" dirty="0"/>
          </a:p>
        </p:txBody>
      </p:sp>
      <p:sp>
        <p:nvSpPr>
          <p:cNvPr id="3" name="Title 2">
            <a:extLst>
              <a:ext uri="{FF2B5EF4-FFF2-40B4-BE49-F238E27FC236}">
                <a16:creationId xmlns:a16="http://schemas.microsoft.com/office/drawing/2014/main" id="{9D63B08E-BB51-E46B-495F-F77970DAEC27}"/>
              </a:ext>
            </a:extLst>
          </p:cNvPr>
          <p:cNvSpPr>
            <a:spLocks noGrp="1"/>
          </p:cNvSpPr>
          <p:nvPr>
            <p:ph type="title"/>
          </p:nvPr>
        </p:nvSpPr>
        <p:spPr/>
        <p:txBody>
          <a:bodyPr/>
          <a:lstStyle/>
          <a:p>
            <a:r>
              <a:rPr lang="en-GB" noProof="0" dirty="0"/>
              <a:t>Educational objectives</a:t>
            </a:r>
          </a:p>
        </p:txBody>
      </p:sp>
      <p:sp>
        <p:nvSpPr>
          <p:cNvPr id="4" name="Slide Number Placeholder 3">
            <a:extLst>
              <a:ext uri="{FF2B5EF4-FFF2-40B4-BE49-F238E27FC236}">
                <a16:creationId xmlns:a16="http://schemas.microsoft.com/office/drawing/2014/main" id="{42C5164B-137C-DCAC-5CBF-FE90313A2C5D}"/>
              </a:ext>
            </a:extLst>
          </p:cNvPr>
          <p:cNvSpPr>
            <a:spLocks noGrp="1"/>
          </p:cNvSpPr>
          <p:nvPr>
            <p:ph type="sldNum" sz="quarter" idx="4"/>
          </p:nvPr>
        </p:nvSpPr>
        <p:spPr/>
        <p:txBody>
          <a:bodyPr/>
          <a:lstStyle/>
          <a:p>
            <a:fld id="{FCE43C0F-8A7B-3A4B-9DB5-B3472E36E833}" type="slidenum">
              <a:rPr lang="en-GB" noProof="0" smtClean="0"/>
              <a:pPr/>
              <a:t>4</a:t>
            </a:fld>
            <a:endParaRPr lang="en-GB" noProof="0" dirty="0"/>
          </a:p>
        </p:txBody>
      </p:sp>
      <p:sp>
        <p:nvSpPr>
          <p:cNvPr id="5" name="Content Placeholder 4">
            <a:extLst>
              <a:ext uri="{FF2B5EF4-FFF2-40B4-BE49-F238E27FC236}">
                <a16:creationId xmlns:a16="http://schemas.microsoft.com/office/drawing/2014/main" id="{F2CD8C4C-CAD3-58C4-D079-183458B96235}"/>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17798274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5F0C1-CEDF-1F72-4FCD-52F07282D4DF}"/>
              </a:ext>
            </a:extLst>
          </p:cNvPr>
          <p:cNvSpPr>
            <a:spLocks noGrp="1"/>
          </p:cNvSpPr>
          <p:nvPr>
            <p:ph sz="quarter" idx="12"/>
          </p:nvPr>
        </p:nvSpPr>
        <p:spPr/>
        <p:txBody>
          <a:bodyPr/>
          <a:lstStyle/>
          <a:p>
            <a:r>
              <a:rPr lang="en-US" b="1" dirty="0">
                <a:solidFill>
                  <a:schemeClr val="accent1"/>
                </a:solidFill>
              </a:rPr>
              <a:t>FLOT remains the standard peri-operative regimen</a:t>
            </a:r>
            <a:r>
              <a:rPr lang="en-US" dirty="0">
                <a:solidFill>
                  <a:schemeClr val="accent1"/>
                </a:solidFill>
              </a:rPr>
              <a:t> </a:t>
            </a:r>
            <a:r>
              <a:rPr lang="en-US" dirty="0"/>
              <a:t>for </a:t>
            </a:r>
            <a:r>
              <a:rPr lang="en-US" dirty="0" err="1"/>
              <a:t>resectable</a:t>
            </a:r>
            <a:r>
              <a:rPr lang="en-US" dirty="0"/>
              <a:t> gastric, GEJ, and esophageal cancers</a:t>
            </a:r>
          </a:p>
          <a:p>
            <a:r>
              <a:rPr lang="en-US" b="1" dirty="0">
                <a:solidFill>
                  <a:schemeClr val="accent1"/>
                </a:solidFill>
              </a:rPr>
              <a:t>MATTERHORN supports adding durvalumab to FLOT</a:t>
            </a:r>
            <a:r>
              <a:rPr lang="en-US" dirty="0"/>
              <a:t>, with clear improvements in event-free and overall survival, consistent across most subgroups and without added meaningful toxicity</a:t>
            </a:r>
          </a:p>
          <a:p>
            <a:r>
              <a:rPr lang="en-US" b="1" dirty="0">
                <a:solidFill>
                  <a:schemeClr val="accent1"/>
                </a:solidFill>
              </a:rPr>
              <a:t>Peri-operative feasibility remains high</a:t>
            </a:r>
            <a:r>
              <a:rPr lang="en-US" b="1" dirty="0"/>
              <a:t>:</a:t>
            </a:r>
            <a:r>
              <a:rPr lang="en-US" dirty="0"/>
              <a:t> over 90% of MATTERHORN participants proceeded to surgery, underscoring that FLOT plus durvalumab is practical in real-world settings</a:t>
            </a:r>
          </a:p>
          <a:p>
            <a:r>
              <a:rPr lang="en-US" b="1" dirty="0">
                <a:solidFill>
                  <a:schemeClr val="accent1"/>
                </a:solidFill>
              </a:rPr>
              <a:t>Optimal delivery requires MDT coordination</a:t>
            </a:r>
            <a:r>
              <a:rPr lang="en-US" dirty="0">
                <a:solidFill>
                  <a:schemeClr val="accent1"/>
                </a:solidFill>
              </a:rPr>
              <a:t> </a:t>
            </a:r>
            <a:r>
              <a:rPr lang="en-US" dirty="0"/>
              <a:t>to assess </a:t>
            </a:r>
            <a:r>
              <a:rPr lang="en-US" dirty="0" err="1"/>
              <a:t>resectability</a:t>
            </a:r>
            <a:r>
              <a:rPr lang="en-US" dirty="0"/>
              <a:t>, surgical fitness, and support dose adjustments that preserve neoadjuvant intensity</a:t>
            </a:r>
          </a:p>
          <a:p>
            <a:r>
              <a:rPr lang="en-US" b="1" dirty="0">
                <a:solidFill>
                  <a:schemeClr val="accent1"/>
                </a:solidFill>
              </a:rPr>
              <a:t>In practice</a:t>
            </a:r>
            <a:r>
              <a:rPr lang="en-US" dirty="0"/>
              <a:t>, most patients can complete neoadjuvant therapy and surgery, and </a:t>
            </a:r>
            <a:r>
              <a:rPr lang="en-US" b="1" dirty="0">
                <a:solidFill>
                  <a:schemeClr val="accent1"/>
                </a:solidFill>
              </a:rPr>
              <a:t>adding durvalumab is reasonable for the majority of FLOT-eligible patients</a:t>
            </a:r>
            <a:endParaRPr lang="en-US" dirty="0">
              <a:solidFill>
                <a:schemeClr val="accent1"/>
              </a:solidFill>
            </a:endParaRPr>
          </a:p>
          <a:p>
            <a:endParaRPr lang="en-GB" dirty="0"/>
          </a:p>
        </p:txBody>
      </p:sp>
      <p:sp>
        <p:nvSpPr>
          <p:cNvPr id="3" name="Title 2">
            <a:extLst>
              <a:ext uri="{FF2B5EF4-FFF2-40B4-BE49-F238E27FC236}">
                <a16:creationId xmlns:a16="http://schemas.microsoft.com/office/drawing/2014/main" id="{B61263C9-ED25-CDE2-E567-357E869DA963}"/>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B4C89A60-5713-5683-E0C3-FDC13F7143B4}"/>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B4EC4BCD-777B-B902-922C-808401D4CB12}"/>
              </a:ext>
            </a:extLst>
          </p:cNvPr>
          <p:cNvSpPr>
            <a:spLocks noGrp="1"/>
          </p:cNvSpPr>
          <p:nvPr>
            <p:ph sz="quarter" idx="15"/>
          </p:nvPr>
        </p:nvSpPr>
        <p:spPr/>
        <p:txBody>
          <a:bodyPr/>
          <a:lstStyle/>
          <a:p>
            <a:r>
              <a:rPr lang="en-GB" sz="1000" dirty="0">
                <a:solidFill>
                  <a:schemeClr val="tx2"/>
                </a:solidFill>
              </a:rPr>
              <a:t>FLOT, fluorouracil plus leucovorin, oxaliplatin and docetaxel; </a:t>
            </a:r>
            <a:r>
              <a:rPr lang="en-GB" sz="1000" dirty="0"/>
              <a:t>GEJ, gastroesophageal junction; MDT, multidisciplinary team</a:t>
            </a:r>
          </a:p>
          <a:p>
            <a:endParaRPr lang="en-GB" sz="1000" dirty="0"/>
          </a:p>
        </p:txBody>
      </p:sp>
    </p:spTree>
    <p:extLst>
      <p:ext uri="{BB962C8B-B14F-4D97-AF65-F5344CB8AC3E}">
        <p14:creationId xmlns:p14="http://schemas.microsoft.com/office/powerpoint/2010/main" val="36773327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0DA00-8B0E-7742-3BC3-AE624F35F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42CDF-A042-A485-08B2-0C86F81F3340}"/>
              </a:ext>
            </a:extLst>
          </p:cNvPr>
          <p:cNvSpPr>
            <a:spLocks noGrp="1"/>
          </p:cNvSpPr>
          <p:nvPr>
            <p:ph type="title"/>
          </p:nvPr>
        </p:nvSpPr>
        <p:spPr>
          <a:xfrm>
            <a:off x="619201" y="259200"/>
            <a:ext cx="10963199" cy="864000"/>
          </a:xfrm>
        </p:spPr>
        <p:txBody>
          <a:bodyPr>
            <a:normAutofit/>
          </a:bodyPr>
          <a:lstStyle/>
          <a:p>
            <a:r>
              <a:rPr lang="en-GB" noProof="0" dirty="0"/>
              <a:t>Management of Operable Gastric/GEJ Adenocarcinomas</a:t>
            </a:r>
            <a:r>
              <a:rPr lang="en-GB" baseline="30000" noProof="0" dirty="0"/>
              <a:t>1,2</a:t>
            </a:r>
            <a:endParaRPr lang="en-GB" baseline="30000" noProof="0" dirty="0">
              <a:solidFill>
                <a:srgbClr val="0000FF"/>
              </a:solidFill>
            </a:endParaRPr>
          </a:p>
        </p:txBody>
      </p:sp>
      <p:sp>
        <p:nvSpPr>
          <p:cNvPr id="3" name="Slide Number Placeholder 2">
            <a:extLst>
              <a:ext uri="{FF2B5EF4-FFF2-40B4-BE49-F238E27FC236}">
                <a16:creationId xmlns:a16="http://schemas.microsoft.com/office/drawing/2014/main" id="{4F5EB1D8-4DC6-6B1D-C937-419800DF4D20}"/>
              </a:ext>
            </a:extLst>
          </p:cNvPr>
          <p:cNvSpPr>
            <a:spLocks noGrp="1"/>
          </p:cNvSpPr>
          <p:nvPr>
            <p:ph type="sldNum" sz="quarter" idx="4"/>
          </p:nvPr>
        </p:nvSpPr>
        <p:spPr>
          <a:xfrm>
            <a:off x="10800523" y="6428359"/>
            <a:ext cx="781877" cy="365125"/>
          </a:xfrm>
        </p:spPr>
        <p:txBody>
          <a:bodyPr/>
          <a:lstStyle/>
          <a:p>
            <a:fld id="{BE33F7A0-71F0-446B-9DE8-6D75BE64EE0F}" type="slidenum">
              <a:rPr lang="en-GB" noProof="0" smtClean="0"/>
              <a:pPr/>
              <a:t>6</a:t>
            </a:fld>
            <a:endParaRPr lang="en-GB" noProof="0" dirty="0"/>
          </a:p>
        </p:txBody>
      </p:sp>
      <p:sp>
        <p:nvSpPr>
          <p:cNvPr id="18" name="Content Placeholder 17">
            <a:extLst>
              <a:ext uri="{FF2B5EF4-FFF2-40B4-BE49-F238E27FC236}">
                <a16:creationId xmlns:a16="http://schemas.microsoft.com/office/drawing/2014/main" id="{FEF24BD0-1290-3140-3290-68ACC9C1D734}"/>
              </a:ext>
            </a:extLst>
          </p:cNvPr>
          <p:cNvSpPr>
            <a:spLocks noGrp="1"/>
          </p:cNvSpPr>
          <p:nvPr>
            <p:ph sz="quarter" idx="15"/>
          </p:nvPr>
        </p:nvSpPr>
        <p:spPr>
          <a:xfrm>
            <a:off x="628098" y="6261969"/>
            <a:ext cx="10263717" cy="365125"/>
          </a:xfrm>
        </p:spPr>
        <p:txBody>
          <a:bodyPr anchor="b" anchorCtr="0"/>
          <a:lstStyle/>
          <a:p>
            <a:pPr>
              <a:spcBef>
                <a:spcPts val="0"/>
              </a:spcBef>
              <a:spcAft>
                <a:spcPts val="100"/>
              </a:spcAft>
            </a:pPr>
            <a:r>
              <a:rPr lang="en-GB" noProof="0" dirty="0">
                <a:solidFill>
                  <a:schemeClr val="tx2"/>
                </a:solidFill>
              </a:rPr>
              <a:t>Made on biorender.com</a:t>
            </a:r>
          </a:p>
          <a:p>
            <a:pPr>
              <a:spcBef>
                <a:spcPts val="0"/>
              </a:spcBef>
              <a:spcAft>
                <a:spcPts val="100"/>
              </a:spcAft>
            </a:pPr>
            <a:r>
              <a:rPr lang="en-GB" noProof="0" dirty="0">
                <a:solidFill>
                  <a:schemeClr val="tx2"/>
                </a:solidFill>
              </a:rPr>
              <a:t>CRT, chemoradiotherapy; GC, gastric cancer; GEJ, gastroesophageal junction</a:t>
            </a:r>
          </a:p>
          <a:p>
            <a:pPr>
              <a:spcBef>
                <a:spcPts val="0"/>
              </a:spcBef>
              <a:spcAft>
                <a:spcPts val="100"/>
              </a:spcAft>
            </a:pPr>
            <a:r>
              <a:rPr lang="en-GB" dirty="0">
                <a:solidFill>
                  <a:schemeClr val="tx2"/>
                </a:solidFill>
              </a:rPr>
              <a:t>1. NCCN Guidelines for </a:t>
            </a:r>
            <a:r>
              <a:rPr lang="en-GB" dirty="0" err="1">
                <a:solidFill>
                  <a:schemeClr val="tx2"/>
                </a:solidFill>
              </a:rPr>
              <a:t>eosphageal</a:t>
            </a:r>
            <a:r>
              <a:rPr lang="en-GB" dirty="0">
                <a:solidFill>
                  <a:schemeClr val="tx2"/>
                </a:solidFill>
              </a:rPr>
              <a:t>/EGJ cancers, Version 4.2025: https://www.nccn.org/professionals/physician_gls/pdf/esophageal.pdf; 2. </a:t>
            </a:r>
            <a:r>
              <a:rPr lang="en-GB" dirty="0" err="1">
                <a:solidFill>
                  <a:schemeClr val="tx2"/>
                </a:solidFill>
              </a:rPr>
              <a:t>Obermannová</a:t>
            </a:r>
            <a:r>
              <a:rPr lang="en-GB" dirty="0">
                <a:solidFill>
                  <a:schemeClr val="tx2"/>
                </a:solidFill>
              </a:rPr>
              <a:t> R, et al. ESMO Open. 2025;10:104134; 3. Van Hagen P, et al. N Engl J Med 2012; 366:2074-2084; 4. Kelly RJ, et al. New Engl J Med. 2021;384:1191-203; 5. Al-</a:t>
            </a:r>
            <a:r>
              <a:rPr lang="en-GB" dirty="0" err="1">
                <a:solidFill>
                  <a:schemeClr val="tx2"/>
                </a:solidFill>
              </a:rPr>
              <a:t>Batran</a:t>
            </a:r>
            <a:r>
              <a:rPr lang="en-GB" dirty="0">
                <a:solidFill>
                  <a:schemeClr val="tx2"/>
                </a:solidFill>
              </a:rPr>
              <a:t> SE, et al. Lancet. 2019;393:1948-57; 6. Bang Y-J, et al. Lancet 2012, </a:t>
            </a:r>
            <a:r>
              <a:rPr lang="en-GB" i="1" dirty="0">
                <a:solidFill>
                  <a:schemeClr val="tx2"/>
                </a:solidFill>
              </a:rPr>
              <a:t>379</a:t>
            </a:r>
            <a:r>
              <a:rPr lang="en-GB" dirty="0">
                <a:solidFill>
                  <a:schemeClr val="tx2"/>
                </a:solidFill>
              </a:rPr>
              <a:t>, 315–321</a:t>
            </a:r>
          </a:p>
        </p:txBody>
      </p:sp>
      <p:sp>
        <p:nvSpPr>
          <p:cNvPr id="4" name="Rounded Rectangle 3">
            <a:extLst>
              <a:ext uri="{FF2B5EF4-FFF2-40B4-BE49-F238E27FC236}">
                <a16:creationId xmlns:a16="http://schemas.microsoft.com/office/drawing/2014/main" id="{FFA20C2B-2CCD-5B5D-C533-ADE59579BCC5}"/>
              </a:ext>
            </a:extLst>
          </p:cNvPr>
          <p:cNvSpPr/>
          <p:nvPr/>
        </p:nvSpPr>
        <p:spPr>
          <a:xfrm>
            <a:off x="3779019" y="2985698"/>
            <a:ext cx="7660125" cy="1105972"/>
          </a:xfrm>
          <a:prstGeom prst="roundRect">
            <a:avLst/>
          </a:prstGeom>
          <a:solidFill>
            <a:srgbClr val="FF0000">
              <a:alpha val="9804"/>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51302CD-94FB-D7BB-8D85-5ADBE5A42456}"/>
              </a:ext>
            </a:extLst>
          </p:cNvPr>
          <p:cNvSpPr txBox="1"/>
          <p:nvPr/>
        </p:nvSpPr>
        <p:spPr>
          <a:xfrm>
            <a:off x="3867107" y="2946683"/>
            <a:ext cx="6209402" cy="338554"/>
          </a:xfrm>
          <a:prstGeom prst="rect">
            <a:avLst/>
          </a:prstGeom>
          <a:noFill/>
        </p:spPr>
        <p:txBody>
          <a:bodyPr wrap="square" rtlCol="0">
            <a:spAutoFit/>
          </a:bodyPr>
          <a:lstStyle/>
          <a:p>
            <a:r>
              <a:rPr lang="en-GB" sz="1600" b="1" u="sng" noProof="0" dirty="0">
                <a:latin typeface="Arial" panose="020B0604020202020204" pitchFamily="34" charset="0"/>
                <a:cs typeface="Arial" panose="020B0604020202020204" pitchFamily="34" charset="0"/>
              </a:rPr>
              <a:t>Peri-operative chemotherapy (e.g., AIO-FLOT4 study</a:t>
            </a:r>
            <a:r>
              <a:rPr lang="en-GB" sz="1600" b="1" u="sng" baseline="30000" noProof="0" dirty="0">
                <a:latin typeface="Arial" panose="020B0604020202020204" pitchFamily="34" charset="0"/>
                <a:cs typeface="Arial" panose="020B0604020202020204" pitchFamily="34" charset="0"/>
              </a:rPr>
              <a:t>5</a:t>
            </a:r>
            <a:r>
              <a:rPr lang="en-GB" sz="1600" b="1" u="sng" noProof="0" dirty="0">
                <a:latin typeface="Arial" panose="020B0604020202020204" pitchFamily="34" charset="0"/>
                <a:cs typeface="Arial" panose="020B0604020202020204" pitchFamily="34" charset="0"/>
              </a:rPr>
              <a:t>)</a:t>
            </a:r>
            <a:endParaRPr lang="en-GB" sz="1600" b="1" baseline="30000" noProof="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AFE17C4-5C1F-3F4E-7309-EABB484FCDAE}"/>
              </a:ext>
            </a:extLst>
          </p:cNvPr>
          <p:cNvSpPr txBox="1"/>
          <p:nvPr/>
        </p:nvSpPr>
        <p:spPr>
          <a:xfrm>
            <a:off x="3867107" y="4511090"/>
            <a:ext cx="5202078" cy="338554"/>
          </a:xfrm>
          <a:prstGeom prst="rect">
            <a:avLst/>
          </a:prstGeom>
          <a:noFill/>
        </p:spPr>
        <p:txBody>
          <a:bodyPr wrap="square" rtlCol="0">
            <a:spAutoFit/>
          </a:bodyPr>
          <a:lstStyle/>
          <a:p>
            <a:r>
              <a:rPr lang="en-GB" sz="1600" b="1" u="sng" noProof="0" dirty="0">
                <a:latin typeface="Arial" panose="020B0604020202020204" pitchFamily="34" charset="0"/>
                <a:cs typeface="Arial" panose="020B0604020202020204" pitchFamily="34" charset="0"/>
              </a:rPr>
              <a:t>Adjuvant chemotherapy (e.g., CLASSIC study</a:t>
            </a:r>
            <a:r>
              <a:rPr lang="en-GB" sz="1600" b="1" u="sng" baseline="30000" noProof="0" dirty="0">
                <a:latin typeface="Arial" panose="020B0604020202020204" pitchFamily="34" charset="0"/>
                <a:cs typeface="Arial" panose="020B0604020202020204" pitchFamily="34" charset="0"/>
              </a:rPr>
              <a:t>6</a:t>
            </a:r>
            <a:r>
              <a:rPr lang="en-GB" sz="1600" b="1" u="sng" noProof="0"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44DEF2FD-0266-1D07-002B-89907FA78F5D}"/>
              </a:ext>
            </a:extLst>
          </p:cNvPr>
          <p:cNvSpPr txBox="1"/>
          <p:nvPr/>
        </p:nvSpPr>
        <p:spPr>
          <a:xfrm>
            <a:off x="3867106" y="1229127"/>
            <a:ext cx="4404057" cy="338554"/>
          </a:xfrm>
          <a:prstGeom prst="rect">
            <a:avLst/>
          </a:prstGeom>
          <a:noFill/>
        </p:spPr>
        <p:txBody>
          <a:bodyPr wrap="square" rtlCol="0">
            <a:spAutoFit/>
          </a:bodyPr>
          <a:lstStyle/>
          <a:p>
            <a:r>
              <a:rPr lang="en-GB" sz="1600" b="1" u="sng" noProof="0" dirty="0">
                <a:latin typeface="Arial" panose="020B0604020202020204" pitchFamily="34" charset="0"/>
                <a:cs typeface="Arial" panose="020B0604020202020204" pitchFamily="34" charset="0"/>
              </a:rPr>
              <a:t>Neoadjuvant CRT (e.g., CROSS study</a:t>
            </a:r>
            <a:r>
              <a:rPr lang="en-GB" sz="1600" b="1" u="sng" baseline="30000" noProof="0" dirty="0">
                <a:latin typeface="Arial" panose="020B0604020202020204" pitchFamily="34" charset="0"/>
                <a:cs typeface="Arial" panose="020B0604020202020204" pitchFamily="34" charset="0"/>
              </a:rPr>
              <a:t>3</a:t>
            </a:r>
            <a:r>
              <a:rPr lang="en-GB" sz="1600" b="1" u="sng" noProof="0" dirty="0">
                <a:latin typeface="Arial" panose="020B0604020202020204" pitchFamily="34" charset="0"/>
                <a:cs typeface="Arial" panose="020B0604020202020204" pitchFamily="34" charset="0"/>
              </a:rPr>
              <a:t>)</a:t>
            </a:r>
            <a:endParaRPr lang="en-GB" sz="1600" b="1" baseline="30000" noProof="0" dirty="0">
              <a:latin typeface="Arial" panose="020B0604020202020204" pitchFamily="34" charset="0"/>
              <a:cs typeface="Arial" panose="020B0604020202020204" pitchFamily="34" charset="0"/>
            </a:endParaRPr>
          </a:p>
        </p:txBody>
      </p:sp>
      <p:sp>
        <p:nvSpPr>
          <p:cNvPr id="21" name="object 33">
            <a:extLst>
              <a:ext uri="{FF2B5EF4-FFF2-40B4-BE49-F238E27FC236}">
                <a16:creationId xmlns:a16="http://schemas.microsoft.com/office/drawing/2014/main" id="{6621E585-3446-F6B5-7208-2C92E1BB2D6B}"/>
              </a:ext>
            </a:extLst>
          </p:cNvPr>
          <p:cNvSpPr txBox="1"/>
          <p:nvPr/>
        </p:nvSpPr>
        <p:spPr>
          <a:xfrm>
            <a:off x="3887038" y="1614755"/>
            <a:ext cx="1655714" cy="597832"/>
          </a:xfrm>
          <a:prstGeom prst="roundRect">
            <a:avLst>
              <a:gd name="adj" fmla="val 15404"/>
            </a:avLst>
          </a:prstGeom>
          <a:solidFill>
            <a:schemeClr val="tx2">
              <a:lumMod val="20000"/>
              <a:lumOff val="80000"/>
            </a:schemeClr>
          </a:solidFill>
          <a:ln w="19050">
            <a:solidFill>
              <a:schemeClr val="tx2"/>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Concurrent</a:t>
            </a:r>
            <a:b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b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CRT</a:t>
            </a:r>
          </a:p>
        </p:txBody>
      </p:sp>
      <p:sp>
        <p:nvSpPr>
          <p:cNvPr id="22" name="object 33">
            <a:extLst>
              <a:ext uri="{FF2B5EF4-FFF2-40B4-BE49-F238E27FC236}">
                <a16:creationId xmlns:a16="http://schemas.microsoft.com/office/drawing/2014/main" id="{F6788A63-28BC-F453-1F37-DB4149AECA59}"/>
              </a:ext>
            </a:extLst>
          </p:cNvPr>
          <p:cNvSpPr txBox="1"/>
          <p:nvPr/>
        </p:nvSpPr>
        <p:spPr>
          <a:xfrm>
            <a:off x="6588197" y="1614755"/>
            <a:ext cx="1655714" cy="597832"/>
          </a:xfrm>
          <a:prstGeom prst="roundRect">
            <a:avLst>
              <a:gd name="adj" fmla="val 15404"/>
            </a:avLst>
          </a:prstGeom>
          <a:solidFill>
            <a:schemeClr val="tx2">
              <a:lumMod val="20000"/>
              <a:lumOff val="80000"/>
            </a:schemeClr>
          </a:solidFill>
          <a:ln w="19050">
            <a:solidFill>
              <a:schemeClr val="tx2"/>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 Adjuvant</a:t>
            </a:r>
            <a:b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b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PD-1 inhibitor</a:t>
            </a:r>
            <a:r>
              <a:rPr kumimoji="0" lang="en-GB" sz="1500"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sym typeface="Arial"/>
              </a:rPr>
              <a:t>4</a:t>
            </a:r>
          </a:p>
        </p:txBody>
      </p:sp>
      <p:cxnSp>
        <p:nvCxnSpPr>
          <p:cNvPr id="23" name="Straight Connector 22">
            <a:extLst>
              <a:ext uri="{FF2B5EF4-FFF2-40B4-BE49-F238E27FC236}">
                <a16:creationId xmlns:a16="http://schemas.microsoft.com/office/drawing/2014/main" id="{53BB59C1-F78B-5FEF-72C5-FD4B797193C7}"/>
              </a:ext>
            </a:extLst>
          </p:cNvPr>
          <p:cNvCxnSpPr>
            <a:cxnSpLocks/>
          </p:cNvCxnSpPr>
          <p:nvPr/>
        </p:nvCxnSpPr>
        <p:spPr>
          <a:xfrm>
            <a:off x="2864402" y="1940310"/>
            <a:ext cx="914617" cy="0"/>
          </a:xfrm>
          <a:prstGeom prst="line">
            <a:avLst/>
          </a:prstGeom>
          <a:ln w="635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55C4764-6244-219C-8F5A-EBE1BA6A5353}"/>
              </a:ext>
            </a:extLst>
          </p:cNvPr>
          <p:cNvCxnSpPr>
            <a:cxnSpLocks/>
          </p:cNvCxnSpPr>
          <p:nvPr/>
        </p:nvCxnSpPr>
        <p:spPr>
          <a:xfrm>
            <a:off x="2864402" y="5241861"/>
            <a:ext cx="914617" cy="0"/>
          </a:xfrm>
          <a:prstGeom prst="line">
            <a:avLst/>
          </a:prstGeom>
          <a:ln w="635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E95423C-FB09-1F4B-32A0-42DEE5AC8439}"/>
              </a:ext>
            </a:extLst>
          </p:cNvPr>
          <p:cNvCxnSpPr>
            <a:cxnSpLocks/>
          </p:cNvCxnSpPr>
          <p:nvPr/>
        </p:nvCxnSpPr>
        <p:spPr>
          <a:xfrm>
            <a:off x="2864402" y="3613667"/>
            <a:ext cx="914617" cy="0"/>
          </a:xfrm>
          <a:prstGeom prst="line">
            <a:avLst/>
          </a:prstGeom>
          <a:ln w="635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A8B5AB1-FAF3-98B1-6D4B-FB46C6F1C1CB}"/>
              </a:ext>
            </a:extLst>
          </p:cNvPr>
          <p:cNvCxnSpPr>
            <a:cxnSpLocks/>
          </p:cNvCxnSpPr>
          <p:nvPr/>
        </p:nvCxnSpPr>
        <p:spPr>
          <a:xfrm>
            <a:off x="2894400" y="1932931"/>
            <a:ext cx="0" cy="3318553"/>
          </a:xfrm>
          <a:prstGeom prst="line">
            <a:avLst/>
          </a:prstGeom>
          <a:ln w="635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34224E8-3FBA-A378-E2D5-568BAE098BC1}"/>
              </a:ext>
            </a:extLst>
          </p:cNvPr>
          <p:cNvSpPr txBox="1"/>
          <p:nvPr/>
        </p:nvSpPr>
        <p:spPr>
          <a:xfrm>
            <a:off x="172283" y="2245642"/>
            <a:ext cx="446842" cy="246221"/>
          </a:xfrm>
          <a:prstGeom prst="rect">
            <a:avLst/>
          </a:prstGeom>
          <a:noFill/>
        </p:spPr>
        <p:txBody>
          <a:bodyPr wrap="square" lIns="0" tIns="0" rIns="0" bIns="0" rtlCol="0">
            <a:spAutoFit/>
          </a:bodyPr>
          <a:lstStyle/>
          <a:p>
            <a:r>
              <a:rPr lang="en-GB" sz="1600" b="1" noProof="0" dirty="0">
                <a:latin typeface="Arial" panose="020B0604020202020204" pitchFamily="34" charset="0"/>
                <a:cs typeface="Arial" panose="020B0604020202020204" pitchFamily="34" charset="0"/>
              </a:rPr>
              <a:t>GEJ</a:t>
            </a:r>
          </a:p>
        </p:txBody>
      </p:sp>
      <p:sp>
        <p:nvSpPr>
          <p:cNvPr id="31" name="TextBox 30">
            <a:extLst>
              <a:ext uri="{FF2B5EF4-FFF2-40B4-BE49-F238E27FC236}">
                <a16:creationId xmlns:a16="http://schemas.microsoft.com/office/drawing/2014/main" id="{6446C688-1092-E10B-AC68-3B303CB6FD26}"/>
              </a:ext>
            </a:extLst>
          </p:cNvPr>
          <p:cNvSpPr txBox="1"/>
          <p:nvPr/>
        </p:nvSpPr>
        <p:spPr>
          <a:xfrm>
            <a:off x="2105859" y="3800780"/>
            <a:ext cx="446842" cy="246221"/>
          </a:xfrm>
          <a:prstGeom prst="rect">
            <a:avLst/>
          </a:prstGeom>
          <a:noFill/>
        </p:spPr>
        <p:txBody>
          <a:bodyPr wrap="square" lIns="0" tIns="0" rIns="0" bIns="0" rtlCol="0">
            <a:spAutoFit/>
          </a:bodyPr>
          <a:lstStyle/>
          <a:p>
            <a:r>
              <a:rPr lang="en-GB" sz="1600" b="1" noProof="0" dirty="0">
                <a:latin typeface="Arial" panose="020B0604020202020204" pitchFamily="34" charset="0"/>
                <a:cs typeface="Arial" panose="020B0604020202020204" pitchFamily="34" charset="0"/>
              </a:rPr>
              <a:t>GC</a:t>
            </a:r>
          </a:p>
        </p:txBody>
      </p:sp>
      <p:sp>
        <p:nvSpPr>
          <p:cNvPr id="35" name="object 33">
            <a:extLst>
              <a:ext uri="{FF2B5EF4-FFF2-40B4-BE49-F238E27FC236}">
                <a16:creationId xmlns:a16="http://schemas.microsoft.com/office/drawing/2014/main" id="{591DA8B1-3BF8-5AE9-8525-1FA8F2962786}"/>
              </a:ext>
            </a:extLst>
          </p:cNvPr>
          <p:cNvSpPr txBox="1"/>
          <p:nvPr/>
        </p:nvSpPr>
        <p:spPr>
          <a:xfrm>
            <a:off x="3887038" y="3319643"/>
            <a:ext cx="1655714" cy="597832"/>
          </a:xfrm>
          <a:prstGeom prst="roundRect">
            <a:avLst>
              <a:gd name="adj" fmla="val 15404"/>
            </a:avLst>
          </a:prstGeom>
          <a:solidFill>
            <a:schemeClr val="tx2">
              <a:lumMod val="20000"/>
              <a:lumOff val="80000"/>
            </a:schemeClr>
          </a:solidFill>
          <a:ln w="19050">
            <a:solidFill>
              <a:schemeClr val="tx2"/>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Chemotherapy</a:t>
            </a:r>
          </a:p>
        </p:txBody>
      </p:sp>
      <p:sp>
        <p:nvSpPr>
          <p:cNvPr id="36" name="object 33">
            <a:extLst>
              <a:ext uri="{FF2B5EF4-FFF2-40B4-BE49-F238E27FC236}">
                <a16:creationId xmlns:a16="http://schemas.microsoft.com/office/drawing/2014/main" id="{D8C13111-D1DB-5860-7F3F-41EE3A8A7059}"/>
              </a:ext>
            </a:extLst>
          </p:cNvPr>
          <p:cNvSpPr txBox="1"/>
          <p:nvPr/>
        </p:nvSpPr>
        <p:spPr>
          <a:xfrm>
            <a:off x="6588197" y="3319643"/>
            <a:ext cx="1655714" cy="597832"/>
          </a:xfrm>
          <a:prstGeom prst="roundRect">
            <a:avLst>
              <a:gd name="adj" fmla="val 15404"/>
            </a:avLst>
          </a:prstGeom>
          <a:solidFill>
            <a:schemeClr val="tx2">
              <a:lumMod val="20000"/>
              <a:lumOff val="80000"/>
            </a:schemeClr>
          </a:solidFill>
          <a:ln w="19050">
            <a:solidFill>
              <a:schemeClr val="tx2"/>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Chemotherapy</a:t>
            </a:r>
          </a:p>
        </p:txBody>
      </p:sp>
      <p:sp>
        <p:nvSpPr>
          <p:cNvPr id="37" name="object 33">
            <a:extLst>
              <a:ext uri="{FF2B5EF4-FFF2-40B4-BE49-F238E27FC236}">
                <a16:creationId xmlns:a16="http://schemas.microsoft.com/office/drawing/2014/main" id="{9520AE20-B675-2779-9348-E8928EE7F9D0}"/>
              </a:ext>
            </a:extLst>
          </p:cNvPr>
          <p:cNvSpPr txBox="1"/>
          <p:nvPr/>
        </p:nvSpPr>
        <p:spPr>
          <a:xfrm>
            <a:off x="8374956" y="3319643"/>
            <a:ext cx="2965706" cy="597832"/>
          </a:xfrm>
          <a:prstGeom prst="roundRect">
            <a:avLst>
              <a:gd name="adj" fmla="val 15404"/>
            </a:avLst>
          </a:prstGeom>
          <a:solidFill>
            <a:schemeClr val="accent5"/>
          </a:solidFill>
          <a:ln w="19050">
            <a:solidFill>
              <a:srgbClr val="7030A0"/>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Surveillance</a:t>
            </a:r>
            <a:endParaRPr kumimoji="0" lang="en-GB" sz="1500" i="0" u="none" strike="noStrike" kern="0" cap="none" spc="0" normalizeH="0" baseline="30000" noProof="0" dirty="0">
              <a:ln>
                <a:noFill/>
              </a:ln>
              <a:solidFill>
                <a:srgbClr val="0000FF"/>
              </a:solidFill>
              <a:effectLst/>
              <a:uLnTx/>
              <a:uFillTx/>
              <a:latin typeface="Arial" panose="020B0604020202020204" pitchFamily="34" charset="0"/>
              <a:ea typeface="+mn-ea"/>
              <a:cs typeface="Arial" panose="020B0604020202020204" pitchFamily="34" charset="0"/>
              <a:sym typeface="Arial"/>
            </a:endParaRPr>
          </a:p>
        </p:txBody>
      </p:sp>
      <p:sp>
        <p:nvSpPr>
          <p:cNvPr id="38" name="object 33">
            <a:extLst>
              <a:ext uri="{FF2B5EF4-FFF2-40B4-BE49-F238E27FC236}">
                <a16:creationId xmlns:a16="http://schemas.microsoft.com/office/drawing/2014/main" id="{9ABE2F64-2E7C-D4C9-C669-04C73E405396}"/>
              </a:ext>
            </a:extLst>
          </p:cNvPr>
          <p:cNvSpPr txBox="1"/>
          <p:nvPr/>
        </p:nvSpPr>
        <p:spPr>
          <a:xfrm>
            <a:off x="4708634" y="4895284"/>
            <a:ext cx="3535277" cy="597832"/>
          </a:xfrm>
          <a:prstGeom prst="roundRect">
            <a:avLst>
              <a:gd name="adj" fmla="val 15404"/>
            </a:avLst>
          </a:prstGeom>
          <a:solidFill>
            <a:schemeClr val="tx2">
              <a:lumMod val="20000"/>
              <a:lumOff val="80000"/>
            </a:schemeClr>
          </a:solidFill>
          <a:ln w="19050">
            <a:solidFill>
              <a:schemeClr val="tx2"/>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Chemotherapy</a:t>
            </a:r>
          </a:p>
        </p:txBody>
      </p:sp>
      <p:sp>
        <p:nvSpPr>
          <p:cNvPr id="40" name="Freeform 39">
            <a:extLst>
              <a:ext uri="{FF2B5EF4-FFF2-40B4-BE49-F238E27FC236}">
                <a16:creationId xmlns:a16="http://schemas.microsoft.com/office/drawing/2014/main" id="{2A511D17-CD97-D47E-6414-28C52399DA3F}"/>
              </a:ext>
            </a:extLst>
          </p:cNvPr>
          <p:cNvSpPr/>
          <p:nvPr/>
        </p:nvSpPr>
        <p:spPr>
          <a:xfrm>
            <a:off x="11232683" y="1913671"/>
            <a:ext cx="504428" cy="1095681"/>
          </a:xfrm>
          <a:custGeom>
            <a:avLst/>
            <a:gdLst>
              <a:gd name="connsiteX0" fmla="*/ 73572 w 441997"/>
              <a:gd name="connsiteY0" fmla="*/ 0 h 1618593"/>
              <a:gd name="connsiteX1" fmla="*/ 441434 w 441997"/>
              <a:gd name="connsiteY1" fmla="*/ 746235 h 1618593"/>
              <a:gd name="connsiteX2" fmla="*/ 0 w 441997"/>
              <a:gd name="connsiteY2" fmla="*/ 1618593 h 1618593"/>
            </a:gdLst>
            <a:ahLst/>
            <a:cxnLst>
              <a:cxn ang="0">
                <a:pos x="connsiteX0" y="connsiteY0"/>
              </a:cxn>
              <a:cxn ang="0">
                <a:pos x="connsiteX1" y="connsiteY1"/>
              </a:cxn>
              <a:cxn ang="0">
                <a:pos x="connsiteX2" y="connsiteY2"/>
              </a:cxn>
            </a:cxnLst>
            <a:rect l="l" t="t" r="r" b="b"/>
            <a:pathLst>
              <a:path w="441997" h="1618593">
                <a:moveTo>
                  <a:pt x="73572" y="0"/>
                </a:moveTo>
                <a:cubicBezTo>
                  <a:pt x="263634" y="238234"/>
                  <a:pt x="453696" y="476469"/>
                  <a:pt x="441434" y="746235"/>
                </a:cubicBezTo>
                <a:cubicBezTo>
                  <a:pt x="429172" y="1016001"/>
                  <a:pt x="214586" y="1317297"/>
                  <a:pt x="0" y="1618593"/>
                </a:cubicBezTo>
              </a:path>
            </a:pathLst>
          </a:custGeom>
          <a:noFill/>
          <a:ln w="63500">
            <a:solidFill>
              <a:schemeClr val="accent6"/>
            </a:solidFill>
            <a:miter lim="800000"/>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 name="Freeform 40">
            <a:extLst>
              <a:ext uri="{FF2B5EF4-FFF2-40B4-BE49-F238E27FC236}">
                <a16:creationId xmlns:a16="http://schemas.microsoft.com/office/drawing/2014/main" id="{1628FB09-90AD-AD8B-F54B-A30FB15B07BB}"/>
              </a:ext>
            </a:extLst>
          </p:cNvPr>
          <p:cNvSpPr/>
          <p:nvPr/>
        </p:nvSpPr>
        <p:spPr>
          <a:xfrm>
            <a:off x="11309685" y="4068131"/>
            <a:ext cx="529390" cy="1143531"/>
          </a:xfrm>
          <a:custGeom>
            <a:avLst/>
            <a:gdLst>
              <a:gd name="connsiteX0" fmla="*/ 0 w 375201"/>
              <a:gd name="connsiteY0" fmla="*/ 704193 h 704193"/>
              <a:gd name="connsiteX1" fmla="*/ 346842 w 375201"/>
              <a:gd name="connsiteY1" fmla="*/ 493986 h 704193"/>
              <a:gd name="connsiteX2" fmla="*/ 315311 w 375201"/>
              <a:gd name="connsiteY2" fmla="*/ 210207 h 704193"/>
              <a:gd name="connsiteX3" fmla="*/ 0 w 375201"/>
              <a:gd name="connsiteY3" fmla="*/ 0 h 704193"/>
            </a:gdLst>
            <a:ahLst/>
            <a:cxnLst>
              <a:cxn ang="0">
                <a:pos x="connsiteX0" y="connsiteY0"/>
              </a:cxn>
              <a:cxn ang="0">
                <a:pos x="connsiteX1" y="connsiteY1"/>
              </a:cxn>
              <a:cxn ang="0">
                <a:pos x="connsiteX2" y="connsiteY2"/>
              </a:cxn>
              <a:cxn ang="0">
                <a:pos x="connsiteX3" y="connsiteY3"/>
              </a:cxn>
            </a:cxnLst>
            <a:rect l="l" t="t" r="r" b="b"/>
            <a:pathLst>
              <a:path w="375201" h="704193">
                <a:moveTo>
                  <a:pt x="0" y="704193"/>
                </a:moveTo>
                <a:cubicBezTo>
                  <a:pt x="147145" y="640255"/>
                  <a:pt x="294290" y="576317"/>
                  <a:pt x="346842" y="493986"/>
                </a:cubicBezTo>
                <a:cubicBezTo>
                  <a:pt x="399394" y="411655"/>
                  <a:pt x="373118" y="292538"/>
                  <a:pt x="315311" y="210207"/>
                </a:cubicBezTo>
                <a:cubicBezTo>
                  <a:pt x="257504" y="127876"/>
                  <a:pt x="128752" y="63938"/>
                  <a:pt x="0" y="0"/>
                </a:cubicBezTo>
              </a:path>
            </a:pathLst>
          </a:custGeom>
          <a:noFill/>
          <a:ln w="63500">
            <a:solidFill>
              <a:schemeClr val="accent6"/>
            </a:solidFill>
            <a:miter lim="800000"/>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4" name="Graphic 42">
            <a:extLst>
              <a:ext uri="{FF2B5EF4-FFF2-40B4-BE49-F238E27FC236}">
                <a16:creationId xmlns:a16="http://schemas.microsoft.com/office/drawing/2014/main" id="{00223298-D3B8-79E1-4E1C-A644A7C6F1E5}"/>
              </a:ext>
            </a:extLst>
          </p:cNvPr>
          <p:cNvSpPr/>
          <p:nvPr/>
        </p:nvSpPr>
        <p:spPr>
          <a:xfrm>
            <a:off x="5720273" y="1598938"/>
            <a:ext cx="690402" cy="664972"/>
          </a:xfrm>
          <a:custGeom>
            <a:avLst/>
            <a:gdLst>
              <a:gd name="connsiteX0" fmla="*/ 809201 w 852064"/>
              <a:gd name="connsiteY0" fmla="*/ 642 h 820680"/>
              <a:gd name="connsiteX1" fmla="*/ 754954 w 852064"/>
              <a:gd name="connsiteY1" fmla="*/ 18790 h 820680"/>
              <a:gd name="connsiteX2" fmla="*/ 272028 w 852064"/>
              <a:gd name="connsiteY2" fmla="*/ 503460 h 820680"/>
              <a:gd name="connsiteX3" fmla="*/ 276004 w 852064"/>
              <a:gd name="connsiteY3" fmla="*/ 525694 h 820680"/>
              <a:gd name="connsiteX4" fmla="*/ 347955 w 852064"/>
              <a:gd name="connsiteY4" fmla="*/ 558569 h 820680"/>
              <a:gd name="connsiteX5" fmla="*/ 379766 w 852064"/>
              <a:gd name="connsiteY5" fmla="*/ 552773 h 820680"/>
              <a:gd name="connsiteX6" fmla="*/ 833343 w 852064"/>
              <a:gd name="connsiteY6" fmla="*/ 97557 h 820680"/>
              <a:gd name="connsiteX7" fmla="*/ 851425 w 852064"/>
              <a:gd name="connsiteY7" fmla="*/ 43114 h 820680"/>
              <a:gd name="connsiteX8" fmla="*/ 809201 w 852064"/>
              <a:gd name="connsiteY8" fmla="*/ 737 h 820680"/>
              <a:gd name="connsiteX9" fmla="*/ 809201 w 852064"/>
              <a:gd name="connsiteY9" fmla="*/ 737 h 820680"/>
              <a:gd name="connsiteX10" fmla="*/ 379292 w 852064"/>
              <a:gd name="connsiteY10" fmla="*/ 530350 h 820680"/>
              <a:gd name="connsiteX11" fmla="*/ 378156 w 852064"/>
              <a:gd name="connsiteY11" fmla="*/ 531870 h 820680"/>
              <a:gd name="connsiteX12" fmla="*/ 368499 w 852064"/>
              <a:gd name="connsiteY12" fmla="*/ 533010 h 820680"/>
              <a:gd name="connsiteX13" fmla="*/ 312548 w 852064"/>
              <a:gd name="connsiteY13" fmla="*/ 499280 h 820680"/>
              <a:gd name="connsiteX14" fmla="*/ 309802 w 852064"/>
              <a:gd name="connsiteY14" fmla="*/ 488353 h 820680"/>
              <a:gd name="connsiteX15" fmla="*/ 320690 w 852064"/>
              <a:gd name="connsiteY15" fmla="*/ 485598 h 820680"/>
              <a:gd name="connsiteX16" fmla="*/ 376641 w 852064"/>
              <a:gd name="connsiteY16" fmla="*/ 519328 h 820680"/>
              <a:gd name="connsiteX17" fmla="*/ 379292 w 852064"/>
              <a:gd name="connsiteY17" fmla="*/ 530255 h 820680"/>
              <a:gd name="connsiteX18" fmla="*/ 379292 w 852064"/>
              <a:gd name="connsiteY18" fmla="*/ 530255 h 820680"/>
              <a:gd name="connsiteX19" fmla="*/ 407505 w 852064"/>
              <a:gd name="connsiteY19" fmla="*/ 502130 h 820680"/>
              <a:gd name="connsiteX20" fmla="*/ 406369 w 852064"/>
              <a:gd name="connsiteY20" fmla="*/ 503650 h 820680"/>
              <a:gd name="connsiteX21" fmla="*/ 396712 w 852064"/>
              <a:gd name="connsiteY21" fmla="*/ 504791 h 820680"/>
              <a:gd name="connsiteX22" fmla="*/ 340760 w 852064"/>
              <a:gd name="connsiteY22" fmla="*/ 471060 h 820680"/>
              <a:gd name="connsiteX23" fmla="*/ 338015 w 852064"/>
              <a:gd name="connsiteY23" fmla="*/ 460134 h 820680"/>
              <a:gd name="connsiteX24" fmla="*/ 348902 w 852064"/>
              <a:gd name="connsiteY24" fmla="*/ 457378 h 820680"/>
              <a:gd name="connsiteX25" fmla="*/ 404854 w 852064"/>
              <a:gd name="connsiteY25" fmla="*/ 491109 h 820680"/>
              <a:gd name="connsiteX26" fmla="*/ 407505 w 852064"/>
              <a:gd name="connsiteY26" fmla="*/ 502035 h 820680"/>
              <a:gd name="connsiteX27" fmla="*/ 407505 w 852064"/>
              <a:gd name="connsiteY27" fmla="*/ 502035 h 820680"/>
              <a:gd name="connsiteX28" fmla="*/ 435622 w 852064"/>
              <a:gd name="connsiteY28" fmla="*/ 473816 h 820680"/>
              <a:gd name="connsiteX29" fmla="*/ 434486 w 852064"/>
              <a:gd name="connsiteY29" fmla="*/ 475336 h 820680"/>
              <a:gd name="connsiteX30" fmla="*/ 424830 w 852064"/>
              <a:gd name="connsiteY30" fmla="*/ 476476 h 820680"/>
              <a:gd name="connsiteX31" fmla="*/ 368878 w 852064"/>
              <a:gd name="connsiteY31" fmla="*/ 442746 h 820680"/>
              <a:gd name="connsiteX32" fmla="*/ 366133 w 852064"/>
              <a:gd name="connsiteY32" fmla="*/ 431819 h 820680"/>
              <a:gd name="connsiteX33" fmla="*/ 377020 w 852064"/>
              <a:gd name="connsiteY33" fmla="*/ 429064 h 820680"/>
              <a:gd name="connsiteX34" fmla="*/ 432972 w 852064"/>
              <a:gd name="connsiteY34" fmla="*/ 462794 h 820680"/>
              <a:gd name="connsiteX35" fmla="*/ 435622 w 852064"/>
              <a:gd name="connsiteY35" fmla="*/ 473721 h 820680"/>
              <a:gd name="connsiteX36" fmla="*/ 435622 w 852064"/>
              <a:gd name="connsiteY36" fmla="*/ 473721 h 820680"/>
              <a:gd name="connsiteX37" fmla="*/ 463740 w 852064"/>
              <a:gd name="connsiteY37" fmla="*/ 445596 h 820680"/>
              <a:gd name="connsiteX38" fmla="*/ 462604 w 852064"/>
              <a:gd name="connsiteY38" fmla="*/ 447117 h 820680"/>
              <a:gd name="connsiteX39" fmla="*/ 452948 w 852064"/>
              <a:gd name="connsiteY39" fmla="*/ 448257 h 820680"/>
              <a:gd name="connsiteX40" fmla="*/ 396901 w 852064"/>
              <a:gd name="connsiteY40" fmla="*/ 414527 h 820680"/>
              <a:gd name="connsiteX41" fmla="*/ 394156 w 852064"/>
              <a:gd name="connsiteY41" fmla="*/ 403600 h 820680"/>
              <a:gd name="connsiteX42" fmla="*/ 405043 w 852064"/>
              <a:gd name="connsiteY42" fmla="*/ 400844 h 820680"/>
              <a:gd name="connsiteX43" fmla="*/ 460995 w 852064"/>
              <a:gd name="connsiteY43" fmla="*/ 434575 h 820680"/>
              <a:gd name="connsiteX44" fmla="*/ 463740 w 852064"/>
              <a:gd name="connsiteY44" fmla="*/ 445406 h 820680"/>
              <a:gd name="connsiteX45" fmla="*/ 491953 w 852064"/>
              <a:gd name="connsiteY45" fmla="*/ 417282 h 820680"/>
              <a:gd name="connsiteX46" fmla="*/ 490817 w 852064"/>
              <a:gd name="connsiteY46" fmla="*/ 418802 h 820680"/>
              <a:gd name="connsiteX47" fmla="*/ 481160 w 852064"/>
              <a:gd name="connsiteY47" fmla="*/ 419942 h 820680"/>
              <a:gd name="connsiteX48" fmla="*/ 425208 w 852064"/>
              <a:gd name="connsiteY48" fmla="*/ 386212 h 820680"/>
              <a:gd name="connsiteX49" fmla="*/ 422463 w 852064"/>
              <a:gd name="connsiteY49" fmla="*/ 375285 h 820680"/>
              <a:gd name="connsiteX50" fmla="*/ 433350 w 852064"/>
              <a:gd name="connsiteY50" fmla="*/ 372530 h 820680"/>
              <a:gd name="connsiteX51" fmla="*/ 489302 w 852064"/>
              <a:gd name="connsiteY51" fmla="*/ 406260 h 820680"/>
              <a:gd name="connsiteX52" fmla="*/ 491953 w 852064"/>
              <a:gd name="connsiteY52" fmla="*/ 417187 h 820680"/>
              <a:gd name="connsiteX53" fmla="*/ 491953 w 852064"/>
              <a:gd name="connsiteY53" fmla="*/ 417187 h 820680"/>
              <a:gd name="connsiteX54" fmla="*/ 268052 w 852064"/>
              <a:gd name="connsiteY54" fmla="*/ 529970 h 820680"/>
              <a:gd name="connsiteX55" fmla="*/ 2400 w 852064"/>
              <a:gd name="connsiteY55" fmla="*/ 796581 h 820680"/>
              <a:gd name="connsiteX56" fmla="*/ 6566 w 852064"/>
              <a:gd name="connsiteY56" fmla="*/ 810358 h 820680"/>
              <a:gd name="connsiteX57" fmla="*/ 47843 w 852064"/>
              <a:gd name="connsiteY57" fmla="*/ 818625 h 820680"/>
              <a:gd name="connsiteX58" fmla="*/ 143746 w 852064"/>
              <a:gd name="connsiteY58" fmla="*/ 789455 h 820680"/>
              <a:gd name="connsiteX59" fmla="*/ 230656 w 852064"/>
              <a:gd name="connsiteY59" fmla="*/ 702231 h 820680"/>
              <a:gd name="connsiteX60" fmla="*/ 257448 w 852064"/>
              <a:gd name="connsiteY60" fmla="*/ 658715 h 820680"/>
              <a:gd name="connsiteX61" fmla="*/ 260383 w 852064"/>
              <a:gd name="connsiteY61" fmla="*/ 649878 h 820680"/>
              <a:gd name="connsiteX62" fmla="*/ 344453 w 852064"/>
              <a:gd name="connsiteY62" fmla="*/ 565505 h 820680"/>
              <a:gd name="connsiteX63" fmla="*/ 272691 w 852064"/>
              <a:gd name="connsiteY63" fmla="*/ 532725 h 820680"/>
              <a:gd name="connsiteX64" fmla="*/ 267957 w 852064"/>
              <a:gd name="connsiteY64" fmla="*/ 529875 h 820680"/>
              <a:gd name="connsiteX65" fmla="*/ 267957 w 852064"/>
              <a:gd name="connsiteY65" fmla="*/ 529875 h 820680"/>
              <a:gd name="connsiteX66" fmla="*/ 261709 w 852064"/>
              <a:gd name="connsiteY66" fmla="*/ 594770 h 820680"/>
              <a:gd name="connsiteX67" fmla="*/ 114398 w 852064"/>
              <a:gd name="connsiteY67" fmla="*/ 742613 h 820680"/>
              <a:gd name="connsiteX68" fmla="*/ 94990 w 852064"/>
              <a:gd name="connsiteY68" fmla="*/ 742613 h 820680"/>
              <a:gd name="connsiteX69" fmla="*/ 94990 w 852064"/>
              <a:gd name="connsiteY69" fmla="*/ 723135 h 820680"/>
              <a:gd name="connsiteX70" fmla="*/ 242301 w 852064"/>
              <a:gd name="connsiteY70" fmla="*/ 575292 h 820680"/>
              <a:gd name="connsiteX71" fmla="*/ 261709 w 852064"/>
              <a:gd name="connsiteY71" fmla="*/ 575292 h 820680"/>
              <a:gd name="connsiteX72" fmla="*/ 261709 w 852064"/>
              <a:gd name="connsiteY72" fmla="*/ 594770 h 820680"/>
              <a:gd name="connsiteX73" fmla="*/ 257070 w 852064"/>
              <a:gd name="connsiteY73" fmla="*/ 590019 h 820680"/>
              <a:gd name="connsiteX74" fmla="*/ 109759 w 852064"/>
              <a:gd name="connsiteY74" fmla="*/ 737862 h 820680"/>
              <a:gd name="connsiteX75" fmla="*/ 99724 w 852064"/>
              <a:gd name="connsiteY75" fmla="*/ 737862 h 820680"/>
              <a:gd name="connsiteX76" fmla="*/ 99724 w 852064"/>
              <a:gd name="connsiteY76" fmla="*/ 727790 h 820680"/>
              <a:gd name="connsiteX77" fmla="*/ 247034 w 852064"/>
              <a:gd name="connsiteY77" fmla="*/ 579947 h 820680"/>
              <a:gd name="connsiteX78" fmla="*/ 257070 w 852064"/>
              <a:gd name="connsiteY78" fmla="*/ 579947 h 820680"/>
              <a:gd name="connsiteX79" fmla="*/ 257070 w 852064"/>
              <a:gd name="connsiteY79" fmla="*/ 590019 h 820680"/>
              <a:gd name="connsiteX80" fmla="*/ 257070 w 852064"/>
              <a:gd name="connsiteY80" fmla="*/ 590019 h 8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2064" h="820680">
                <a:moveTo>
                  <a:pt x="809201" y="642"/>
                </a:moveTo>
                <a:cubicBezTo>
                  <a:pt x="789225" y="-2208"/>
                  <a:pt x="769154" y="4538"/>
                  <a:pt x="754954" y="18790"/>
                </a:cubicBezTo>
                <a:lnTo>
                  <a:pt x="272028" y="503460"/>
                </a:lnTo>
                <a:cubicBezTo>
                  <a:pt x="265306" y="510207"/>
                  <a:pt x="267389" y="521703"/>
                  <a:pt x="276004" y="525694"/>
                </a:cubicBezTo>
                <a:lnTo>
                  <a:pt x="347955" y="558569"/>
                </a:lnTo>
                <a:cubicBezTo>
                  <a:pt x="358748" y="563510"/>
                  <a:pt x="371340" y="561134"/>
                  <a:pt x="379766" y="552773"/>
                </a:cubicBezTo>
                <a:lnTo>
                  <a:pt x="833343" y="97557"/>
                </a:lnTo>
                <a:cubicBezTo>
                  <a:pt x="847543" y="83305"/>
                  <a:pt x="854265" y="63162"/>
                  <a:pt x="851425" y="43114"/>
                </a:cubicBezTo>
                <a:cubicBezTo>
                  <a:pt x="848301" y="21070"/>
                  <a:pt x="831165" y="3873"/>
                  <a:pt x="809201" y="737"/>
                </a:cubicBezTo>
                <a:lnTo>
                  <a:pt x="809201" y="737"/>
                </a:lnTo>
                <a:close/>
                <a:moveTo>
                  <a:pt x="379292" y="530350"/>
                </a:moveTo>
                <a:cubicBezTo>
                  <a:pt x="378913" y="530920"/>
                  <a:pt x="378535" y="531395"/>
                  <a:pt x="378156" y="531870"/>
                </a:cubicBezTo>
                <a:cubicBezTo>
                  <a:pt x="375600" y="534435"/>
                  <a:pt x="371718" y="535005"/>
                  <a:pt x="368499" y="533010"/>
                </a:cubicBezTo>
                <a:lnTo>
                  <a:pt x="312548" y="499280"/>
                </a:lnTo>
                <a:cubicBezTo>
                  <a:pt x="308856" y="496999"/>
                  <a:pt x="307625" y="492154"/>
                  <a:pt x="309802" y="488353"/>
                </a:cubicBezTo>
                <a:cubicBezTo>
                  <a:pt x="311980" y="484648"/>
                  <a:pt x="316903" y="483412"/>
                  <a:pt x="320690" y="485598"/>
                </a:cubicBezTo>
                <a:lnTo>
                  <a:pt x="376641" y="519328"/>
                </a:lnTo>
                <a:cubicBezTo>
                  <a:pt x="380334" y="521608"/>
                  <a:pt x="381564" y="526454"/>
                  <a:pt x="379292" y="530255"/>
                </a:cubicBezTo>
                <a:lnTo>
                  <a:pt x="379292" y="530255"/>
                </a:lnTo>
                <a:close/>
                <a:moveTo>
                  <a:pt x="407505" y="502130"/>
                </a:moveTo>
                <a:cubicBezTo>
                  <a:pt x="407126" y="502700"/>
                  <a:pt x="406747" y="503175"/>
                  <a:pt x="406369" y="503650"/>
                </a:cubicBezTo>
                <a:cubicBezTo>
                  <a:pt x="403812" y="506216"/>
                  <a:pt x="399931" y="506786"/>
                  <a:pt x="396712" y="504791"/>
                </a:cubicBezTo>
                <a:lnTo>
                  <a:pt x="340760" y="471060"/>
                </a:lnTo>
                <a:cubicBezTo>
                  <a:pt x="337068" y="468780"/>
                  <a:pt x="335837" y="463934"/>
                  <a:pt x="338015" y="460134"/>
                </a:cubicBezTo>
                <a:cubicBezTo>
                  <a:pt x="340287" y="456428"/>
                  <a:pt x="345115" y="455193"/>
                  <a:pt x="348902" y="457378"/>
                </a:cubicBezTo>
                <a:lnTo>
                  <a:pt x="404854" y="491109"/>
                </a:lnTo>
                <a:cubicBezTo>
                  <a:pt x="408546" y="493389"/>
                  <a:pt x="409777" y="498235"/>
                  <a:pt x="407505" y="502035"/>
                </a:cubicBezTo>
                <a:lnTo>
                  <a:pt x="407505" y="502035"/>
                </a:lnTo>
                <a:close/>
                <a:moveTo>
                  <a:pt x="435622" y="473816"/>
                </a:moveTo>
                <a:cubicBezTo>
                  <a:pt x="435244" y="474386"/>
                  <a:pt x="434865" y="474861"/>
                  <a:pt x="434486" y="475336"/>
                </a:cubicBezTo>
                <a:cubicBezTo>
                  <a:pt x="431930" y="477901"/>
                  <a:pt x="428049" y="478472"/>
                  <a:pt x="424830" y="476476"/>
                </a:cubicBezTo>
                <a:lnTo>
                  <a:pt x="368878" y="442746"/>
                </a:lnTo>
                <a:cubicBezTo>
                  <a:pt x="365186" y="440466"/>
                  <a:pt x="363955" y="435620"/>
                  <a:pt x="366133" y="431819"/>
                </a:cubicBezTo>
                <a:cubicBezTo>
                  <a:pt x="368310" y="428114"/>
                  <a:pt x="373233" y="426879"/>
                  <a:pt x="377020" y="429064"/>
                </a:cubicBezTo>
                <a:lnTo>
                  <a:pt x="432972" y="462794"/>
                </a:lnTo>
                <a:cubicBezTo>
                  <a:pt x="436664" y="464979"/>
                  <a:pt x="437895" y="469920"/>
                  <a:pt x="435622" y="473721"/>
                </a:cubicBezTo>
                <a:lnTo>
                  <a:pt x="435622" y="473721"/>
                </a:lnTo>
                <a:close/>
                <a:moveTo>
                  <a:pt x="463740" y="445596"/>
                </a:moveTo>
                <a:cubicBezTo>
                  <a:pt x="463362" y="446167"/>
                  <a:pt x="462983" y="446642"/>
                  <a:pt x="462604" y="447117"/>
                </a:cubicBezTo>
                <a:cubicBezTo>
                  <a:pt x="460048" y="449682"/>
                  <a:pt x="456166" y="450252"/>
                  <a:pt x="452948" y="448257"/>
                </a:cubicBezTo>
                <a:lnTo>
                  <a:pt x="396901" y="414527"/>
                </a:lnTo>
                <a:cubicBezTo>
                  <a:pt x="393209" y="412246"/>
                  <a:pt x="391978" y="407400"/>
                  <a:pt x="394156" y="403600"/>
                </a:cubicBezTo>
                <a:cubicBezTo>
                  <a:pt x="396428" y="399894"/>
                  <a:pt x="401256" y="398659"/>
                  <a:pt x="405043" y="400844"/>
                </a:cubicBezTo>
                <a:lnTo>
                  <a:pt x="460995" y="434575"/>
                </a:lnTo>
                <a:cubicBezTo>
                  <a:pt x="464687" y="436760"/>
                  <a:pt x="465918" y="441701"/>
                  <a:pt x="463740" y="445406"/>
                </a:cubicBezTo>
                <a:close/>
                <a:moveTo>
                  <a:pt x="491953" y="417282"/>
                </a:moveTo>
                <a:cubicBezTo>
                  <a:pt x="491574" y="417852"/>
                  <a:pt x="491195" y="418327"/>
                  <a:pt x="490817" y="418802"/>
                </a:cubicBezTo>
                <a:cubicBezTo>
                  <a:pt x="488260" y="421368"/>
                  <a:pt x="484379" y="421938"/>
                  <a:pt x="481160" y="419942"/>
                </a:cubicBezTo>
                <a:lnTo>
                  <a:pt x="425208" y="386212"/>
                </a:lnTo>
                <a:cubicBezTo>
                  <a:pt x="421516" y="383932"/>
                  <a:pt x="420285" y="379086"/>
                  <a:pt x="422463" y="375285"/>
                </a:cubicBezTo>
                <a:cubicBezTo>
                  <a:pt x="424640" y="371580"/>
                  <a:pt x="429563" y="370345"/>
                  <a:pt x="433350" y="372530"/>
                </a:cubicBezTo>
                <a:lnTo>
                  <a:pt x="489302" y="406260"/>
                </a:lnTo>
                <a:cubicBezTo>
                  <a:pt x="492994" y="408541"/>
                  <a:pt x="494225" y="413386"/>
                  <a:pt x="491953" y="417187"/>
                </a:cubicBezTo>
                <a:lnTo>
                  <a:pt x="491953" y="417187"/>
                </a:lnTo>
                <a:close/>
                <a:moveTo>
                  <a:pt x="268052" y="529970"/>
                </a:moveTo>
                <a:lnTo>
                  <a:pt x="2400" y="796581"/>
                </a:lnTo>
                <a:cubicBezTo>
                  <a:pt x="-2239" y="801237"/>
                  <a:pt x="223" y="809123"/>
                  <a:pt x="6566" y="810358"/>
                </a:cubicBezTo>
                <a:lnTo>
                  <a:pt x="47843" y="818625"/>
                </a:lnTo>
                <a:cubicBezTo>
                  <a:pt x="82682" y="825561"/>
                  <a:pt x="118658" y="814729"/>
                  <a:pt x="143746" y="789455"/>
                </a:cubicBezTo>
                <a:lnTo>
                  <a:pt x="230656" y="702231"/>
                </a:lnTo>
                <a:cubicBezTo>
                  <a:pt x="242869" y="689975"/>
                  <a:pt x="252052" y="675057"/>
                  <a:pt x="257448" y="658715"/>
                </a:cubicBezTo>
                <a:lnTo>
                  <a:pt x="260383" y="649878"/>
                </a:lnTo>
                <a:lnTo>
                  <a:pt x="344453" y="565505"/>
                </a:lnTo>
                <a:lnTo>
                  <a:pt x="272691" y="532725"/>
                </a:lnTo>
                <a:cubicBezTo>
                  <a:pt x="270987" y="531965"/>
                  <a:pt x="269377" y="531015"/>
                  <a:pt x="267957" y="529875"/>
                </a:cubicBezTo>
                <a:lnTo>
                  <a:pt x="267957" y="529875"/>
                </a:lnTo>
                <a:close/>
                <a:moveTo>
                  <a:pt x="261709" y="594770"/>
                </a:moveTo>
                <a:lnTo>
                  <a:pt x="114398" y="742613"/>
                </a:lnTo>
                <a:cubicBezTo>
                  <a:pt x="109001" y="748029"/>
                  <a:pt x="100386" y="748029"/>
                  <a:pt x="94990" y="742613"/>
                </a:cubicBezTo>
                <a:cubicBezTo>
                  <a:pt x="89594" y="737197"/>
                  <a:pt x="89594" y="728551"/>
                  <a:pt x="94990" y="723135"/>
                </a:cubicBezTo>
                <a:lnTo>
                  <a:pt x="242301" y="575292"/>
                </a:lnTo>
                <a:cubicBezTo>
                  <a:pt x="247697" y="569876"/>
                  <a:pt x="256312" y="569876"/>
                  <a:pt x="261709" y="575292"/>
                </a:cubicBezTo>
                <a:cubicBezTo>
                  <a:pt x="267105" y="580708"/>
                  <a:pt x="267105" y="589354"/>
                  <a:pt x="261709" y="594770"/>
                </a:cubicBezTo>
                <a:close/>
                <a:moveTo>
                  <a:pt x="257070" y="590019"/>
                </a:moveTo>
                <a:lnTo>
                  <a:pt x="109759" y="737862"/>
                </a:lnTo>
                <a:cubicBezTo>
                  <a:pt x="107013" y="740617"/>
                  <a:pt x="102469" y="740617"/>
                  <a:pt x="99724" y="737862"/>
                </a:cubicBezTo>
                <a:cubicBezTo>
                  <a:pt x="96978" y="735107"/>
                  <a:pt x="96978" y="730546"/>
                  <a:pt x="99724" y="727790"/>
                </a:cubicBezTo>
                <a:lnTo>
                  <a:pt x="247034" y="579947"/>
                </a:lnTo>
                <a:cubicBezTo>
                  <a:pt x="249780" y="577192"/>
                  <a:pt x="254324" y="577192"/>
                  <a:pt x="257070" y="579947"/>
                </a:cubicBezTo>
                <a:cubicBezTo>
                  <a:pt x="259815" y="582703"/>
                  <a:pt x="259815" y="587264"/>
                  <a:pt x="257070" y="590019"/>
                </a:cubicBezTo>
                <a:lnTo>
                  <a:pt x="257070" y="590019"/>
                </a:lnTo>
                <a:close/>
              </a:path>
            </a:pathLst>
          </a:custGeom>
          <a:solidFill>
            <a:schemeClr val="accent6">
              <a:lumMod val="75000"/>
            </a:schemeClr>
          </a:solidFill>
          <a:ln w="9438" cap="flat">
            <a:noFill/>
            <a:prstDash val="solid"/>
            <a:miter/>
          </a:ln>
        </p:spPr>
        <p:txBody>
          <a:bodyPr rtlCol="0" anchor="ctr"/>
          <a:lstStyle/>
          <a:p>
            <a:endParaRPr lang="en-GB" noProof="0" dirty="0"/>
          </a:p>
        </p:txBody>
      </p:sp>
      <p:sp>
        <p:nvSpPr>
          <p:cNvPr id="45" name="Graphic 42">
            <a:extLst>
              <a:ext uri="{FF2B5EF4-FFF2-40B4-BE49-F238E27FC236}">
                <a16:creationId xmlns:a16="http://schemas.microsoft.com/office/drawing/2014/main" id="{978E651D-850F-0B75-60E3-0FC4DDD32CAD}"/>
              </a:ext>
            </a:extLst>
          </p:cNvPr>
          <p:cNvSpPr/>
          <p:nvPr/>
        </p:nvSpPr>
        <p:spPr>
          <a:xfrm>
            <a:off x="5720273" y="3293317"/>
            <a:ext cx="690402" cy="664972"/>
          </a:xfrm>
          <a:custGeom>
            <a:avLst/>
            <a:gdLst>
              <a:gd name="connsiteX0" fmla="*/ 809201 w 852064"/>
              <a:gd name="connsiteY0" fmla="*/ 642 h 820680"/>
              <a:gd name="connsiteX1" fmla="*/ 754954 w 852064"/>
              <a:gd name="connsiteY1" fmla="*/ 18790 h 820680"/>
              <a:gd name="connsiteX2" fmla="*/ 272028 w 852064"/>
              <a:gd name="connsiteY2" fmla="*/ 503460 h 820680"/>
              <a:gd name="connsiteX3" fmla="*/ 276004 w 852064"/>
              <a:gd name="connsiteY3" fmla="*/ 525694 h 820680"/>
              <a:gd name="connsiteX4" fmla="*/ 347955 w 852064"/>
              <a:gd name="connsiteY4" fmla="*/ 558569 h 820680"/>
              <a:gd name="connsiteX5" fmla="*/ 379766 w 852064"/>
              <a:gd name="connsiteY5" fmla="*/ 552773 h 820680"/>
              <a:gd name="connsiteX6" fmla="*/ 833343 w 852064"/>
              <a:gd name="connsiteY6" fmla="*/ 97557 h 820680"/>
              <a:gd name="connsiteX7" fmla="*/ 851425 w 852064"/>
              <a:gd name="connsiteY7" fmla="*/ 43114 h 820680"/>
              <a:gd name="connsiteX8" fmla="*/ 809201 w 852064"/>
              <a:gd name="connsiteY8" fmla="*/ 737 h 820680"/>
              <a:gd name="connsiteX9" fmla="*/ 809201 w 852064"/>
              <a:gd name="connsiteY9" fmla="*/ 737 h 820680"/>
              <a:gd name="connsiteX10" fmla="*/ 379292 w 852064"/>
              <a:gd name="connsiteY10" fmla="*/ 530350 h 820680"/>
              <a:gd name="connsiteX11" fmla="*/ 378156 w 852064"/>
              <a:gd name="connsiteY11" fmla="*/ 531870 h 820680"/>
              <a:gd name="connsiteX12" fmla="*/ 368499 w 852064"/>
              <a:gd name="connsiteY12" fmla="*/ 533010 h 820680"/>
              <a:gd name="connsiteX13" fmla="*/ 312548 w 852064"/>
              <a:gd name="connsiteY13" fmla="*/ 499280 h 820680"/>
              <a:gd name="connsiteX14" fmla="*/ 309802 w 852064"/>
              <a:gd name="connsiteY14" fmla="*/ 488353 h 820680"/>
              <a:gd name="connsiteX15" fmla="*/ 320690 w 852064"/>
              <a:gd name="connsiteY15" fmla="*/ 485598 h 820680"/>
              <a:gd name="connsiteX16" fmla="*/ 376641 w 852064"/>
              <a:gd name="connsiteY16" fmla="*/ 519328 h 820680"/>
              <a:gd name="connsiteX17" fmla="*/ 379292 w 852064"/>
              <a:gd name="connsiteY17" fmla="*/ 530255 h 820680"/>
              <a:gd name="connsiteX18" fmla="*/ 379292 w 852064"/>
              <a:gd name="connsiteY18" fmla="*/ 530255 h 820680"/>
              <a:gd name="connsiteX19" fmla="*/ 407505 w 852064"/>
              <a:gd name="connsiteY19" fmla="*/ 502130 h 820680"/>
              <a:gd name="connsiteX20" fmla="*/ 406369 w 852064"/>
              <a:gd name="connsiteY20" fmla="*/ 503650 h 820680"/>
              <a:gd name="connsiteX21" fmla="*/ 396712 w 852064"/>
              <a:gd name="connsiteY21" fmla="*/ 504791 h 820680"/>
              <a:gd name="connsiteX22" fmla="*/ 340760 w 852064"/>
              <a:gd name="connsiteY22" fmla="*/ 471060 h 820680"/>
              <a:gd name="connsiteX23" fmla="*/ 338015 w 852064"/>
              <a:gd name="connsiteY23" fmla="*/ 460134 h 820680"/>
              <a:gd name="connsiteX24" fmla="*/ 348902 w 852064"/>
              <a:gd name="connsiteY24" fmla="*/ 457378 h 820680"/>
              <a:gd name="connsiteX25" fmla="*/ 404854 w 852064"/>
              <a:gd name="connsiteY25" fmla="*/ 491109 h 820680"/>
              <a:gd name="connsiteX26" fmla="*/ 407505 w 852064"/>
              <a:gd name="connsiteY26" fmla="*/ 502035 h 820680"/>
              <a:gd name="connsiteX27" fmla="*/ 407505 w 852064"/>
              <a:gd name="connsiteY27" fmla="*/ 502035 h 820680"/>
              <a:gd name="connsiteX28" fmla="*/ 435622 w 852064"/>
              <a:gd name="connsiteY28" fmla="*/ 473816 h 820680"/>
              <a:gd name="connsiteX29" fmla="*/ 434486 w 852064"/>
              <a:gd name="connsiteY29" fmla="*/ 475336 h 820680"/>
              <a:gd name="connsiteX30" fmla="*/ 424830 w 852064"/>
              <a:gd name="connsiteY30" fmla="*/ 476476 h 820680"/>
              <a:gd name="connsiteX31" fmla="*/ 368878 w 852064"/>
              <a:gd name="connsiteY31" fmla="*/ 442746 h 820680"/>
              <a:gd name="connsiteX32" fmla="*/ 366133 w 852064"/>
              <a:gd name="connsiteY32" fmla="*/ 431819 h 820680"/>
              <a:gd name="connsiteX33" fmla="*/ 377020 w 852064"/>
              <a:gd name="connsiteY33" fmla="*/ 429064 h 820680"/>
              <a:gd name="connsiteX34" fmla="*/ 432972 w 852064"/>
              <a:gd name="connsiteY34" fmla="*/ 462794 h 820680"/>
              <a:gd name="connsiteX35" fmla="*/ 435622 w 852064"/>
              <a:gd name="connsiteY35" fmla="*/ 473721 h 820680"/>
              <a:gd name="connsiteX36" fmla="*/ 435622 w 852064"/>
              <a:gd name="connsiteY36" fmla="*/ 473721 h 820680"/>
              <a:gd name="connsiteX37" fmla="*/ 463740 w 852064"/>
              <a:gd name="connsiteY37" fmla="*/ 445596 h 820680"/>
              <a:gd name="connsiteX38" fmla="*/ 462604 w 852064"/>
              <a:gd name="connsiteY38" fmla="*/ 447117 h 820680"/>
              <a:gd name="connsiteX39" fmla="*/ 452948 w 852064"/>
              <a:gd name="connsiteY39" fmla="*/ 448257 h 820680"/>
              <a:gd name="connsiteX40" fmla="*/ 396901 w 852064"/>
              <a:gd name="connsiteY40" fmla="*/ 414527 h 820680"/>
              <a:gd name="connsiteX41" fmla="*/ 394156 w 852064"/>
              <a:gd name="connsiteY41" fmla="*/ 403600 h 820680"/>
              <a:gd name="connsiteX42" fmla="*/ 405043 w 852064"/>
              <a:gd name="connsiteY42" fmla="*/ 400844 h 820680"/>
              <a:gd name="connsiteX43" fmla="*/ 460995 w 852064"/>
              <a:gd name="connsiteY43" fmla="*/ 434575 h 820680"/>
              <a:gd name="connsiteX44" fmla="*/ 463740 w 852064"/>
              <a:gd name="connsiteY44" fmla="*/ 445406 h 820680"/>
              <a:gd name="connsiteX45" fmla="*/ 491953 w 852064"/>
              <a:gd name="connsiteY45" fmla="*/ 417282 h 820680"/>
              <a:gd name="connsiteX46" fmla="*/ 490817 w 852064"/>
              <a:gd name="connsiteY46" fmla="*/ 418802 h 820680"/>
              <a:gd name="connsiteX47" fmla="*/ 481160 w 852064"/>
              <a:gd name="connsiteY47" fmla="*/ 419942 h 820680"/>
              <a:gd name="connsiteX48" fmla="*/ 425208 w 852064"/>
              <a:gd name="connsiteY48" fmla="*/ 386212 h 820680"/>
              <a:gd name="connsiteX49" fmla="*/ 422463 w 852064"/>
              <a:gd name="connsiteY49" fmla="*/ 375285 h 820680"/>
              <a:gd name="connsiteX50" fmla="*/ 433350 w 852064"/>
              <a:gd name="connsiteY50" fmla="*/ 372530 h 820680"/>
              <a:gd name="connsiteX51" fmla="*/ 489302 w 852064"/>
              <a:gd name="connsiteY51" fmla="*/ 406260 h 820680"/>
              <a:gd name="connsiteX52" fmla="*/ 491953 w 852064"/>
              <a:gd name="connsiteY52" fmla="*/ 417187 h 820680"/>
              <a:gd name="connsiteX53" fmla="*/ 491953 w 852064"/>
              <a:gd name="connsiteY53" fmla="*/ 417187 h 820680"/>
              <a:gd name="connsiteX54" fmla="*/ 268052 w 852064"/>
              <a:gd name="connsiteY54" fmla="*/ 529970 h 820680"/>
              <a:gd name="connsiteX55" fmla="*/ 2400 w 852064"/>
              <a:gd name="connsiteY55" fmla="*/ 796581 h 820680"/>
              <a:gd name="connsiteX56" fmla="*/ 6566 w 852064"/>
              <a:gd name="connsiteY56" fmla="*/ 810358 h 820680"/>
              <a:gd name="connsiteX57" fmla="*/ 47843 w 852064"/>
              <a:gd name="connsiteY57" fmla="*/ 818625 h 820680"/>
              <a:gd name="connsiteX58" fmla="*/ 143746 w 852064"/>
              <a:gd name="connsiteY58" fmla="*/ 789455 h 820680"/>
              <a:gd name="connsiteX59" fmla="*/ 230656 w 852064"/>
              <a:gd name="connsiteY59" fmla="*/ 702231 h 820680"/>
              <a:gd name="connsiteX60" fmla="*/ 257448 w 852064"/>
              <a:gd name="connsiteY60" fmla="*/ 658715 h 820680"/>
              <a:gd name="connsiteX61" fmla="*/ 260383 w 852064"/>
              <a:gd name="connsiteY61" fmla="*/ 649878 h 820680"/>
              <a:gd name="connsiteX62" fmla="*/ 344453 w 852064"/>
              <a:gd name="connsiteY62" fmla="*/ 565505 h 820680"/>
              <a:gd name="connsiteX63" fmla="*/ 272691 w 852064"/>
              <a:gd name="connsiteY63" fmla="*/ 532725 h 820680"/>
              <a:gd name="connsiteX64" fmla="*/ 267957 w 852064"/>
              <a:gd name="connsiteY64" fmla="*/ 529875 h 820680"/>
              <a:gd name="connsiteX65" fmla="*/ 267957 w 852064"/>
              <a:gd name="connsiteY65" fmla="*/ 529875 h 820680"/>
              <a:gd name="connsiteX66" fmla="*/ 261709 w 852064"/>
              <a:gd name="connsiteY66" fmla="*/ 594770 h 820680"/>
              <a:gd name="connsiteX67" fmla="*/ 114398 w 852064"/>
              <a:gd name="connsiteY67" fmla="*/ 742613 h 820680"/>
              <a:gd name="connsiteX68" fmla="*/ 94990 w 852064"/>
              <a:gd name="connsiteY68" fmla="*/ 742613 h 820680"/>
              <a:gd name="connsiteX69" fmla="*/ 94990 w 852064"/>
              <a:gd name="connsiteY69" fmla="*/ 723135 h 820680"/>
              <a:gd name="connsiteX70" fmla="*/ 242301 w 852064"/>
              <a:gd name="connsiteY70" fmla="*/ 575292 h 820680"/>
              <a:gd name="connsiteX71" fmla="*/ 261709 w 852064"/>
              <a:gd name="connsiteY71" fmla="*/ 575292 h 820680"/>
              <a:gd name="connsiteX72" fmla="*/ 261709 w 852064"/>
              <a:gd name="connsiteY72" fmla="*/ 594770 h 820680"/>
              <a:gd name="connsiteX73" fmla="*/ 257070 w 852064"/>
              <a:gd name="connsiteY73" fmla="*/ 590019 h 820680"/>
              <a:gd name="connsiteX74" fmla="*/ 109759 w 852064"/>
              <a:gd name="connsiteY74" fmla="*/ 737862 h 820680"/>
              <a:gd name="connsiteX75" fmla="*/ 99724 w 852064"/>
              <a:gd name="connsiteY75" fmla="*/ 737862 h 820680"/>
              <a:gd name="connsiteX76" fmla="*/ 99724 w 852064"/>
              <a:gd name="connsiteY76" fmla="*/ 727790 h 820680"/>
              <a:gd name="connsiteX77" fmla="*/ 247034 w 852064"/>
              <a:gd name="connsiteY77" fmla="*/ 579947 h 820680"/>
              <a:gd name="connsiteX78" fmla="*/ 257070 w 852064"/>
              <a:gd name="connsiteY78" fmla="*/ 579947 h 820680"/>
              <a:gd name="connsiteX79" fmla="*/ 257070 w 852064"/>
              <a:gd name="connsiteY79" fmla="*/ 590019 h 820680"/>
              <a:gd name="connsiteX80" fmla="*/ 257070 w 852064"/>
              <a:gd name="connsiteY80" fmla="*/ 590019 h 8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2064" h="820680">
                <a:moveTo>
                  <a:pt x="809201" y="642"/>
                </a:moveTo>
                <a:cubicBezTo>
                  <a:pt x="789225" y="-2208"/>
                  <a:pt x="769154" y="4538"/>
                  <a:pt x="754954" y="18790"/>
                </a:cubicBezTo>
                <a:lnTo>
                  <a:pt x="272028" y="503460"/>
                </a:lnTo>
                <a:cubicBezTo>
                  <a:pt x="265306" y="510207"/>
                  <a:pt x="267389" y="521703"/>
                  <a:pt x="276004" y="525694"/>
                </a:cubicBezTo>
                <a:lnTo>
                  <a:pt x="347955" y="558569"/>
                </a:lnTo>
                <a:cubicBezTo>
                  <a:pt x="358748" y="563510"/>
                  <a:pt x="371340" y="561134"/>
                  <a:pt x="379766" y="552773"/>
                </a:cubicBezTo>
                <a:lnTo>
                  <a:pt x="833343" y="97557"/>
                </a:lnTo>
                <a:cubicBezTo>
                  <a:pt x="847543" y="83305"/>
                  <a:pt x="854265" y="63162"/>
                  <a:pt x="851425" y="43114"/>
                </a:cubicBezTo>
                <a:cubicBezTo>
                  <a:pt x="848301" y="21070"/>
                  <a:pt x="831165" y="3873"/>
                  <a:pt x="809201" y="737"/>
                </a:cubicBezTo>
                <a:lnTo>
                  <a:pt x="809201" y="737"/>
                </a:lnTo>
                <a:close/>
                <a:moveTo>
                  <a:pt x="379292" y="530350"/>
                </a:moveTo>
                <a:cubicBezTo>
                  <a:pt x="378913" y="530920"/>
                  <a:pt x="378535" y="531395"/>
                  <a:pt x="378156" y="531870"/>
                </a:cubicBezTo>
                <a:cubicBezTo>
                  <a:pt x="375600" y="534435"/>
                  <a:pt x="371718" y="535005"/>
                  <a:pt x="368499" y="533010"/>
                </a:cubicBezTo>
                <a:lnTo>
                  <a:pt x="312548" y="499280"/>
                </a:lnTo>
                <a:cubicBezTo>
                  <a:pt x="308856" y="496999"/>
                  <a:pt x="307625" y="492154"/>
                  <a:pt x="309802" y="488353"/>
                </a:cubicBezTo>
                <a:cubicBezTo>
                  <a:pt x="311980" y="484648"/>
                  <a:pt x="316903" y="483412"/>
                  <a:pt x="320690" y="485598"/>
                </a:cubicBezTo>
                <a:lnTo>
                  <a:pt x="376641" y="519328"/>
                </a:lnTo>
                <a:cubicBezTo>
                  <a:pt x="380334" y="521608"/>
                  <a:pt x="381564" y="526454"/>
                  <a:pt x="379292" y="530255"/>
                </a:cubicBezTo>
                <a:lnTo>
                  <a:pt x="379292" y="530255"/>
                </a:lnTo>
                <a:close/>
                <a:moveTo>
                  <a:pt x="407505" y="502130"/>
                </a:moveTo>
                <a:cubicBezTo>
                  <a:pt x="407126" y="502700"/>
                  <a:pt x="406747" y="503175"/>
                  <a:pt x="406369" y="503650"/>
                </a:cubicBezTo>
                <a:cubicBezTo>
                  <a:pt x="403812" y="506216"/>
                  <a:pt x="399931" y="506786"/>
                  <a:pt x="396712" y="504791"/>
                </a:cubicBezTo>
                <a:lnTo>
                  <a:pt x="340760" y="471060"/>
                </a:lnTo>
                <a:cubicBezTo>
                  <a:pt x="337068" y="468780"/>
                  <a:pt x="335837" y="463934"/>
                  <a:pt x="338015" y="460134"/>
                </a:cubicBezTo>
                <a:cubicBezTo>
                  <a:pt x="340287" y="456428"/>
                  <a:pt x="345115" y="455193"/>
                  <a:pt x="348902" y="457378"/>
                </a:cubicBezTo>
                <a:lnTo>
                  <a:pt x="404854" y="491109"/>
                </a:lnTo>
                <a:cubicBezTo>
                  <a:pt x="408546" y="493389"/>
                  <a:pt x="409777" y="498235"/>
                  <a:pt x="407505" y="502035"/>
                </a:cubicBezTo>
                <a:lnTo>
                  <a:pt x="407505" y="502035"/>
                </a:lnTo>
                <a:close/>
                <a:moveTo>
                  <a:pt x="435622" y="473816"/>
                </a:moveTo>
                <a:cubicBezTo>
                  <a:pt x="435244" y="474386"/>
                  <a:pt x="434865" y="474861"/>
                  <a:pt x="434486" y="475336"/>
                </a:cubicBezTo>
                <a:cubicBezTo>
                  <a:pt x="431930" y="477901"/>
                  <a:pt x="428049" y="478472"/>
                  <a:pt x="424830" y="476476"/>
                </a:cubicBezTo>
                <a:lnTo>
                  <a:pt x="368878" y="442746"/>
                </a:lnTo>
                <a:cubicBezTo>
                  <a:pt x="365186" y="440466"/>
                  <a:pt x="363955" y="435620"/>
                  <a:pt x="366133" y="431819"/>
                </a:cubicBezTo>
                <a:cubicBezTo>
                  <a:pt x="368310" y="428114"/>
                  <a:pt x="373233" y="426879"/>
                  <a:pt x="377020" y="429064"/>
                </a:cubicBezTo>
                <a:lnTo>
                  <a:pt x="432972" y="462794"/>
                </a:lnTo>
                <a:cubicBezTo>
                  <a:pt x="436664" y="464979"/>
                  <a:pt x="437895" y="469920"/>
                  <a:pt x="435622" y="473721"/>
                </a:cubicBezTo>
                <a:lnTo>
                  <a:pt x="435622" y="473721"/>
                </a:lnTo>
                <a:close/>
                <a:moveTo>
                  <a:pt x="463740" y="445596"/>
                </a:moveTo>
                <a:cubicBezTo>
                  <a:pt x="463362" y="446167"/>
                  <a:pt x="462983" y="446642"/>
                  <a:pt x="462604" y="447117"/>
                </a:cubicBezTo>
                <a:cubicBezTo>
                  <a:pt x="460048" y="449682"/>
                  <a:pt x="456166" y="450252"/>
                  <a:pt x="452948" y="448257"/>
                </a:cubicBezTo>
                <a:lnTo>
                  <a:pt x="396901" y="414527"/>
                </a:lnTo>
                <a:cubicBezTo>
                  <a:pt x="393209" y="412246"/>
                  <a:pt x="391978" y="407400"/>
                  <a:pt x="394156" y="403600"/>
                </a:cubicBezTo>
                <a:cubicBezTo>
                  <a:pt x="396428" y="399894"/>
                  <a:pt x="401256" y="398659"/>
                  <a:pt x="405043" y="400844"/>
                </a:cubicBezTo>
                <a:lnTo>
                  <a:pt x="460995" y="434575"/>
                </a:lnTo>
                <a:cubicBezTo>
                  <a:pt x="464687" y="436760"/>
                  <a:pt x="465918" y="441701"/>
                  <a:pt x="463740" y="445406"/>
                </a:cubicBezTo>
                <a:close/>
                <a:moveTo>
                  <a:pt x="491953" y="417282"/>
                </a:moveTo>
                <a:cubicBezTo>
                  <a:pt x="491574" y="417852"/>
                  <a:pt x="491195" y="418327"/>
                  <a:pt x="490817" y="418802"/>
                </a:cubicBezTo>
                <a:cubicBezTo>
                  <a:pt x="488260" y="421368"/>
                  <a:pt x="484379" y="421938"/>
                  <a:pt x="481160" y="419942"/>
                </a:cubicBezTo>
                <a:lnTo>
                  <a:pt x="425208" y="386212"/>
                </a:lnTo>
                <a:cubicBezTo>
                  <a:pt x="421516" y="383932"/>
                  <a:pt x="420285" y="379086"/>
                  <a:pt x="422463" y="375285"/>
                </a:cubicBezTo>
                <a:cubicBezTo>
                  <a:pt x="424640" y="371580"/>
                  <a:pt x="429563" y="370345"/>
                  <a:pt x="433350" y="372530"/>
                </a:cubicBezTo>
                <a:lnTo>
                  <a:pt x="489302" y="406260"/>
                </a:lnTo>
                <a:cubicBezTo>
                  <a:pt x="492994" y="408541"/>
                  <a:pt x="494225" y="413386"/>
                  <a:pt x="491953" y="417187"/>
                </a:cubicBezTo>
                <a:lnTo>
                  <a:pt x="491953" y="417187"/>
                </a:lnTo>
                <a:close/>
                <a:moveTo>
                  <a:pt x="268052" y="529970"/>
                </a:moveTo>
                <a:lnTo>
                  <a:pt x="2400" y="796581"/>
                </a:lnTo>
                <a:cubicBezTo>
                  <a:pt x="-2239" y="801237"/>
                  <a:pt x="223" y="809123"/>
                  <a:pt x="6566" y="810358"/>
                </a:cubicBezTo>
                <a:lnTo>
                  <a:pt x="47843" y="818625"/>
                </a:lnTo>
                <a:cubicBezTo>
                  <a:pt x="82682" y="825561"/>
                  <a:pt x="118658" y="814729"/>
                  <a:pt x="143746" y="789455"/>
                </a:cubicBezTo>
                <a:lnTo>
                  <a:pt x="230656" y="702231"/>
                </a:lnTo>
                <a:cubicBezTo>
                  <a:pt x="242869" y="689975"/>
                  <a:pt x="252052" y="675057"/>
                  <a:pt x="257448" y="658715"/>
                </a:cubicBezTo>
                <a:lnTo>
                  <a:pt x="260383" y="649878"/>
                </a:lnTo>
                <a:lnTo>
                  <a:pt x="344453" y="565505"/>
                </a:lnTo>
                <a:lnTo>
                  <a:pt x="272691" y="532725"/>
                </a:lnTo>
                <a:cubicBezTo>
                  <a:pt x="270987" y="531965"/>
                  <a:pt x="269377" y="531015"/>
                  <a:pt x="267957" y="529875"/>
                </a:cubicBezTo>
                <a:lnTo>
                  <a:pt x="267957" y="529875"/>
                </a:lnTo>
                <a:close/>
                <a:moveTo>
                  <a:pt x="261709" y="594770"/>
                </a:moveTo>
                <a:lnTo>
                  <a:pt x="114398" y="742613"/>
                </a:lnTo>
                <a:cubicBezTo>
                  <a:pt x="109001" y="748029"/>
                  <a:pt x="100386" y="748029"/>
                  <a:pt x="94990" y="742613"/>
                </a:cubicBezTo>
                <a:cubicBezTo>
                  <a:pt x="89594" y="737197"/>
                  <a:pt x="89594" y="728551"/>
                  <a:pt x="94990" y="723135"/>
                </a:cubicBezTo>
                <a:lnTo>
                  <a:pt x="242301" y="575292"/>
                </a:lnTo>
                <a:cubicBezTo>
                  <a:pt x="247697" y="569876"/>
                  <a:pt x="256312" y="569876"/>
                  <a:pt x="261709" y="575292"/>
                </a:cubicBezTo>
                <a:cubicBezTo>
                  <a:pt x="267105" y="580708"/>
                  <a:pt x="267105" y="589354"/>
                  <a:pt x="261709" y="594770"/>
                </a:cubicBezTo>
                <a:close/>
                <a:moveTo>
                  <a:pt x="257070" y="590019"/>
                </a:moveTo>
                <a:lnTo>
                  <a:pt x="109759" y="737862"/>
                </a:lnTo>
                <a:cubicBezTo>
                  <a:pt x="107013" y="740617"/>
                  <a:pt x="102469" y="740617"/>
                  <a:pt x="99724" y="737862"/>
                </a:cubicBezTo>
                <a:cubicBezTo>
                  <a:pt x="96978" y="735107"/>
                  <a:pt x="96978" y="730546"/>
                  <a:pt x="99724" y="727790"/>
                </a:cubicBezTo>
                <a:lnTo>
                  <a:pt x="247034" y="579947"/>
                </a:lnTo>
                <a:cubicBezTo>
                  <a:pt x="249780" y="577192"/>
                  <a:pt x="254324" y="577192"/>
                  <a:pt x="257070" y="579947"/>
                </a:cubicBezTo>
                <a:cubicBezTo>
                  <a:pt x="259815" y="582703"/>
                  <a:pt x="259815" y="587264"/>
                  <a:pt x="257070" y="590019"/>
                </a:cubicBezTo>
                <a:lnTo>
                  <a:pt x="257070" y="590019"/>
                </a:lnTo>
                <a:close/>
              </a:path>
            </a:pathLst>
          </a:custGeom>
          <a:solidFill>
            <a:schemeClr val="accent6">
              <a:lumMod val="75000"/>
            </a:schemeClr>
          </a:solidFill>
          <a:ln w="9438" cap="flat">
            <a:noFill/>
            <a:prstDash val="solid"/>
            <a:miter/>
          </a:ln>
        </p:spPr>
        <p:txBody>
          <a:bodyPr rtlCol="0" anchor="ctr"/>
          <a:lstStyle/>
          <a:p>
            <a:endParaRPr lang="en-GB" noProof="0" dirty="0"/>
          </a:p>
        </p:txBody>
      </p:sp>
      <p:sp>
        <p:nvSpPr>
          <p:cNvPr id="47" name="Graphic 42">
            <a:extLst>
              <a:ext uri="{FF2B5EF4-FFF2-40B4-BE49-F238E27FC236}">
                <a16:creationId xmlns:a16="http://schemas.microsoft.com/office/drawing/2014/main" id="{D416B242-52E5-281C-3177-860381EEE4DE}"/>
              </a:ext>
            </a:extLst>
          </p:cNvPr>
          <p:cNvSpPr/>
          <p:nvPr/>
        </p:nvSpPr>
        <p:spPr>
          <a:xfrm>
            <a:off x="3859942" y="4847939"/>
            <a:ext cx="690402" cy="664972"/>
          </a:xfrm>
          <a:custGeom>
            <a:avLst/>
            <a:gdLst>
              <a:gd name="connsiteX0" fmla="*/ 809201 w 852064"/>
              <a:gd name="connsiteY0" fmla="*/ 642 h 820680"/>
              <a:gd name="connsiteX1" fmla="*/ 754954 w 852064"/>
              <a:gd name="connsiteY1" fmla="*/ 18790 h 820680"/>
              <a:gd name="connsiteX2" fmla="*/ 272028 w 852064"/>
              <a:gd name="connsiteY2" fmla="*/ 503460 h 820680"/>
              <a:gd name="connsiteX3" fmla="*/ 276004 w 852064"/>
              <a:gd name="connsiteY3" fmla="*/ 525694 h 820680"/>
              <a:gd name="connsiteX4" fmla="*/ 347955 w 852064"/>
              <a:gd name="connsiteY4" fmla="*/ 558569 h 820680"/>
              <a:gd name="connsiteX5" fmla="*/ 379766 w 852064"/>
              <a:gd name="connsiteY5" fmla="*/ 552773 h 820680"/>
              <a:gd name="connsiteX6" fmla="*/ 833343 w 852064"/>
              <a:gd name="connsiteY6" fmla="*/ 97557 h 820680"/>
              <a:gd name="connsiteX7" fmla="*/ 851425 w 852064"/>
              <a:gd name="connsiteY7" fmla="*/ 43114 h 820680"/>
              <a:gd name="connsiteX8" fmla="*/ 809201 w 852064"/>
              <a:gd name="connsiteY8" fmla="*/ 737 h 820680"/>
              <a:gd name="connsiteX9" fmla="*/ 809201 w 852064"/>
              <a:gd name="connsiteY9" fmla="*/ 737 h 820680"/>
              <a:gd name="connsiteX10" fmla="*/ 379292 w 852064"/>
              <a:gd name="connsiteY10" fmla="*/ 530350 h 820680"/>
              <a:gd name="connsiteX11" fmla="*/ 378156 w 852064"/>
              <a:gd name="connsiteY11" fmla="*/ 531870 h 820680"/>
              <a:gd name="connsiteX12" fmla="*/ 368499 w 852064"/>
              <a:gd name="connsiteY12" fmla="*/ 533010 h 820680"/>
              <a:gd name="connsiteX13" fmla="*/ 312548 w 852064"/>
              <a:gd name="connsiteY13" fmla="*/ 499280 h 820680"/>
              <a:gd name="connsiteX14" fmla="*/ 309802 w 852064"/>
              <a:gd name="connsiteY14" fmla="*/ 488353 h 820680"/>
              <a:gd name="connsiteX15" fmla="*/ 320690 w 852064"/>
              <a:gd name="connsiteY15" fmla="*/ 485598 h 820680"/>
              <a:gd name="connsiteX16" fmla="*/ 376641 w 852064"/>
              <a:gd name="connsiteY16" fmla="*/ 519328 h 820680"/>
              <a:gd name="connsiteX17" fmla="*/ 379292 w 852064"/>
              <a:gd name="connsiteY17" fmla="*/ 530255 h 820680"/>
              <a:gd name="connsiteX18" fmla="*/ 379292 w 852064"/>
              <a:gd name="connsiteY18" fmla="*/ 530255 h 820680"/>
              <a:gd name="connsiteX19" fmla="*/ 407505 w 852064"/>
              <a:gd name="connsiteY19" fmla="*/ 502130 h 820680"/>
              <a:gd name="connsiteX20" fmla="*/ 406369 w 852064"/>
              <a:gd name="connsiteY20" fmla="*/ 503650 h 820680"/>
              <a:gd name="connsiteX21" fmla="*/ 396712 w 852064"/>
              <a:gd name="connsiteY21" fmla="*/ 504791 h 820680"/>
              <a:gd name="connsiteX22" fmla="*/ 340760 w 852064"/>
              <a:gd name="connsiteY22" fmla="*/ 471060 h 820680"/>
              <a:gd name="connsiteX23" fmla="*/ 338015 w 852064"/>
              <a:gd name="connsiteY23" fmla="*/ 460134 h 820680"/>
              <a:gd name="connsiteX24" fmla="*/ 348902 w 852064"/>
              <a:gd name="connsiteY24" fmla="*/ 457378 h 820680"/>
              <a:gd name="connsiteX25" fmla="*/ 404854 w 852064"/>
              <a:gd name="connsiteY25" fmla="*/ 491109 h 820680"/>
              <a:gd name="connsiteX26" fmla="*/ 407505 w 852064"/>
              <a:gd name="connsiteY26" fmla="*/ 502035 h 820680"/>
              <a:gd name="connsiteX27" fmla="*/ 407505 w 852064"/>
              <a:gd name="connsiteY27" fmla="*/ 502035 h 820680"/>
              <a:gd name="connsiteX28" fmla="*/ 435622 w 852064"/>
              <a:gd name="connsiteY28" fmla="*/ 473816 h 820680"/>
              <a:gd name="connsiteX29" fmla="*/ 434486 w 852064"/>
              <a:gd name="connsiteY29" fmla="*/ 475336 h 820680"/>
              <a:gd name="connsiteX30" fmla="*/ 424830 w 852064"/>
              <a:gd name="connsiteY30" fmla="*/ 476476 h 820680"/>
              <a:gd name="connsiteX31" fmla="*/ 368878 w 852064"/>
              <a:gd name="connsiteY31" fmla="*/ 442746 h 820680"/>
              <a:gd name="connsiteX32" fmla="*/ 366133 w 852064"/>
              <a:gd name="connsiteY32" fmla="*/ 431819 h 820680"/>
              <a:gd name="connsiteX33" fmla="*/ 377020 w 852064"/>
              <a:gd name="connsiteY33" fmla="*/ 429064 h 820680"/>
              <a:gd name="connsiteX34" fmla="*/ 432972 w 852064"/>
              <a:gd name="connsiteY34" fmla="*/ 462794 h 820680"/>
              <a:gd name="connsiteX35" fmla="*/ 435622 w 852064"/>
              <a:gd name="connsiteY35" fmla="*/ 473721 h 820680"/>
              <a:gd name="connsiteX36" fmla="*/ 435622 w 852064"/>
              <a:gd name="connsiteY36" fmla="*/ 473721 h 820680"/>
              <a:gd name="connsiteX37" fmla="*/ 463740 w 852064"/>
              <a:gd name="connsiteY37" fmla="*/ 445596 h 820680"/>
              <a:gd name="connsiteX38" fmla="*/ 462604 w 852064"/>
              <a:gd name="connsiteY38" fmla="*/ 447117 h 820680"/>
              <a:gd name="connsiteX39" fmla="*/ 452948 w 852064"/>
              <a:gd name="connsiteY39" fmla="*/ 448257 h 820680"/>
              <a:gd name="connsiteX40" fmla="*/ 396901 w 852064"/>
              <a:gd name="connsiteY40" fmla="*/ 414527 h 820680"/>
              <a:gd name="connsiteX41" fmla="*/ 394156 w 852064"/>
              <a:gd name="connsiteY41" fmla="*/ 403600 h 820680"/>
              <a:gd name="connsiteX42" fmla="*/ 405043 w 852064"/>
              <a:gd name="connsiteY42" fmla="*/ 400844 h 820680"/>
              <a:gd name="connsiteX43" fmla="*/ 460995 w 852064"/>
              <a:gd name="connsiteY43" fmla="*/ 434575 h 820680"/>
              <a:gd name="connsiteX44" fmla="*/ 463740 w 852064"/>
              <a:gd name="connsiteY44" fmla="*/ 445406 h 820680"/>
              <a:gd name="connsiteX45" fmla="*/ 491953 w 852064"/>
              <a:gd name="connsiteY45" fmla="*/ 417282 h 820680"/>
              <a:gd name="connsiteX46" fmla="*/ 490817 w 852064"/>
              <a:gd name="connsiteY46" fmla="*/ 418802 h 820680"/>
              <a:gd name="connsiteX47" fmla="*/ 481160 w 852064"/>
              <a:gd name="connsiteY47" fmla="*/ 419942 h 820680"/>
              <a:gd name="connsiteX48" fmla="*/ 425208 w 852064"/>
              <a:gd name="connsiteY48" fmla="*/ 386212 h 820680"/>
              <a:gd name="connsiteX49" fmla="*/ 422463 w 852064"/>
              <a:gd name="connsiteY49" fmla="*/ 375285 h 820680"/>
              <a:gd name="connsiteX50" fmla="*/ 433350 w 852064"/>
              <a:gd name="connsiteY50" fmla="*/ 372530 h 820680"/>
              <a:gd name="connsiteX51" fmla="*/ 489302 w 852064"/>
              <a:gd name="connsiteY51" fmla="*/ 406260 h 820680"/>
              <a:gd name="connsiteX52" fmla="*/ 491953 w 852064"/>
              <a:gd name="connsiteY52" fmla="*/ 417187 h 820680"/>
              <a:gd name="connsiteX53" fmla="*/ 491953 w 852064"/>
              <a:gd name="connsiteY53" fmla="*/ 417187 h 820680"/>
              <a:gd name="connsiteX54" fmla="*/ 268052 w 852064"/>
              <a:gd name="connsiteY54" fmla="*/ 529970 h 820680"/>
              <a:gd name="connsiteX55" fmla="*/ 2400 w 852064"/>
              <a:gd name="connsiteY55" fmla="*/ 796581 h 820680"/>
              <a:gd name="connsiteX56" fmla="*/ 6566 w 852064"/>
              <a:gd name="connsiteY56" fmla="*/ 810358 h 820680"/>
              <a:gd name="connsiteX57" fmla="*/ 47843 w 852064"/>
              <a:gd name="connsiteY57" fmla="*/ 818625 h 820680"/>
              <a:gd name="connsiteX58" fmla="*/ 143746 w 852064"/>
              <a:gd name="connsiteY58" fmla="*/ 789455 h 820680"/>
              <a:gd name="connsiteX59" fmla="*/ 230656 w 852064"/>
              <a:gd name="connsiteY59" fmla="*/ 702231 h 820680"/>
              <a:gd name="connsiteX60" fmla="*/ 257448 w 852064"/>
              <a:gd name="connsiteY60" fmla="*/ 658715 h 820680"/>
              <a:gd name="connsiteX61" fmla="*/ 260383 w 852064"/>
              <a:gd name="connsiteY61" fmla="*/ 649878 h 820680"/>
              <a:gd name="connsiteX62" fmla="*/ 344453 w 852064"/>
              <a:gd name="connsiteY62" fmla="*/ 565505 h 820680"/>
              <a:gd name="connsiteX63" fmla="*/ 272691 w 852064"/>
              <a:gd name="connsiteY63" fmla="*/ 532725 h 820680"/>
              <a:gd name="connsiteX64" fmla="*/ 267957 w 852064"/>
              <a:gd name="connsiteY64" fmla="*/ 529875 h 820680"/>
              <a:gd name="connsiteX65" fmla="*/ 267957 w 852064"/>
              <a:gd name="connsiteY65" fmla="*/ 529875 h 820680"/>
              <a:gd name="connsiteX66" fmla="*/ 261709 w 852064"/>
              <a:gd name="connsiteY66" fmla="*/ 594770 h 820680"/>
              <a:gd name="connsiteX67" fmla="*/ 114398 w 852064"/>
              <a:gd name="connsiteY67" fmla="*/ 742613 h 820680"/>
              <a:gd name="connsiteX68" fmla="*/ 94990 w 852064"/>
              <a:gd name="connsiteY68" fmla="*/ 742613 h 820680"/>
              <a:gd name="connsiteX69" fmla="*/ 94990 w 852064"/>
              <a:gd name="connsiteY69" fmla="*/ 723135 h 820680"/>
              <a:gd name="connsiteX70" fmla="*/ 242301 w 852064"/>
              <a:gd name="connsiteY70" fmla="*/ 575292 h 820680"/>
              <a:gd name="connsiteX71" fmla="*/ 261709 w 852064"/>
              <a:gd name="connsiteY71" fmla="*/ 575292 h 820680"/>
              <a:gd name="connsiteX72" fmla="*/ 261709 w 852064"/>
              <a:gd name="connsiteY72" fmla="*/ 594770 h 820680"/>
              <a:gd name="connsiteX73" fmla="*/ 257070 w 852064"/>
              <a:gd name="connsiteY73" fmla="*/ 590019 h 820680"/>
              <a:gd name="connsiteX74" fmla="*/ 109759 w 852064"/>
              <a:gd name="connsiteY74" fmla="*/ 737862 h 820680"/>
              <a:gd name="connsiteX75" fmla="*/ 99724 w 852064"/>
              <a:gd name="connsiteY75" fmla="*/ 737862 h 820680"/>
              <a:gd name="connsiteX76" fmla="*/ 99724 w 852064"/>
              <a:gd name="connsiteY76" fmla="*/ 727790 h 820680"/>
              <a:gd name="connsiteX77" fmla="*/ 247034 w 852064"/>
              <a:gd name="connsiteY77" fmla="*/ 579947 h 820680"/>
              <a:gd name="connsiteX78" fmla="*/ 257070 w 852064"/>
              <a:gd name="connsiteY78" fmla="*/ 579947 h 820680"/>
              <a:gd name="connsiteX79" fmla="*/ 257070 w 852064"/>
              <a:gd name="connsiteY79" fmla="*/ 590019 h 820680"/>
              <a:gd name="connsiteX80" fmla="*/ 257070 w 852064"/>
              <a:gd name="connsiteY80" fmla="*/ 590019 h 8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2064" h="820680">
                <a:moveTo>
                  <a:pt x="809201" y="642"/>
                </a:moveTo>
                <a:cubicBezTo>
                  <a:pt x="789225" y="-2208"/>
                  <a:pt x="769154" y="4538"/>
                  <a:pt x="754954" y="18790"/>
                </a:cubicBezTo>
                <a:lnTo>
                  <a:pt x="272028" y="503460"/>
                </a:lnTo>
                <a:cubicBezTo>
                  <a:pt x="265306" y="510207"/>
                  <a:pt x="267389" y="521703"/>
                  <a:pt x="276004" y="525694"/>
                </a:cubicBezTo>
                <a:lnTo>
                  <a:pt x="347955" y="558569"/>
                </a:lnTo>
                <a:cubicBezTo>
                  <a:pt x="358748" y="563510"/>
                  <a:pt x="371340" y="561134"/>
                  <a:pt x="379766" y="552773"/>
                </a:cubicBezTo>
                <a:lnTo>
                  <a:pt x="833343" y="97557"/>
                </a:lnTo>
                <a:cubicBezTo>
                  <a:pt x="847543" y="83305"/>
                  <a:pt x="854265" y="63162"/>
                  <a:pt x="851425" y="43114"/>
                </a:cubicBezTo>
                <a:cubicBezTo>
                  <a:pt x="848301" y="21070"/>
                  <a:pt x="831165" y="3873"/>
                  <a:pt x="809201" y="737"/>
                </a:cubicBezTo>
                <a:lnTo>
                  <a:pt x="809201" y="737"/>
                </a:lnTo>
                <a:close/>
                <a:moveTo>
                  <a:pt x="379292" y="530350"/>
                </a:moveTo>
                <a:cubicBezTo>
                  <a:pt x="378913" y="530920"/>
                  <a:pt x="378535" y="531395"/>
                  <a:pt x="378156" y="531870"/>
                </a:cubicBezTo>
                <a:cubicBezTo>
                  <a:pt x="375600" y="534435"/>
                  <a:pt x="371718" y="535005"/>
                  <a:pt x="368499" y="533010"/>
                </a:cubicBezTo>
                <a:lnTo>
                  <a:pt x="312548" y="499280"/>
                </a:lnTo>
                <a:cubicBezTo>
                  <a:pt x="308856" y="496999"/>
                  <a:pt x="307625" y="492154"/>
                  <a:pt x="309802" y="488353"/>
                </a:cubicBezTo>
                <a:cubicBezTo>
                  <a:pt x="311980" y="484648"/>
                  <a:pt x="316903" y="483412"/>
                  <a:pt x="320690" y="485598"/>
                </a:cubicBezTo>
                <a:lnTo>
                  <a:pt x="376641" y="519328"/>
                </a:lnTo>
                <a:cubicBezTo>
                  <a:pt x="380334" y="521608"/>
                  <a:pt x="381564" y="526454"/>
                  <a:pt x="379292" y="530255"/>
                </a:cubicBezTo>
                <a:lnTo>
                  <a:pt x="379292" y="530255"/>
                </a:lnTo>
                <a:close/>
                <a:moveTo>
                  <a:pt x="407505" y="502130"/>
                </a:moveTo>
                <a:cubicBezTo>
                  <a:pt x="407126" y="502700"/>
                  <a:pt x="406747" y="503175"/>
                  <a:pt x="406369" y="503650"/>
                </a:cubicBezTo>
                <a:cubicBezTo>
                  <a:pt x="403812" y="506216"/>
                  <a:pt x="399931" y="506786"/>
                  <a:pt x="396712" y="504791"/>
                </a:cubicBezTo>
                <a:lnTo>
                  <a:pt x="340760" y="471060"/>
                </a:lnTo>
                <a:cubicBezTo>
                  <a:pt x="337068" y="468780"/>
                  <a:pt x="335837" y="463934"/>
                  <a:pt x="338015" y="460134"/>
                </a:cubicBezTo>
                <a:cubicBezTo>
                  <a:pt x="340287" y="456428"/>
                  <a:pt x="345115" y="455193"/>
                  <a:pt x="348902" y="457378"/>
                </a:cubicBezTo>
                <a:lnTo>
                  <a:pt x="404854" y="491109"/>
                </a:lnTo>
                <a:cubicBezTo>
                  <a:pt x="408546" y="493389"/>
                  <a:pt x="409777" y="498235"/>
                  <a:pt x="407505" y="502035"/>
                </a:cubicBezTo>
                <a:lnTo>
                  <a:pt x="407505" y="502035"/>
                </a:lnTo>
                <a:close/>
                <a:moveTo>
                  <a:pt x="435622" y="473816"/>
                </a:moveTo>
                <a:cubicBezTo>
                  <a:pt x="435244" y="474386"/>
                  <a:pt x="434865" y="474861"/>
                  <a:pt x="434486" y="475336"/>
                </a:cubicBezTo>
                <a:cubicBezTo>
                  <a:pt x="431930" y="477901"/>
                  <a:pt x="428049" y="478472"/>
                  <a:pt x="424830" y="476476"/>
                </a:cubicBezTo>
                <a:lnTo>
                  <a:pt x="368878" y="442746"/>
                </a:lnTo>
                <a:cubicBezTo>
                  <a:pt x="365186" y="440466"/>
                  <a:pt x="363955" y="435620"/>
                  <a:pt x="366133" y="431819"/>
                </a:cubicBezTo>
                <a:cubicBezTo>
                  <a:pt x="368310" y="428114"/>
                  <a:pt x="373233" y="426879"/>
                  <a:pt x="377020" y="429064"/>
                </a:cubicBezTo>
                <a:lnTo>
                  <a:pt x="432972" y="462794"/>
                </a:lnTo>
                <a:cubicBezTo>
                  <a:pt x="436664" y="464979"/>
                  <a:pt x="437895" y="469920"/>
                  <a:pt x="435622" y="473721"/>
                </a:cubicBezTo>
                <a:lnTo>
                  <a:pt x="435622" y="473721"/>
                </a:lnTo>
                <a:close/>
                <a:moveTo>
                  <a:pt x="463740" y="445596"/>
                </a:moveTo>
                <a:cubicBezTo>
                  <a:pt x="463362" y="446167"/>
                  <a:pt x="462983" y="446642"/>
                  <a:pt x="462604" y="447117"/>
                </a:cubicBezTo>
                <a:cubicBezTo>
                  <a:pt x="460048" y="449682"/>
                  <a:pt x="456166" y="450252"/>
                  <a:pt x="452948" y="448257"/>
                </a:cubicBezTo>
                <a:lnTo>
                  <a:pt x="396901" y="414527"/>
                </a:lnTo>
                <a:cubicBezTo>
                  <a:pt x="393209" y="412246"/>
                  <a:pt x="391978" y="407400"/>
                  <a:pt x="394156" y="403600"/>
                </a:cubicBezTo>
                <a:cubicBezTo>
                  <a:pt x="396428" y="399894"/>
                  <a:pt x="401256" y="398659"/>
                  <a:pt x="405043" y="400844"/>
                </a:cubicBezTo>
                <a:lnTo>
                  <a:pt x="460995" y="434575"/>
                </a:lnTo>
                <a:cubicBezTo>
                  <a:pt x="464687" y="436760"/>
                  <a:pt x="465918" y="441701"/>
                  <a:pt x="463740" y="445406"/>
                </a:cubicBezTo>
                <a:close/>
                <a:moveTo>
                  <a:pt x="491953" y="417282"/>
                </a:moveTo>
                <a:cubicBezTo>
                  <a:pt x="491574" y="417852"/>
                  <a:pt x="491195" y="418327"/>
                  <a:pt x="490817" y="418802"/>
                </a:cubicBezTo>
                <a:cubicBezTo>
                  <a:pt x="488260" y="421368"/>
                  <a:pt x="484379" y="421938"/>
                  <a:pt x="481160" y="419942"/>
                </a:cubicBezTo>
                <a:lnTo>
                  <a:pt x="425208" y="386212"/>
                </a:lnTo>
                <a:cubicBezTo>
                  <a:pt x="421516" y="383932"/>
                  <a:pt x="420285" y="379086"/>
                  <a:pt x="422463" y="375285"/>
                </a:cubicBezTo>
                <a:cubicBezTo>
                  <a:pt x="424640" y="371580"/>
                  <a:pt x="429563" y="370345"/>
                  <a:pt x="433350" y="372530"/>
                </a:cubicBezTo>
                <a:lnTo>
                  <a:pt x="489302" y="406260"/>
                </a:lnTo>
                <a:cubicBezTo>
                  <a:pt x="492994" y="408541"/>
                  <a:pt x="494225" y="413386"/>
                  <a:pt x="491953" y="417187"/>
                </a:cubicBezTo>
                <a:lnTo>
                  <a:pt x="491953" y="417187"/>
                </a:lnTo>
                <a:close/>
                <a:moveTo>
                  <a:pt x="268052" y="529970"/>
                </a:moveTo>
                <a:lnTo>
                  <a:pt x="2400" y="796581"/>
                </a:lnTo>
                <a:cubicBezTo>
                  <a:pt x="-2239" y="801237"/>
                  <a:pt x="223" y="809123"/>
                  <a:pt x="6566" y="810358"/>
                </a:cubicBezTo>
                <a:lnTo>
                  <a:pt x="47843" y="818625"/>
                </a:lnTo>
                <a:cubicBezTo>
                  <a:pt x="82682" y="825561"/>
                  <a:pt x="118658" y="814729"/>
                  <a:pt x="143746" y="789455"/>
                </a:cubicBezTo>
                <a:lnTo>
                  <a:pt x="230656" y="702231"/>
                </a:lnTo>
                <a:cubicBezTo>
                  <a:pt x="242869" y="689975"/>
                  <a:pt x="252052" y="675057"/>
                  <a:pt x="257448" y="658715"/>
                </a:cubicBezTo>
                <a:lnTo>
                  <a:pt x="260383" y="649878"/>
                </a:lnTo>
                <a:lnTo>
                  <a:pt x="344453" y="565505"/>
                </a:lnTo>
                <a:lnTo>
                  <a:pt x="272691" y="532725"/>
                </a:lnTo>
                <a:cubicBezTo>
                  <a:pt x="270987" y="531965"/>
                  <a:pt x="269377" y="531015"/>
                  <a:pt x="267957" y="529875"/>
                </a:cubicBezTo>
                <a:lnTo>
                  <a:pt x="267957" y="529875"/>
                </a:lnTo>
                <a:close/>
                <a:moveTo>
                  <a:pt x="261709" y="594770"/>
                </a:moveTo>
                <a:lnTo>
                  <a:pt x="114398" y="742613"/>
                </a:lnTo>
                <a:cubicBezTo>
                  <a:pt x="109001" y="748029"/>
                  <a:pt x="100386" y="748029"/>
                  <a:pt x="94990" y="742613"/>
                </a:cubicBezTo>
                <a:cubicBezTo>
                  <a:pt x="89594" y="737197"/>
                  <a:pt x="89594" y="728551"/>
                  <a:pt x="94990" y="723135"/>
                </a:cubicBezTo>
                <a:lnTo>
                  <a:pt x="242301" y="575292"/>
                </a:lnTo>
                <a:cubicBezTo>
                  <a:pt x="247697" y="569876"/>
                  <a:pt x="256312" y="569876"/>
                  <a:pt x="261709" y="575292"/>
                </a:cubicBezTo>
                <a:cubicBezTo>
                  <a:pt x="267105" y="580708"/>
                  <a:pt x="267105" y="589354"/>
                  <a:pt x="261709" y="594770"/>
                </a:cubicBezTo>
                <a:close/>
                <a:moveTo>
                  <a:pt x="257070" y="590019"/>
                </a:moveTo>
                <a:lnTo>
                  <a:pt x="109759" y="737862"/>
                </a:lnTo>
                <a:cubicBezTo>
                  <a:pt x="107013" y="740617"/>
                  <a:pt x="102469" y="740617"/>
                  <a:pt x="99724" y="737862"/>
                </a:cubicBezTo>
                <a:cubicBezTo>
                  <a:pt x="96978" y="735107"/>
                  <a:pt x="96978" y="730546"/>
                  <a:pt x="99724" y="727790"/>
                </a:cubicBezTo>
                <a:lnTo>
                  <a:pt x="247034" y="579947"/>
                </a:lnTo>
                <a:cubicBezTo>
                  <a:pt x="249780" y="577192"/>
                  <a:pt x="254324" y="577192"/>
                  <a:pt x="257070" y="579947"/>
                </a:cubicBezTo>
                <a:cubicBezTo>
                  <a:pt x="259815" y="582703"/>
                  <a:pt x="259815" y="587264"/>
                  <a:pt x="257070" y="590019"/>
                </a:cubicBezTo>
                <a:lnTo>
                  <a:pt x="257070" y="590019"/>
                </a:lnTo>
                <a:close/>
              </a:path>
            </a:pathLst>
          </a:custGeom>
          <a:solidFill>
            <a:schemeClr val="accent6">
              <a:lumMod val="75000"/>
            </a:schemeClr>
          </a:solidFill>
          <a:ln w="9438" cap="flat">
            <a:noFill/>
            <a:prstDash val="solid"/>
            <a:miter/>
          </a:ln>
        </p:spPr>
        <p:txBody>
          <a:bodyPr rtlCol="0" anchor="ctr"/>
          <a:lstStyle/>
          <a:p>
            <a:endParaRPr lang="en-GB" noProof="0" dirty="0"/>
          </a:p>
        </p:txBody>
      </p:sp>
      <p:pic>
        <p:nvPicPr>
          <p:cNvPr id="51" name="Picture 50" descr="A cartoon of human kidneys&#10;&#10;AI-generated content may be incorrect.">
            <a:extLst>
              <a:ext uri="{FF2B5EF4-FFF2-40B4-BE49-F238E27FC236}">
                <a16:creationId xmlns:a16="http://schemas.microsoft.com/office/drawing/2014/main" id="{19E22907-3274-5924-253E-3DF3DF0CB448}"/>
              </a:ext>
            </a:extLst>
          </p:cNvPr>
          <p:cNvPicPr>
            <a:picLocks noChangeAspect="1"/>
          </p:cNvPicPr>
          <p:nvPr/>
        </p:nvPicPr>
        <p:blipFill>
          <a:blip r:embed="rId3">
            <a:alphaModFix amt="74000"/>
          </a:blip>
          <a:srcRect l="57107" b="17040"/>
          <a:stretch>
            <a:fillRect/>
          </a:stretch>
        </p:blipFill>
        <p:spPr>
          <a:xfrm>
            <a:off x="2219703" y="3280345"/>
            <a:ext cx="312027" cy="523790"/>
          </a:xfrm>
          <a:prstGeom prst="rect">
            <a:avLst/>
          </a:prstGeom>
        </p:spPr>
      </p:pic>
      <p:pic>
        <p:nvPicPr>
          <p:cNvPr id="52" name="Picture 10" descr="GASTRIC">
            <a:extLst>
              <a:ext uri="{FF2B5EF4-FFF2-40B4-BE49-F238E27FC236}">
                <a16:creationId xmlns:a16="http://schemas.microsoft.com/office/drawing/2014/main" id="{8A0E5324-2ED3-C017-5FB2-734C5F10D2BA}"/>
              </a:ext>
            </a:extLst>
          </p:cNvPr>
          <p:cNvPicPr>
            <a:picLocks noChangeAspect="1" noChangeArrowheads="1"/>
          </p:cNvPicPr>
          <p:nvPr/>
        </p:nvPicPr>
        <p:blipFill rotWithShape="1">
          <a:blip r:embed="rId4">
            <a:alphaModFix amt="69000"/>
            <a:extLst>
              <a:ext uri="{28A0092B-C50C-407E-A947-70E740481C1C}">
                <a14:useLocalDpi xmlns:a14="http://schemas.microsoft.com/office/drawing/2010/main" val="0"/>
              </a:ext>
            </a:extLst>
          </a:blip>
          <a:srcRect l="16651" t="2420" b="8454"/>
          <a:stretch>
            <a:fillRect/>
          </a:stretch>
        </p:blipFill>
        <p:spPr bwMode="auto">
          <a:xfrm>
            <a:off x="105471" y="1940310"/>
            <a:ext cx="2163332" cy="22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61">
            <a:extLst>
              <a:ext uri="{FF2B5EF4-FFF2-40B4-BE49-F238E27FC236}">
                <a16:creationId xmlns:a16="http://schemas.microsoft.com/office/drawing/2014/main" id="{FD0C85C8-4F03-89A8-764A-05FE80596623}"/>
              </a:ext>
            </a:extLst>
          </p:cNvPr>
          <p:cNvGrpSpPr/>
          <p:nvPr/>
        </p:nvGrpSpPr>
        <p:grpSpPr>
          <a:xfrm>
            <a:off x="1950105" y="3406876"/>
            <a:ext cx="146571" cy="119305"/>
            <a:chOff x="6060488" y="4087108"/>
            <a:chExt cx="471974" cy="384175"/>
          </a:xfrm>
        </p:grpSpPr>
        <p:sp>
          <p:nvSpPr>
            <p:cNvPr id="63" name="Cloud 62">
              <a:extLst>
                <a:ext uri="{FF2B5EF4-FFF2-40B4-BE49-F238E27FC236}">
                  <a16:creationId xmlns:a16="http://schemas.microsoft.com/office/drawing/2014/main" id="{F859AB7D-6011-1B91-CEAA-1EB97C9CFF51}"/>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4" name="Freeform 63">
              <a:extLst>
                <a:ext uri="{FF2B5EF4-FFF2-40B4-BE49-F238E27FC236}">
                  <a16:creationId xmlns:a16="http://schemas.microsoft.com/office/drawing/2014/main" id="{A1195B74-72E0-5C8E-9FBB-7FB78FA21EE3}"/>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59" name="Group 58">
            <a:extLst>
              <a:ext uri="{FF2B5EF4-FFF2-40B4-BE49-F238E27FC236}">
                <a16:creationId xmlns:a16="http://schemas.microsoft.com/office/drawing/2014/main" id="{90896D00-633B-1682-D0EE-C998B506A2E2}"/>
              </a:ext>
            </a:extLst>
          </p:cNvPr>
          <p:cNvGrpSpPr/>
          <p:nvPr/>
        </p:nvGrpSpPr>
        <p:grpSpPr>
          <a:xfrm>
            <a:off x="2067580" y="3486251"/>
            <a:ext cx="146571" cy="119305"/>
            <a:chOff x="6060488" y="4087108"/>
            <a:chExt cx="471974" cy="384175"/>
          </a:xfrm>
        </p:grpSpPr>
        <p:sp>
          <p:nvSpPr>
            <p:cNvPr id="60" name="Cloud 59">
              <a:extLst>
                <a:ext uri="{FF2B5EF4-FFF2-40B4-BE49-F238E27FC236}">
                  <a16:creationId xmlns:a16="http://schemas.microsoft.com/office/drawing/2014/main" id="{6830E2A6-CCAE-2A40-5243-21A7738A0F2A}"/>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1" name="Freeform 60">
              <a:extLst>
                <a:ext uri="{FF2B5EF4-FFF2-40B4-BE49-F238E27FC236}">
                  <a16:creationId xmlns:a16="http://schemas.microsoft.com/office/drawing/2014/main" id="{480EA497-D044-64D9-8B19-A73C6D233E6C}"/>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65" name="Group 64">
            <a:extLst>
              <a:ext uri="{FF2B5EF4-FFF2-40B4-BE49-F238E27FC236}">
                <a16:creationId xmlns:a16="http://schemas.microsoft.com/office/drawing/2014/main" id="{20F9EB14-82CA-478C-972F-191445105124}"/>
              </a:ext>
            </a:extLst>
          </p:cNvPr>
          <p:cNvGrpSpPr/>
          <p:nvPr/>
        </p:nvGrpSpPr>
        <p:grpSpPr>
          <a:xfrm>
            <a:off x="2318366" y="3446355"/>
            <a:ext cx="146571" cy="119305"/>
            <a:chOff x="6060488" y="4087108"/>
            <a:chExt cx="471974" cy="384175"/>
          </a:xfrm>
        </p:grpSpPr>
        <p:sp>
          <p:nvSpPr>
            <p:cNvPr id="66" name="Cloud 65">
              <a:extLst>
                <a:ext uri="{FF2B5EF4-FFF2-40B4-BE49-F238E27FC236}">
                  <a16:creationId xmlns:a16="http://schemas.microsoft.com/office/drawing/2014/main" id="{4EA6B77E-A631-1CEE-0215-8416D7D190C3}"/>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7" name="Freeform 66">
              <a:extLst>
                <a:ext uri="{FF2B5EF4-FFF2-40B4-BE49-F238E27FC236}">
                  <a16:creationId xmlns:a16="http://schemas.microsoft.com/office/drawing/2014/main" id="{D8EA6345-7964-02AD-050D-939C9D3984FE}"/>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71" name="Group 70">
            <a:extLst>
              <a:ext uri="{FF2B5EF4-FFF2-40B4-BE49-F238E27FC236}">
                <a16:creationId xmlns:a16="http://schemas.microsoft.com/office/drawing/2014/main" id="{30C4A441-A29D-A00A-C0A6-AB6E86B60EBD}"/>
              </a:ext>
            </a:extLst>
          </p:cNvPr>
          <p:cNvGrpSpPr/>
          <p:nvPr/>
        </p:nvGrpSpPr>
        <p:grpSpPr>
          <a:xfrm>
            <a:off x="1988205" y="3340201"/>
            <a:ext cx="146571" cy="119305"/>
            <a:chOff x="6060488" y="4087108"/>
            <a:chExt cx="471974" cy="384175"/>
          </a:xfrm>
        </p:grpSpPr>
        <p:sp>
          <p:nvSpPr>
            <p:cNvPr id="72" name="Cloud 71">
              <a:extLst>
                <a:ext uri="{FF2B5EF4-FFF2-40B4-BE49-F238E27FC236}">
                  <a16:creationId xmlns:a16="http://schemas.microsoft.com/office/drawing/2014/main" id="{84A701A2-BD5F-6C08-07CF-FDE90C297246}"/>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Freeform 72">
              <a:extLst>
                <a:ext uri="{FF2B5EF4-FFF2-40B4-BE49-F238E27FC236}">
                  <a16:creationId xmlns:a16="http://schemas.microsoft.com/office/drawing/2014/main" id="{7DFED5BE-9CED-7313-E9FA-6BB646F0A025}"/>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74" name="Group 73">
            <a:extLst>
              <a:ext uri="{FF2B5EF4-FFF2-40B4-BE49-F238E27FC236}">
                <a16:creationId xmlns:a16="http://schemas.microsoft.com/office/drawing/2014/main" id="{B19D80F9-F6A0-A222-C937-7A2FA6FA0CFE}"/>
              </a:ext>
            </a:extLst>
          </p:cNvPr>
          <p:cNvGrpSpPr/>
          <p:nvPr/>
        </p:nvGrpSpPr>
        <p:grpSpPr>
          <a:xfrm>
            <a:off x="1880255" y="3518001"/>
            <a:ext cx="146571" cy="119305"/>
            <a:chOff x="6060488" y="4087108"/>
            <a:chExt cx="471974" cy="384175"/>
          </a:xfrm>
        </p:grpSpPr>
        <p:sp>
          <p:nvSpPr>
            <p:cNvPr id="75" name="Cloud 74">
              <a:extLst>
                <a:ext uri="{FF2B5EF4-FFF2-40B4-BE49-F238E27FC236}">
                  <a16:creationId xmlns:a16="http://schemas.microsoft.com/office/drawing/2014/main" id="{4EE927BB-6CE5-DCCD-3012-17E00CDA2EB1}"/>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6" name="Freeform 75">
              <a:extLst>
                <a:ext uri="{FF2B5EF4-FFF2-40B4-BE49-F238E27FC236}">
                  <a16:creationId xmlns:a16="http://schemas.microsoft.com/office/drawing/2014/main" id="{DB70B7FB-BAC4-D1ED-2FA5-BF2B9BD3ADE7}"/>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77" name="Group 76">
            <a:extLst>
              <a:ext uri="{FF2B5EF4-FFF2-40B4-BE49-F238E27FC236}">
                <a16:creationId xmlns:a16="http://schemas.microsoft.com/office/drawing/2014/main" id="{D6A5FDA4-6D2C-5B7A-DBDF-BB0BA183585C}"/>
              </a:ext>
            </a:extLst>
          </p:cNvPr>
          <p:cNvGrpSpPr/>
          <p:nvPr/>
        </p:nvGrpSpPr>
        <p:grpSpPr>
          <a:xfrm>
            <a:off x="1978680" y="3594201"/>
            <a:ext cx="146571" cy="119305"/>
            <a:chOff x="6060488" y="4087108"/>
            <a:chExt cx="471974" cy="384175"/>
          </a:xfrm>
        </p:grpSpPr>
        <p:sp>
          <p:nvSpPr>
            <p:cNvPr id="78" name="Cloud 77">
              <a:extLst>
                <a:ext uri="{FF2B5EF4-FFF2-40B4-BE49-F238E27FC236}">
                  <a16:creationId xmlns:a16="http://schemas.microsoft.com/office/drawing/2014/main" id="{F39C685C-5B25-EC42-C1A6-58243105BC68}"/>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Freeform 78">
              <a:extLst>
                <a:ext uri="{FF2B5EF4-FFF2-40B4-BE49-F238E27FC236}">
                  <a16:creationId xmlns:a16="http://schemas.microsoft.com/office/drawing/2014/main" id="{BB55E8C0-D2CC-153B-236C-B85C4DFB8568}"/>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80" name="Group 79">
            <a:extLst>
              <a:ext uri="{FF2B5EF4-FFF2-40B4-BE49-F238E27FC236}">
                <a16:creationId xmlns:a16="http://schemas.microsoft.com/office/drawing/2014/main" id="{389086E0-9177-64E3-2063-7880BF084FFB}"/>
              </a:ext>
            </a:extLst>
          </p:cNvPr>
          <p:cNvGrpSpPr/>
          <p:nvPr/>
        </p:nvGrpSpPr>
        <p:grpSpPr>
          <a:xfrm>
            <a:off x="1870730" y="3400526"/>
            <a:ext cx="146571" cy="119305"/>
            <a:chOff x="6060488" y="4087108"/>
            <a:chExt cx="471974" cy="384175"/>
          </a:xfrm>
        </p:grpSpPr>
        <p:sp>
          <p:nvSpPr>
            <p:cNvPr id="81" name="Cloud 80">
              <a:extLst>
                <a:ext uri="{FF2B5EF4-FFF2-40B4-BE49-F238E27FC236}">
                  <a16:creationId xmlns:a16="http://schemas.microsoft.com/office/drawing/2014/main" id="{3D1153D6-2C33-53B7-C08F-C63E429F55FD}"/>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2" name="Freeform 81">
              <a:extLst>
                <a:ext uri="{FF2B5EF4-FFF2-40B4-BE49-F238E27FC236}">
                  <a16:creationId xmlns:a16="http://schemas.microsoft.com/office/drawing/2014/main" id="{18FB8CEF-2924-C067-0B87-4DEA77FD7E8E}"/>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56" name="Group 55">
            <a:extLst>
              <a:ext uri="{FF2B5EF4-FFF2-40B4-BE49-F238E27FC236}">
                <a16:creationId xmlns:a16="http://schemas.microsoft.com/office/drawing/2014/main" id="{E3E6D46A-0AE8-C57A-8BAC-DCA6EAFF1F29}"/>
              </a:ext>
            </a:extLst>
          </p:cNvPr>
          <p:cNvGrpSpPr/>
          <p:nvPr/>
        </p:nvGrpSpPr>
        <p:grpSpPr>
          <a:xfrm>
            <a:off x="2035830" y="3403701"/>
            <a:ext cx="146571" cy="119305"/>
            <a:chOff x="6060488" y="4087108"/>
            <a:chExt cx="471974" cy="384175"/>
          </a:xfrm>
        </p:grpSpPr>
        <p:sp>
          <p:nvSpPr>
            <p:cNvPr id="57" name="Cloud 56">
              <a:extLst>
                <a:ext uri="{FF2B5EF4-FFF2-40B4-BE49-F238E27FC236}">
                  <a16:creationId xmlns:a16="http://schemas.microsoft.com/office/drawing/2014/main" id="{BA7593AB-E09C-FA9D-83C8-F72847DF3D31}"/>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8" name="Freeform 57">
              <a:extLst>
                <a:ext uri="{FF2B5EF4-FFF2-40B4-BE49-F238E27FC236}">
                  <a16:creationId xmlns:a16="http://schemas.microsoft.com/office/drawing/2014/main" id="{896E0375-2E63-C1A9-E9C7-6ECB41C69825}"/>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53" name="Group 52">
            <a:extLst>
              <a:ext uri="{FF2B5EF4-FFF2-40B4-BE49-F238E27FC236}">
                <a16:creationId xmlns:a16="http://schemas.microsoft.com/office/drawing/2014/main" id="{A1FF476D-9F44-1B98-C368-7C83EC697C3A}"/>
              </a:ext>
            </a:extLst>
          </p:cNvPr>
          <p:cNvGrpSpPr/>
          <p:nvPr/>
        </p:nvGrpSpPr>
        <p:grpSpPr>
          <a:xfrm>
            <a:off x="1969155" y="3486251"/>
            <a:ext cx="146571" cy="119305"/>
            <a:chOff x="6060488" y="4087108"/>
            <a:chExt cx="471974" cy="384175"/>
          </a:xfrm>
        </p:grpSpPr>
        <p:sp>
          <p:nvSpPr>
            <p:cNvPr id="54" name="Cloud 53">
              <a:extLst>
                <a:ext uri="{FF2B5EF4-FFF2-40B4-BE49-F238E27FC236}">
                  <a16:creationId xmlns:a16="http://schemas.microsoft.com/office/drawing/2014/main" id="{A2406E90-7576-39F2-44AA-7B64340CB6A7}"/>
                </a:ext>
              </a:extLst>
            </p:cNvPr>
            <p:cNvSpPr/>
            <p:nvPr/>
          </p:nvSpPr>
          <p:spPr>
            <a:xfrm>
              <a:off x="6060488" y="4087108"/>
              <a:ext cx="471974" cy="384175"/>
            </a:xfrm>
            <a:prstGeom prst="cloud">
              <a:avLst/>
            </a:prstGeom>
            <a:solidFill>
              <a:schemeClr val="tx2">
                <a:lumMod val="40000"/>
                <a:lumOff val="60000"/>
              </a:schemeClr>
            </a:solidFill>
            <a:ln w="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5" name="Freeform 54">
              <a:extLst>
                <a:ext uri="{FF2B5EF4-FFF2-40B4-BE49-F238E27FC236}">
                  <a16:creationId xmlns:a16="http://schemas.microsoft.com/office/drawing/2014/main" id="{BAEF9EBD-7129-6186-F489-07CB5C4C01A9}"/>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83" name="Group 82">
            <a:extLst>
              <a:ext uri="{FF2B5EF4-FFF2-40B4-BE49-F238E27FC236}">
                <a16:creationId xmlns:a16="http://schemas.microsoft.com/office/drawing/2014/main" id="{6E04BA29-259A-CA66-5079-A2E5ED5A4F42}"/>
              </a:ext>
            </a:extLst>
          </p:cNvPr>
          <p:cNvGrpSpPr/>
          <p:nvPr/>
        </p:nvGrpSpPr>
        <p:grpSpPr>
          <a:xfrm>
            <a:off x="1019500" y="2236570"/>
            <a:ext cx="146571" cy="119305"/>
            <a:chOff x="6060488" y="4087108"/>
            <a:chExt cx="471974" cy="384175"/>
          </a:xfrm>
        </p:grpSpPr>
        <p:sp>
          <p:nvSpPr>
            <p:cNvPr id="84" name="Cloud 83">
              <a:extLst>
                <a:ext uri="{FF2B5EF4-FFF2-40B4-BE49-F238E27FC236}">
                  <a16:creationId xmlns:a16="http://schemas.microsoft.com/office/drawing/2014/main" id="{20274462-FE60-372C-7613-783B8CD37F9D}"/>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5" name="Freeform 84">
              <a:extLst>
                <a:ext uri="{FF2B5EF4-FFF2-40B4-BE49-F238E27FC236}">
                  <a16:creationId xmlns:a16="http://schemas.microsoft.com/office/drawing/2014/main" id="{085E85CB-4862-26C8-2DD0-FB8C9DF6A443}"/>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86" name="Group 85">
            <a:extLst>
              <a:ext uri="{FF2B5EF4-FFF2-40B4-BE49-F238E27FC236}">
                <a16:creationId xmlns:a16="http://schemas.microsoft.com/office/drawing/2014/main" id="{86D2F930-BFB3-40E2-335D-878FE34BF753}"/>
              </a:ext>
            </a:extLst>
          </p:cNvPr>
          <p:cNvGrpSpPr/>
          <p:nvPr/>
        </p:nvGrpSpPr>
        <p:grpSpPr>
          <a:xfrm>
            <a:off x="1136975" y="2315945"/>
            <a:ext cx="146571" cy="119305"/>
            <a:chOff x="6060488" y="4087108"/>
            <a:chExt cx="471974" cy="384175"/>
          </a:xfrm>
        </p:grpSpPr>
        <p:sp>
          <p:nvSpPr>
            <p:cNvPr id="87" name="Cloud 86">
              <a:extLst>
                <a:ext uri="{FF2B5EF4-FFF2-40B4-BE49-F238E27FC236}">
                  <a16:creationId xmlns:a16="http://schemas.microsoft.com/office/drawing/2014/main" id="{F8D1688D-07E5-1ACB-877B-B6735566405C}"/>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Freeform 87">
              <a:extLst>
                <a:ext uri="{FF2B5EF4-FFF2-40B4-BE49-F238E27FC236}">
                  <a16:creationId xmlns:a16="http://schemas.microsoft.com/office/drawing/2014/main" id="{BDD8BCF9-7C96-F2F9-828D-1FBAF7A3EA71}"/>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89" name="Group 88">
            <a:extLst>
              <a:ext uri="{FF2B5EF4-FFF2-40B4-BE49-F238E27FC236}">
                <a16:creationId xmlns:a16="http://schemas.microsoft.com/office/drawing/2014/main" id="{2545B4FD-88FF-C7BF-03EC-63075A82F37B}"/>
              </a:ext>
            </a:extLst>
          </p:cNvPr>
          <p:cNvGrpSpPr/>
          <p:nvPr/>
        </p:nvGrpSpPr>
        <p:grpSpPr>
          <a:xfrm>
            <a:off x="1057600" y="2169895"/>
            <a:ext cx="146571" cy="119305"/>
            <a:chOff x="6060488" y="4087108"/>
            <a:chExt cx="471974" cy="384175"/>
          </a:xfrm>
        </p:grpSpPr>
        <p:sp>
          <p:nvSpPr>
            <p:cNvPr id="90" name="Cloud 89">
              <a:extLst>
                <a:ext uri="{FF2B5EF4-FFF2-40B4-BE49-F238E27FC236}">
                  <a16:creationId xmlns:a16="http://schemas.microsoft.com/office/drawing/2014/main" id="{8037FAE2-10AC-CDFC-F038-D8307FAEDF71}"/>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1" name="Freeform 90">
              <a:extLst>
                <a:ext uri="{FF2B5EF4-FFF2-40B4-BE49-F238E27FC236}">
                  <a16:creationId xmlns:a16="http://schemas.microsoft.com/office/drawing/2014/main" id="{442CC0C9-1F59-653B-E835-EC4156DD1145}"/>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92" name="Group 91">
            <a:extLst>
              <a:ext uri="{FF2B5EF4-FFF2-40B4-BE49-F238E27FC236}">
                <a16:creationId xmlns:a16="http://schemas.microsoft.com/office/drawing/2014/main" id="{D3E4491C-63B0-4C16-A78E-0AB5B24881D7}"/>
              </a:ext>
            </a:extLst>
          </p:cNvPr>
          <p:cNvGrpSpPr/>
          <p:nvPr/>
        </p:nvGrpSpPr>
        <p:grpSpPr>
          <a:xfrm>
            <a:off x="949650" y="2347695"/>
            <a:ext cx="146571" cy="119305"/>
            <a:chOff x="6060488" y="4087108"/>
            <a:chExt cx="471974" cy="384175"/>
          </a:xfrm>
        </p:grpSpPr>
        <p:sp>
          <p:nvSpPr>
            <p:cNvPr id="93" name="Cloud 92">
              <a:extLst>
                <a:ext uri="{FF2B5EF4-FFF2-40B4-BE49-F238E27FC236}">
                  <a16:creationId xmlns:a16="http://schemas.microsoft.com/office/drawing/2014/main" id="{4932EEDB-346D-E759-50C0-7EA5E7EF9ABA}"/>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4" name="Freeform 93">
              <a:extLst>
                <a:ext uri="{FF2B5EF4-FFF2-40B4-BE49-F238E27FC236}">
                  <a16:creationId xmlns:a16="http://schemas.microsoft.com/office/drawing/2014/main" id="{8734C043-2A72-04B9-49EB-5410C78BCDAB}"/>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95" name="Group 94">
            <a:extLst>
              <a:ext uri="{FF2B5EF4-FFF2-40B4-BE49-F238E27FC236}">
                <a16:creationId xmlns:a16="http://schemas.microsoft.com/office/drawing/2014/main" id="{2C211F44-7ACC-B619-70C6-65AE35F65E8F}"/>
              </a:ext>
            </a:extLst>
          </p:cNvPr>
          <p:cNvGrpSpPr/>
          <p:nvPr/>
        </p:nvGrpSpPr>
        <p:grpSpPr>
          <a:xfrm>
            <a:off x="1048075" y="2423895"/>
            <a:ext cx="146571" cy="119305"/>
            <a:chOff x="6060488" y="4087108"/>
            <a:chExt cx="471974" cy="384175"/>
          </a:xfrm>
        </p:grpSpPr>
        <p:sp>
          <p:nvSpPr>
            <p:cNvPr id="96" name="Cloud 95">
              <a:extLst>
                <a:ext uri="{FF2B5EF4-FFF2-40B4-BE49-F238E27FC236}">
                  <a16:creationId xmlns:a16="http://schemas.microsoft.com/office/drawing/2014/main" id="{D46CDA99-5374-3F4C-B13C-B0E507632775}"/>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7" name="Freeform 96">
              <a:extLst>
                <a:ext uri="{FF2B5EF4-FFF2-40B4-BE49-F238E27FC236}">
                  <a16:creationId xmlns:a16="http://schemas.microsoft.com/office/drawing/2014/main" id="{C056C588-7122-8285-4E0B-220E92056CEB}"/>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98" name="Group 97">
            <a:extLst>
              <a:ext uri="{FF2B5EF4-FFF2-40B4-BE49-F238E27FC236}">
                <a16:creationId xmlns:a16="http://schemas.microsoft.com/office/drawing/2014/main" id="{AB12740A-36B0-CED8-6684-36FA571C5EC1}"/>
              </a:ext>
            </a:extLst>
          </p:cNvPr>
          <p:cNvGrpSpPr/>
          <p:nvPr/>
        </p:nvGrpSpPr>
        <p:grpSpPr>
          <a:xfrm>
            <a:off x="940125" y="2230220"/>
            <a:ext cx="146571" cy="119305"/>
            <a:chOff x="6060488" y="4087108"/>
            <a:chExt cx="471974" cy="384175"/>
          </a:xfrm>
        </p:grpSpPr>
        <p:sp>
          <p:nvSpPr>
            <p:cNvPr id="99" name="Cloud 98">
              <a:extLst>
                <a:ext uri="{FF2B5EF4-FFF2-40B4-BE49-F238E27FC236}">
                  <a16:creationId xmlns:a16="http://schemas.microsoft.com/office/drawing/2014/main" id="{062E47E9-2888-521D-19A7-3D8688CFB76C}"/>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0" name="Freeform 99">
              <a:extLst>
                <a:ext uri="{FF2B5EF4-FFF2-40B4-BE49-F238E27FC236}">
                  <a16:creationId xmlns:a16="http://schemas.microsoft.com/office/drawing/2014/main" id="{189A02A4-E423-6732-25A2-CF93F1CD7D25}"/>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01" name="Group 100">
            <a:extLst>
              <a:ext uri="{FF2B5EF4-FFF2-40B4-BE49-F238E27FC236}">
                <a16:creationId xmlns:a16="http://schemas.microsoft.com/office/drawing/2014/main" id="{7D0FF163-6915-E22B-3061-49927327CB91}"/>
              </a:ext>
            </a:extLst>
          </p:cNvPr>
          <p:cNvGrpSpPr/>
          <p:nvPr/>
        </p:nvGrpSpPr>
        <p:grpSpPr>
          <a:xfrm>
            <a:off x="1105225" y="2233395"/>
            <a:ext cx="146571" cy="119305"/>
            <a:chOff x="6060488" y="4087108"/>
            <a:chExt cx="471974" cy="384175"/>
          </a:xfrm>
        </p:grpSpPr>
        <p:sp>
          <p:nvSpPr>
            <p:cNvPr id="102" name="Cloud 101">
              <a:extLst>
                <a:ext uri="{FF2B5EF4-FFF2-40B4-BE49-F238E27FC236}">
                  <a16:creationId xmlns:a16="http://schemas.microsoft.com/office/drawing/2014/main" id="{CD71E8BA-18D7-B91C-C180-E816A6FA50ED}"/>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3" name="Freeform 102">
              <a:extLst>
                <a:ext uri="{FF2B5EF4-FFF2-40B4-BE49-F238E27FC236}">
                  <a16:creationId xmlns:a16="http://schemas.microsoft.com/office/drawing/2014/main" id="{512B9AC1-C383-0C4A-1BAC-FC1F14F9C6A2}"/>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04" name="Group 103">
            <a:extLst>
              <a:ext uri="{FF2B5EF4-FFF2-40B4-BE49-F238E27FC236}">
                <a16:creationId xmlns:a16="http://schemas.microsoft.com/office/drawing/2014/main" id="{5B759DC9-7F7D-B1E1-88A5-87DB38D7A257}"/>
              </a:ext>
            </a:extLst>
          </p:cNvPr>
          <p:cNvGrpSpPr/>
          <p:nvPr/>
        </p:nvGrpSpPr>
        <p:grpSpPr>
          <a:xfrm>
            <a:off x="1038550" y="2315945"/>
            <a:ext cx="146571" cy="119305"/>
            <a:chOff x="6060488" y="4087108"/>
            <a:chExt cx="471974" cy="384175"/>
          </a:xfrm>
        </p:grpSpPr>
        <p:sp>
          <p:nvSpPr>
            <p:cNvPr id="105" name="Cloud 104">
              <a:extLst>
                <a:ext uri="{FF2B5EF4-FFF2-40B4-BE49-F238E27FC236}">
                  <a16:creationId xmlns:a16="http://schemas.microsoft.com/office/drawing/2014/main" id="{55BB2A37-8694-8524-A5CE-EA1C53AE7B3F}"/>
                </a:ext>
              </a:extLst>
            </p:cNvPr>
            <p:cNvSpPr/>
            <p:nvPr/>
          </p:nvSpPr>
          <p:spPr>
            <a:xfrm>
              <a:off x="6060488" y="4087108"/>
              <a:ext cx="471974" cy="384175"/>
            </a:xfrm>
            <a:prstGeom prst="cloud">
              <a:avLst/>
            </a:prstGeom>
            <a:solidFill>
              <a:schemeClr val="tx2">
                <a:lumMod val="40000"/>
                <a:lumOff val="60000"/>
              </a:schemeClr>
            </a:solidFill>
            <a:ln w="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6" name="Freeform 105">
              <a:extLst>
                <a:ext uri="{FF2B5EF4-FFF2-40B4-BE49-F238E27FC236}">
                  <a16:creationId xmlns:a16="http://schemas.microsoft.com/office/drawing/2014/main" id="{83EF8EDE-8C69-AA87-3FFB-708F30C9C47C}"/>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pic>
        <p:nvPicPr>
          <p:cNvPr id="107" name="Picture 106" descr="A cartoon of human kidneys&#10;&#10;AI-generated content may be incorrect.">
            <a:extLst>
              <a:ext uri="{FF2B5EF4-FFF2-40B4-BE49-F238E27FC236}">
                <a16:creationId xmlns:a16="http://schemas.microsoft.com/office/drawing/2014/main" id="{5079783A-48E2-8C48-9C25-E045A2CEAE45}"/>
              </a:ext>
            </a:extLst>
          </p:cNvPr>
          <p:cNvPicPr>
            <a:picLocks noChangeAspect="1"/>
          </p:cNvPicPr>
          <p:nvPr/>
        </p:nvPicPr>
        <p:blipFill>
          <a:blip r:embed="rId3">
            <a:alphaModFix amt="74000"/>
          </a:blip>
          <a:srcRect l="57107" b="17040"/>
          <a:stretch>
            <a:fillRect/>
          </a:stretch>
        </p:blipFill>
        <p:spPr>
          <a:xfrm flipH="1">
            <a:off x="628098" y="2157337"/>
            <a:ext cx="312027" cy="523790"/>
          </a:xfrm>
          <a:prstGeom prst="rect">
            <a:avLst/>
          </a:prstGeom>
        </p:spPr>
      </p:pic>
      <p:grpSp>
        <p:nvGrpSpPr>
          <p:cNvPr id="108" name="Group 107">
            <a:extLst>
              <a:ext uri="{FF2B5EF4-FFF2-40B4-BE49-F238E27FC236}">
                <a16:creationId xmlns:a16="http://schemas.microsoft.com/office/drawing/2014/main" id="{84028855-1140-80FA-F667-88ACDBA8075A}"/>
              </a:ext>
            </a:extLst>
          </p:cNvPr>
          <p:cNvGrpSpPr/>
          <p:nvPr/>
        </p:nvGrpSpPr>
        <p:grpSpPr>
          <a:xfrm>
            <a:off x="668170" y="2284962"/>
            <a:ext cx="146571" cy="119305"/>
            <a:chOff x="6060488" y="4087108"/>
            <a:chExt cx="471974" cy="384175"/>
          </a:xfrm>
        </p:grpSpPr>
        <p:sp>
          <p:nvSpPr>
            <p:cNvPr id="109" name="Cloud 108">
              <a:extLst>
                <a:ext uri="{FF2B5EF4-FFF2-40B4-BE49-F238E27FC236}">
                  <a16:creationId xmlns:a16="http://schemas.microsoft.com/office/drawing/2014/main" id="{7DBD4B66-0462-5254-CC43-72C082CE7EEA}"/>
                </a:ext>
              </a:extLst>
            </p:cNvPr>
            <p:cNvSpPr/>
            <p:nvPr/>
          </p:nvSpPr>
          <p:spPr>
            <a:xfrm>
              <a:off x="6060488" y="4087108"/>
              <a:ext cx="471974" cy="384175"/>
            </a:xfrm>
            <a:prstGeom prst="cloud">
              <a:avLst/>
            </a:prstGeom>
            <a:solidFill>
              <a:schemeClr val="tx2">
                <a:lumMod val="40000"/>
                <a:lumOff val="60000"/>
              </a:schemeClr>
            </a:solidFill>
            <a:ln w="31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0" name="Freeform 109">
              <a:extLst>
                <a:ext uri="{FF2B5EF4-FFF2-40B4-BE49-F238E27FC236}">
                  <a16:creationId xmlns:a16="http://schemas.microsoft.com/office/drawing/2014/main" id="{613AF6A9-DAC4-27F8-1DA1-0B58D491E483}"/>
                </a:ext>
              </a:extLst>
            </p:cNvPr>
            <p:cNvSpPr/>
            <p:nvPr/>
          </p:nvSpPr>
          <p:spPr>
            <a:xfrm rot="10970718">
              <a:off x="6219675" y="4177508"/>
              <a:ext cx="230213" cy="203373"/>
            </a:xfrm>
            <a:custGeom>
              <a:avLst/>
              <a:gdLst>
                <a:gd name="connsiteX0" fmla="*/ 239823 w 604131"/>
                <a:gd name="connsiteY0" fmla="*/ 20994 h 522700"/>
                <a:gd name="connsiteX1" fmla="*/ 45614 w 604131"/>
                <a:gd name="connsiteY1" fmla="*/ 93822 h 522700"/>
                <a:gd name="connsiteX2" fmla="*/ 13246 w 604131"/>
                <a:gd name="connsiteY2" fmla="*/ 409411 h 522700"/>
                <a:gd name="connsiteX3" fmla="*/ 223639 w 604131"/>
                <a:gd name="connsiteY3" fmla="*/ 522700 h 522700"/>
                <a:gd name="connsiteX4" fmla="*/ 474492 w 604131"/>
                <a:gd name="connsiteY4" fmla="*/ 409411 h 522700"/>
                <a:gd name="connsiteX5" fmla="*/ 603964 w 604131"/>
                <a:gd name="connsiteY5" fmla="*/ 247571 h 522700"/>
                <a:gd name="connsiteX6" fmla="*/ 450216 w 604131"/>
                <a:gd name="connsiteY6" fmla="*/ 20994 h 522700"/>
                <a:gd name="connsiteX7" fmla="*/ 239823 w 604131"/>
                <a:gd name="connsiteY7" fmla="*/ 20994 h 5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31" h="522700">
                  <a:moveTo>
                    <a:pt x="239823" y="20994"/>
                  </a:moveTo>
                  <a:cubicBezTo>
                    <a:pt x="172389" y="33132"/>
                    <a:pt x="83377" y="29086"/>
                    <a:pt x="45614" y="93822"/>
                  </a:cubicBezTo>
                  <a:cubicBezTo>
                    <a:pt x="7851" y="158558"/>
                    <a:pt x="-16425" y="337931"/>
                    <a:pt x="13246" y="409411"/>
                  </a:cubicBezTo>
                  <a:cubicBezTo>
                    <a:pt x="42917" y="480891"/>
                    <a:pt x="146765" y="522700"/>
                    <a:pt x="223639" y="522700"/>
                  </a:cubicBezTo>
                  <a:cubicBezTo>
                    <a:pt x="300513" y="522700"/>
                    <a:pt x="411105" y="455266"/>
                    <a:pt x="474492" y="409411"/>
                  </a:cubicBezTo>
                  <a:cubicBezTo>
                    <a:pt x="537879" y="363556"/>
                    <a:pt x="608010" y="312307"/>
                    <a:pt x="603964" y="247571"/>
                  </a:cubicBezTo>
                  <a:cubicBezTo>
                    <a:pt x="599918" y="182835"/>
                    <a:pt x="508209" y="61454"/>
                    <a:pt x="450216" y="20994"/>
                  </a:cubicBezTo>
                  <a:cubicBezTo>
                    <a:pt x="392223" y="-19466"/>
                    <a:pt x="307257" y="8856"/>
                    <a:pt x="239823" y="20994"/>
                  </a:cubicBezTo>
                  <a:close/>
                </a:path>
              </a:pathLst>
            </a:cu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34" name="object 33">
            <a:extLst>
              <a:ext uri="{FF2B5EF4-FFF2-40B4-BE49-F238E27FC236}">
                <a16:creationId xmlns:a16="http://schemas.microsoft.com/office/drawing/2014/main" id="{F163975B-95E8-6F21-E9E8-80AADF64A426}"/>
              </a:ext>
            </a:extLst>
          </p:cNvPr>
          <p:cNvSpPr txBox="1"/>
          <p:nvPr/>
        </p:nvSpPr>
        <p:spPr>
          <a:xfrm>
            <a:off x="8374956" y="1614755"/>
            <a:ext cx="2965706" cy="597832"/>
          </a:xfrm>
          <a:prstGeom prst="roundRect">
            <a:avLst>
              <a:gd name="adj" fmla="val 15404"/>
            </a:avLst>
          </a:prstGeom>
          <a:solidFill>
            <a:schemeClr val="accent5"/>
          </a:solidFill>
          <a:ln w="19050">
            <a:solidFill>
              <a:srgbClr val="7030A0"/>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Surveillance</a:t>
            </a:r>
            <a:endParaRPr kumimoji="0" lang="en-GB" sz="1500" i="0" u="none" strike="noStrike" kern="0" cap="none" spc="0" normalizeH="0" baseline="30000" noProof="0" dirty="0">
              <a:ln>
                <a:noFill/>
              </a:ln>
              <a:solidFill>
                <a:srgbClr val="0000FF"/>
              </a:solidFill>
              <a:effectLst/>
              <a:uLnTx/>
              <a:uFillTx/>
              <a:latin typeface="Arial" panose="020B0604020202020204" pitchFamily="34" charset="0"/>
              <a:ea typeface="+mn-ea"/>
              <a:cs typeface="Arial" panose="020B0604020202020204" pitchFamily="34" charset="0"/>
              <a:sym typeface="Arial"/>
            </a:endParaRPr>
          </a:p>
        </p:txBody>
      </p:sp>
      <p:sp>
        <p:nvSpPr>
          <p:cNvPr id="39" name="object 33">
            <a:extLst>
              <a:ext uri="{FF2B5EF4-FFF2-40B4-BE49-F238E27FC236}">
                <a16:creationId xmlns:a16="http://schemas.microsoft.com/office/drawing/2014/main" id="{33264FC3-F247-FF6A-CB75-0FC1649237C1}"/>
              </a:ext>
            </a:extLst>
          </p:cNvPr>
          <p:cNvSpPr txBox="1"/>
          <p:nvPr/>
        </p:nvSpPr>
        <p:spPr>
          <a:xfrm>
            <a:off x="8374956" y="4895284"/>
            <a:ext cx="2965706" cy="597832"/>
          </a:xfrm>
          <a:prstGeom prst="roundRect">
            <a:avLst>
              <a:gd name="adj" fmla="val 15404"/>
            </a:avLst>
          </a:prstGeom>
          <a:solidFill>
            <a:schemeClr val="accent5"/>
          </a:solidFill>
          <a:ln w="19050">
            <a:solidFill>
              <a:srgbClr val="7030A0"/>
            </a:solid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5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Arial"/>
              </a:rPr>
              <a:t>Surveillance</a:t>
            </a:r>
            <a:endParaRPr kumimoji="0" lang="en-GB" sz="1500" i="0" u="none" strike="noStrike" kern="0" cap="none" spc="0" normalizeH="0" baseline="30000" noProof="0" dirty="0">
              <a:ln>
                <a:noFill/>
              </a:ln>
              <a:solidFill>
                <a:srgbClr val="0000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8466051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07686-594A-9F13-0B00-181F5D22D5AE}"/>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C11B2048-CCB6-29A2-3724-0BEBE3EC579A}"/>
              </a:ext>
            </a:extLst>
          </p:cNvPr>
          <p:cNvSpPr/>
          <p:nvPr/>
        </p:nvSpPr>
        <p:spPr>
          <a:xfrm>
            <a:off x="272424" y="1060103"/>
            <a:ext cx="11647154" cy="34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233B04E1-49CC-0070-1612-1BD90A8E80A3}"/>
              </a:ext>
            </a:extLst>
          </p:cNvPr>
          <p:cNvSpPr>
            <a:spLocks noGrp="1"/>
          </p:cNvSpPr>
          <p:nvPr>
            <p:ph type="title"/>
          </p:nvPr>
        </p:nvSpPr>
        <p:spPr>
          <a:xfrm>
            <a:off x="619201" y="259200"/>
            <a:ext cx="11251374" cy="864000"/>
          </a:xfrm>
        </p:spPr>
        <p:txBody>
          <a:bodyPr>
            <a:normAutofit/>
          </a:bodyPr>
          <a:lstStyle/>
          <a:p>
            <a:r>
              <a:rPr lang="en-GB" noProof="0" dirty="0"/>
              <a:t>Peri-operative Therapy</a:t>
            </a:r>
            <a:r>
              <a:rPr lang="en-GB" dirty="0"/>
              <a:t> </a:t>
            </a:r>
            <a:r>
              <a:rPr lang="en-GB" noProof="0" dirty="0"/>
              <a:t>Is A Global Option</a:t>
            </a:r>
            <a:endParaRPr lang="en-GB" sz="4000" noProof="0" dirty="0"/>
          </a:p>
        </p:txBody>
      </p:sp>
      <p:sp>
        <p:nvSpPr>
          <p:cNvPr id="3" name="Slide Number Placeholder 2">
            <a:extLst>
              <a:ext uri="{FF2B5EF4-FFF2-40B4-BE49-F238E27FC236}">
                <a16:creationId xmlns:a16="http://schemas.microsoft.com/office/drawing/2014/main" id="{ACB17315-62A1-5BF0-C62B-BFB02E49E79E}"/>
              </a:ext>
            </a:extLst>
          </p:cNvPr>
          <p:cNvSpPr>
            <a:spLocks noGrp="1"/>
          </p:cNvSpPr>
          <p:nvPr>
            <p:ph type="sldNum" sz="quarter" idx="4"/>
          </p:nvPr>
        </p:nvSpPr>
        <p:spPr/>
        <p:txBody>
          <a:bodyPr/>
          <a:lstStyle/>
          <a:p>
            <a:fld id="{BE33F7A0-71F0-446B-9DE8-6D75BE64EE0F}" type="slidenum">
              <a:rPr lang="en-GB" noProof="0" smtClean="0"/>
              <a:pPr/>
              <a:t>7</a:t>
            </a:fld>
            <a:endParaRPr lang="en-GB" noProof="0" dirty="0"/>
          </a:p>
        </p:txBody>
      </p:sp>
      <p:sp>
        <p:nvSpPr>
          <p:cNvPr id="10" name="Content Placeholder 9">
            <a:extLst>
              <a:ext uri="{FF2B5EF4-FFF2-40B4-BE49-F238E27FC236}">
                <a16:creationId xmlns:a16="http://schemas.microsoft.com/office/drawing/2014/main" id="{E4C48505-F3F1-8051-153B-39CFC284730A}"/>
              </a:ext>
            </a:extLst>
          </p:cNvPr>
          <p:cNvSpPr>
            <a:spLocks noGrp="1"/>
          </p:cNvSpPr>
          <p:nvPr>
            <p:ph sz="quarter" idx="15"/>
          </p:nvPr>
        </p:nvSpPr>
        <p:spPr>
          <a:xfrm>
            <a:off x="547101" y="6340265"/>
            <a:ext cx="10976072" cy="365125"/>
          </a:xfrm>
        </p:spPr>
        <p:txBody>
          <a:bodyPr anchor="b" anchorCtr="0"/>
          <a:lstStyle/>
          <a:p>
            <a:pPr lvl="0">
              <a:spcBef>
                <a:spcPts val="0"/>
              </a:spcBef>
              <a:spcAft>
                <a:spcPts val="100"/>
              </a:spcAft>
            </a:pPr>
            <a:r>
              <a:rPr lang="en-GB" sz="1000" noProof="0" dirty="0">
                <a:solidFill>
                  <a:schemeClr val="tx2"/>
                </a:solidFill>
              </a:rPr>
              <a:t>5-FU, fluorouracil; CI, confidence interval; (c)TN, (clinical) Tumour, Nodal (staging); (m)DFS, (median) disease-free survival; </a:t>
            </a:r>
            <a:r>
              <a:rPr lang="en-GB" sz="1000" dirty="0"/>
              <a:t>DOS, docetaxel, oxaliplatin and S-1; </a:t>
            </a:r>
            <a:r>
              <a:rPr lang="en-GB" sz="1000" noProof="0" dirty="0">
                <a:solidFill>
                  <a:schemeClr val="tx2"/>
                </a:solidFill>
              </a:rPr>
              <a:t>ECF/ECX, epirubicin+cisplatin+5-FU/capecitabine; ESMO, European Society for Medical Oncology; FLOT, fluorouracil plus leucovorin, oxaliplatin and docetaxel; HR, hazard ratio; mOS, (median) overall survival; NCCN, National Comprehensive Cancer Network</a:t>
            </a:r>
          </a:p>
          <a:p>
            <a:pPr>
              <a:spcBef>
                <a:spcPts val="0"/>
              </a:spcBef>
              <a:spcAft>
                <a:spcPts val="100"/>
              </a:spcAft>
            </a:pPr>
            <a:r>
              <a:rPr lang="en-GB" sz="1000" noProof="0" dirty="0">
                <a:solidFill>
                  <a:schemeClr val="tx2"/>
                </a:solidFill>
              </a:rPr>
              <a:t>1. Al-</a:t>
            </a:r>
            <a:r>
              <a:rPr lang="en-GB" sz="1000" noProof="0" dirty="0" err="1">
                <a:solidFill>
                  <a:schemeClr val="tx2"/>
                </a:solidFill>
              </a:rPr>
              <a:t>Batran</a:t>
            </a:r>
            <a:r>
              <a:rPr lang="en-GB" sz="1000" noProof="0" dirty="0">
                <a:solidFill>
                  <a:schemeClr val="tx2"/>
                </a:solidFill>
              </a:rPr>
              <a:t> SE, et al. Lancet. 2019;393:1948-57; 2. NCCN Guidelines for </a:t>
            </a:r>
            <a:r>
              <a:rPr lang="en-GB" sz="1000" noProof="0" dirty="0" err="1">
                <a:solidFill>
                  <a:schemeClr val="tx2"/>
                </a:solidFill>
              </a:rPr>
              <a:t>eosphageal</a:t>
            </a:r>
            <a:r>
              <a:rPr lang="en-GB" sz="1000" noProof="0" dirty="0">
                <a:solidFill>
                  <a:schemeClr val="tx2"/>
                </a:solidFill>
              </a:rPr>
              <a:t>/EGJ cancers, Version 4.2025: https://www.nccn.org/professionals/physician_gls/pdf/esophageal.pdf; 3. </a:t>
            </a:r>
            <a:r>
              <a:rPr lang="en-GB" sz="1000" dirty="0" err="1">
                <a:solidFill>
                  <a:schemeClr val="tx2"/>
                </a:solidFill>
              </a:rPr>
              <a:t>Obermannová</a:t>
            </a:r>
            <a:r>
              <a:rPr lang="en-GB" sz="1000" dirty="0">
                <a:solidFill>
                  <a:schemeClr val="tx2"/>
                </a:solidFill>
              </a:rPr>
              <a:t> R, et al. ESMO Open. 2025;10:104134</a:t>
            </a:r>
            <a:r>
              <a:rPr lang="en-GB" sz="1000" noProof="0" dirty="0">
                <a:solidFill>
                  <a:schemeClr val="tx2"/>
                </a:solidFill>
              </a:rPr>
              <a:t>; 4. Shitara K, et al. ESMO Open. 2024;9:102226; 5. Hoeppner J, et al. N Engl J Med. 2025;392:323-335; 6. </a:t>
            </a:r>
            <a:r>
              <a:rPr lang="en-GB" sz="1000" dirty="0" err="1"/>
              <a:t>Janjigian</a:t>
            </a:r>
            <a:r>
              <a:rPr lang="en-GB" sz="1000" dirty="0"/>
              <a:t> YY, et al. N Engl J Med. 2025;393:217-30; </a:t>
            </a:r>
            <a:r>
              <a:rPr lang="en-GB" sz="1000" noProof="0" dirty="0">
                <a:solidFill>
                  <a:schemeClr val="tx2"/>
                </a:solidFill>
              </a:rPr>
              <a:t>7. Kang YK, et al. J Clin Oncol. 2021;39:2903-2913; 8. Zhang X, et al. Lancet Oncol. 2021;22:1081-1092; 9. Iwasaki Y, et al. Gastric Cancer. 2021;24:492-502</a:t>
            </a:r>
          </a:p>
        </p:txBody>
      </p:sp>
      <p:graphicFrame>
        <p:nvGraphicFramePr>
          <p:cNvPr id="12" name="Table 11">
            <a:extLst>
              <a:ext uri="{FF2B5EF4-FFF2-40B4-BE49-F238E27FC236}">
                <a16:creationId xmlns:a16="http://schemas.microsoft.com/office/drawing/2014/main" id="{D4533B64-01B7-5C79-8B7A-00D25398FDAB}"/>
              </a:ext>
            </a:extLst>
          </p:cNvPr>
          <p:cNvGraphicFramePr>
            <a:graphicFrameLocks noGrp="1"/>
          </p:cNvGraphicFramePr>
          <p:nvPr>
            <p:extLst>
              <p:ext uri="{D42A27DB-BD31-4B8C-83A1-F6EECF244321}">
                <p14:modId xmlns:p14="http://schemas.microsoft.com/office/powerpoint/2010/main" val="2558530462"/>
              </p:ext>
            </p:extLst>
          </p:nvPr>
        </p:nvGraphicFramePr>
        <p:xfrm>
          <a:off x="272423" y="4660034"/>
          <a:ext cx="11647154" cy="1008836"/>
        </p:xfrm>
        <a:graphic>
          <a:graphicData uri="http://schemas.openxmlformats.org/drawingml/2006/table">
            <a:tbl>
              <a:tblPr firstRow="1" bandRow="1">
                <a:tableStyleId>{5C22544A-7EE6-4342-B048-85BDC9FD1C3A}</a:tableStyleId>
              </a:tblPr>
              <a:tblGrid>
                <a:gridCol w="912910">
                  <a:extLst>
                    <a:ext uri="{9D8B030D-6E8A-4147-A177-3AD203B41FA5}">
                      <a16:colId xmlns:a16="http://schemas.microsoft.com/office/drawing/2014/main" val="2175689960"/>
                    </a:ext>
                  </a:extLst>
                </a:gridCol>
                <a:gridCol w="3505937">
                  <a:extLst>
                    <a:ext uri="{9D8B030D-6E8A-4147-A177-3AD203B41FA5}">
                      <a16:colId xmlns:a16="http://schemas.microsoft.com/office/drawing/2014/main" val="1362765541"/>
                    </a:ext>
                  </a:extLst>
                </a:gridCol>
                <a:gridCol w="5287617">
                  <a:extLst>
                    <a:ext uri="{9D8B030D-6E8A-4147-A177-3AD203B41FA5}">
                      <a16:colId xmlns:a16="http://schemas.microsoft.com/office/drawing/2014/main" val="3166033828"/>
                    </a:ext>
                  </a:extLst>
                </a:gridCol>
                <a:gridCol w="1940690">
                  <a:extLst>
                    <a:ext uri="{9D8B030D-6E8A-4147-A177-3AD203B41FA5}">
                      <a16:colId xmlns:a16="http://schemas.microsoft.com/office/drawing/2014/main" val="2841131270"/>
                    </a:ext>
                  </a:extLst>
                </a:gridCol>
              </a:tblGrid>
              <a:tr h="212386">
                <a:tc>
                  <a:txBody>
                    <a:bodyPr/>
                    <a:lstStyle/>
                    <a:p>
                      <a:pPr algn="l"/>
                      <a:r>
                        <a:rPr lang="en-GB" sz="1200" noProof="0" dirty="0">
                          <a:latin typeface="Arial" panose="020B0604020202020204" pitchFamily="34" charset="0"/>
                          <a:cs typeface="Arial" panose="020B0604020202020204" pitchFamily="34" charset="0"/>
                        </a:rPr>
                        <a:t>Guideline</a:t>
                      </a:r>
                    </a:p>
                  </a:txBody>
                  <a:tcPr marT="18000" marB="18000" anchor="ctr"/>
                </a:tc>
                <a:tc>
                  <a:txBody>
                    <a:bodyPr/>
                    <a:lstStyle/>
                    <a:p>
                      <a:pPr algn="ctr"/>
                      <a:r>
                        <a:rPr lang="en-GB" sz="1200" noProof="0" dirty="0">
                          <a:solidFill>
                            <a:schemeClr val="bg1"/>
                          </a:solidFill>
                          <a:latin typeface="Arial" panose="020B0604020202020204" pitchFamily="34" charset="0"/>
                          <a:cs typeface="Arial" panose="020B0604020202020204" pitchFamily="34" charset="0"/>
                        </a:rPr>
                        <a:t>Neoadjuvant/Peri-operative population</a:t>
                      </a:r>
                    </a:p>
                  </a:txBody>
                  <a:tcPr marT="18000" marB="18000" anchor="ctr"/>
                </a:tc>
                <a:tc>
                  <a:txBody>
                    <a:bodyPr/>
                    <a:lstStyle/>
                    <a:p>
                      <a:pPr algn="ctr"/>
                      <a:r>
                        <a:rPr lang="en-GB" sz="1200" noProof="0" dirty="0">
                          <a:latin typeface="Arial" panose="020B0604020202020204" pitchFamily="34" charset="0"/>
                          <a:cs typeface="Arial" panose="020B0604020202020204" pitchFamily="34" charset="0"/>
                        </a:rPr>
                        <a:t>Preferred Regimens</a:t>
                      </a:r>
                    </a:p>
                  </a:txBody>
                  <a:tcPr marT="18000" marB="18000" anchor="ctr"/>
                </a:tc>
                <a:tc>
                  <a:txBody>
                    <a:bodyPr/>
                    <a:lstStyle/>
                    <a:p>
                      <a:pPr algn="ctr"/>
                      <a:r>
                        <a:rPr lang="en-GB" sz="1200" noProof="0" dirty="0">
                          <a:latin typeface="Arial" panose="020B0604020202020204" pitchFamily="34" charset="0"/>
                          <a:cs typeface="Arial" panose="020B0604020202020204" pitchFamily="34" charset="0"/>
                        </a:rPr>
                        <a:t>Key Trials</a:t>
                      </a:r>
                    </a:p>
                  </a:txBody>
                  <a:tcPr marT="18000" marB="18000" anchor="ctr"/>
                </a:tc>
                <a:extLst>
                  <a:ext uri="{0D108BD9-81ED-4DB2-BD59-A6C34878D82A}">
                    <a16:rowId xmlns:a16="http://schemas.microsoft.com/office/drawing/2014/main" val="379853467"/>
                  </a:ext>
                </a:extLst>
              </a:tr>
              <a:tr h="212386">
                <a:tc>
                  <a:txBody>
                    <a:bodyPr/>
                    <a:lstStyle/>
                    <a:p>
                      <a:pPr algn="l">
                        <a:lnSpc>
                          <a:spcPct val="90000"/>
                        </a:lnSpc>
                      </a:pPr>
                      <a:r>
                        <a:rPr lang="en-GB" sz="1200" noProof="0" dirty="0">
                          <a:solidFill>
                            <a:schemeClr val="tx1"/>
                          </a:solidFill>
                          <a:latin typeface="Arial" panose="020B0604020202020204" pitchFamily="34" charset="0"/>
                          <a:cs typeface="Arial" panose="020B0604020202020204" pitchFamily="34" charset="0"/>
                        </a:rPr>
                        <a:t>NCCN</a:t>
                      </a:r>
                      <a:r>
                        <a:rPr lang="en-GB" sz="1200" baseline="30000" noProof="0" dirty="0">
                          <a:solidFill>
                            <a:schemeClr val="tx1"/>
                          </a:solidFill>
                          <a:latin typeface="Arial" panose="020B0604020202020204" pitchFamily="34" charset="0"/>
                          <a:cs typeface="Arial" panose="020B0604020202020204" pitchFamily="34" charset="0"/>
                        </a:rPr>
                        <a:t>2</a:t>
                      </a:r>
                    </a:p>
                  </a:txBody>
                  <a:tcPr marT="18000" marB="18000" anchor="ct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High risk cT2N0,cT1b-T2, N+, cT3-cT4a, any N</a:t>
                      </a:r>
                    </a:p>
                  </a:txBody>
                  <a:tcPr marT="18000" marB="18000" anchor="ctr"/>
                </a:tc>
                <a:tc>
                  <a:txBody>
                    <a:bodyPr/>
                    <a:lstStyle/>
                    <a:p>
                      <a:pPr marL="0" indent="0" algn="ctr">
                        <a:lnSpc>
                          <a:spcPct val="90000"/>
                        </a:lnSpc>
                        <a:buFont typeface="Arial" panose="020B0604020202020204" pitchFamily="34" charset="0"/>
                        <a:buNone/>
                      </a:pPr>
                      <a:r>
                        <a:rPr lang="en-GB" sz="1200" b="1" noProof="0" dirty="0">
                          <a:solidFill>
                            <a:schemeClr val="tx1"/>
                          </a:solidFill>
                          <a:latin typeface="Arial" panose="020B0604020202020204" pitchFamily="34" charset="0"/>
                          <a:cs typeface="Arial" panose="020B0604020202020204" pitchFamily="34" charset="0"/>
                        </a:rPr>
                        <a:t>FLOT; FLOT </a:t>
                      </a:r>
                      <a:r>
                        <a:rPr lang="en-US" sz="1200" b="1" kern="1200" dirty="0">
                          <a:solidFill>
                            <a:schemeClr val="tx1"/>
                          </a:solidFill>
                          <a:latin typeface="Arial" panose="020B0604020202020204" pitchFamily="34" charset="0"/>
                          <a:ea typeface="+mn-ea"/>
                          <a:cs typeface="Arial" panose="020B0604020202020204" pitchFamily="34" charset="0"/>
                        </a:rPr>
                        <a:t>+ durvalumab</a:t>
                      </a:r>
                      <a:endParaRPr lang="en-GB" sz="1200" b="1" kern="1200" noProof="0" dirty="0">
                        <a:solidFill>
                          <a:schemeClr val="tx1"/>
                        </a:solidFill>
                        <a:latin typeface="Arial" panose="020B0604020202020204" pitchFamily="34" charset="0"/>
                        <a:ea typeface="+mn-ea"/>
                        <a:cs typeface="Arial" panose="020B0604020202020204" pitchFamily="34" charset="0"/>
                      </a:endParaRPr>
                    </a:p>
                  </a:txBody>
                  <a:tcPr marT="18000" marB="18000" anchor="ctr"/>
                </a:tc>
                <a:tc rowSpan="2">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AIO-FLOT4,</a:t>
                      </a:r>
                      <a:r>
                        <a:rPr lang="en-GB" sz="1200" baseline="30000" noProof="0" dirty="0">
                          <a:solidFill>
                            <a:schemeClr val="tx1"/>
                          </a:solidFill>
                          <a:latin typeface="Arial" panose="020B0604020202020204" pitchFamily="34" charset="0"/>
                          <a:cs typeface="Arial" panose="020B0604020202020204" pitchFamily="34" charset="0"/>
                        </a:rPr>
                        <a:t>1</a:t>
                      </a:r>
                      <a:r>
                        <a:rPr lang="en-GB" sz="1200" noProof="0" dirty="0">
                          <a:solidFill>
                            <a:schemeClr val="tx1"/>
                          </a:solidFill>
                          <a:latin typeface="Arial" panose="020B0604020202020204" pitchFamily="34" charset="0"/>
                          <a:cs typeface="Arial" panose="020B0604020202020204" pitchFamily="34" charset="0"/>
                        </a:rPr>
                        <a:t> ESOPEC</a:t>
                      </a:r>
                      <a:r>
                        <a:rPr lang="en-GB" sz="1200" baseline="30000" noProof="0" dirty="0">
                          <a:solidFill>
                            <a:schemeClr val="tx1"/>
                          </a:solidFill>
                          <a:latin typeface="Arial" panose="020B0604020202020204" pitchFamily="34" charset="0"/>
                          <a:cs typeface="Arial" panose="020B0604020202020204" pitchFamily="34" charset="0"/>
                        </a:rPr>
                        <a:t>5, </a:t>
                      </a:r>
                      <a:r>
                        <a:rPr lang="en-GB" sz="1200" baseline="0" noProof="0" dirty="0">
                          <a:solidFill>
                            <a:schemeClr val="tx1"/>
                          </a:solidFill>
                          <a:latin typeface="Arial" panose="020B0604020202020204" pitchFamily="34" charset="0"/>
                          <a:cs typeface="Arial" panose="020B0604020202020204" pitchFamily="34" charset="0"/>
                        </a:rPr>
                        <a:t>MATTERHORN</a:t>
                      </a:r>
                      <a:r>
                        <a:rPr lang="en-GB" sz="1200" baseline="30000" noProof="0" dirty="0">
                          <a:solidFill>
                            <a:schemeClr val="tx1"/>
                          </a:solidFill>
                          <a:latin typeface="Arial" panose="020B0604020202020204" pitchFamily="34" charset="0"/>
                          <a:cs typeface="Arial" panose="020B0604020202020204" pitchFamily="34" charset="0"/>
                        </a:rPr>
                        <a:t>6</a:t>
                      </a:r>
                    </a:p>
                  </a:txBody>
                  <a:tcPr marT="18000" marB="18000" anchor="ctr"/>
                </a:tc>
                <a:extLst>
                  <a:ext uri="{0D108BD9-81ED-4DB2-BD59-A6C34878D82A}">
                    <a16:rowId xmlns:a16="http://schemas.microsoft.com/office/drawing/2014/main" val="297645633"/>
                  </a:ext>
                </a:extLst>
              </a:tr>
              <a:tr h="212386">
                <a:tc>
                  <a:txBody>
                    <a:bodyPr/>
                    <a:lstStyle/>
                    <a:p>
                      <a:pPr algn="l">
                        <a:lnSpc>
                          <a:spcPct val="90000"/>
                        </a:lnSpc>
                      </a:pPr>
                      <a:r>
                        <a:rPr lang="en-GB" sz="1200" noProof="0" dirty="0">
                          <a:solidFill>
                            <a:schemeClr val="tx1"/>
                          </a:solidFill>
                          <a:latin typeface="Arial" panose="020B0604020202020204" pitchFamily="34" charset="0"/>
                          <a:cs typeface="Arial" panose="020B0604020202020204" pitchFamily="34" charset="0"/>
                        </a:rPr>
                        <a:t>ESMO</a:t>
                      </a:r>
                      <a:r>
                        <a:rPr lang="en-GB" sz="1200" baseline="30000" noProof="0" dirty="0">
                          <a:solidFill>
                            <a:schemeClr val="tx1"/>
                          </a:solidFill>
                          <a:latin typeface="Arial" panose="020B0604020202020204" pitchFamily="34" charset="0"/>
                          <a:cs typeface="Arial" panose="020B0604020202020204" pitchFamily="34" charset="0"/>
                        </a:rPr>
                        <a:t>3</a:t>
                      </a:r>
                    </a:p>
                  </a:txBody>
                  <a:tcPr marT="18000" marB="18000" anchor="ctr"/>
                </a:tc>
                <a:tc>
                  <a:txBody>
                    <a:bodyPr/>
                    <a:lstStyle/>
                    <a:p>
                      <a:pPr algn="ctr">
                        <a:lnSpc>
                          <a:spcPct val="90000"/>
                        </a:lnSpc>
                      </a:pPr>
                      <a:r>
                        <a:rPr lang="en-GB" sz="1200" kern="1200" dirty="0">
                          <a:solidFill>
                            <a:schemeClr val="tx1"/>
                          </a:solidFill>
                          <a:latin typeface="Arial" panose="020B0604020202020204" pitchFamily="34" charset="0"/>
                          <a:ea typeface="+mn-ea"/>
                          <a:cs typeface="Arial" panose="020B0604020202020204" pitchFamily="34" charset="0"/>
                        </a:rPr>
                        <a:t>cT2-T4 or cN1-3 M0</a:t>
                      </a:r>
                      <a:endParaRPr lang="en-GB" sz="1200" kern="1200" noProof="0" dirty="0">
                        <a:solidFill>
                          <a:schemeClr val="tx1"/>
                        </a:solidFill>
                        <a:latin typeface="Arial" panose="020B0604020202020204" pitchFamily="34" charset="0"/>
                        <a:ea typeface="+mn-ea"/>
                        <a:cs typeface="Arial" panose="020B0604020202020204" pitchFamily="34" charset="0"/>
                      </a:endParaRPr>
                    </a:p>
                  </a:txBody>
                  <a:tcPr marT="18000" marB="18000" anchor="ctr"/>
                </a:tc>
                <a:tc>
                  <a:txBody>
                    <a:bodyPr/>
                    <a:lstStyle/>
                    <a:p>
                      <a:pPr marL="0" indent="0" algn="ctr">
                        <a:lnSpc>
                          <a:spcPct val="90000"/>
                        </a:lnSpc>
                        <a:buFont typeface="Arial" panose="020B0604020202020204" pitchFamily="34" charset="0"/>
                        <a:buNone/>
                      </a:pPr>
                      <a:r>
                        <a:rPr lang="en-GB" sz="1200" b="1" noProof="0" dirty="0">
                          <a:solidFill>
                            <a:schemeClr val="tx1"/>
                          </a:solidFill>
                          <a:latin typeface="Arial" panose="020B0604020202020204" pitchFamily="34" charset="0"/>
                          <a:cs typeface="Arial" panose="020B0604020202020204" pitchFamily="34" charset="0"/>
                        </a:rPr>
                        <a:t>FLOT</a:t>
                      </a:r>
                      <a:endParaRPr lang="en-GB" sz="1200" b="1" baseline="30000" noProof="0" dirty="0">
                        <a:solidFill>
                          <a:schemeClr val="tx1"/>
                        </a:solidFill>
                        <a:latin typeface="Arial" panose="020B0604020202020204" pitchFamily="34" charset="0"/>
                        <a:cs typeface="Arial" panose="020B0604020202020204" pitchFamily="34" charset="0"/>
                      </a:endParaRPr>
                    </a:p>
                  </a:txBody>
                  <a:tcPr marT="18000" marB="18000" anchor="ctr"/>
                </a:tc>
                <a:tc vMerge="1">
                  <a:txBody>
                    <a:bodyPr/>
                    <a:lstStyle/>
                    <a:p>
                      <a:endParaRPr dirty="0"/>
                    </a:p>
                  </a:txBody>
                  <a:tcPr marT="18000" marB="18000" anchor="ctr"/>
                </a:tc>
                <a:extLst>
                  <a:ext uri="{0D108BD9-81ED-4DB2-BD59-A6C34878D82A}">
                    <a16:rowId xmlns:a16="http://schemas.microsoft.com/office/drawing/2014/main" val="907039825"/>
                  </a:ext>
                </a:extLst>
              </a:tr>
              <a:tr h="239171">
                <a:tc>
                  <a:txBody>
                    <a:bodyPr/>
                    <a:lstStyle/>
                    <a:p>
                      <a:pPr algn="l">
                        <a:lnSpc>
                          <a:spcPct val="90000"/>
                        </a:lnSpc>
                      </a:pPr>
                      <a:r>
                        <a:rPr lang="en-GB" sz="1200" noProof="0" dirty="0">
                          <a:solidFill>
                            <a:schemeClr val="tx1"/>
                          </a:solidFill>
                          <a:latin typeface="Arial" panose="020B0604020202020204" pitchFamily="34" charset="0"/>
                          <a:cs typeface="Arial" panose="020B0604020202020204" pitchFamily="34" charset="0"/>
                        </a:rPr>
                        <a:t>Pan-Asian ESMO</a:t>
                      </a:r>
                      <a:r>
                        <a:rPr lang="en-GB" sz="1200" baseline="30000" noProof="0" dirty="0">
                          <a:solidFill>
                            <a:schemeClr val="tx1"/>
                          </a:solidFill>
                          <a:latin typeface="Arial" panose="020B0604020202020204" pitchFamily="34" charset="0"/>
                          <a:cs typeface="Arial" panose="020B0604020202020204" pitchFamily="34" charset="0"/>
                        </a:rPr>
                        <a:t>4</a:t>
                      </a:r>
                    </a:p>
                  </a:txBody>
                  <a:tcPr marT="18000" marB="18000" anchor="ctr"/>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Stage &gt;1B </a:t>
                      </a:r>
                      <a:r>
                        <a:rPr lang="en-GB" sz="1200" noProof="0" dirty="0" err="1">
                          <a:solidFill>
                            <a:schemeClr val="tx1"/>
                          </a:solidFill>
                          <a:latin typeface="Arial" panose="020B0604020202020204" pitchFamily="34" charset="0"/>
                          <a:cs typeface="Arial" panose="020B0604020202020204" pitchFamily="34" charset="0"/>
                        </a:rPr>
                        <a:t>resectable</a:t>
                      </a:r>
                      <a:r>
                        <a:rPr lang="en-GB" sz="1200" noProof="0" dirty="0">
                          <a:solidFill>
                            <a:schemeClr val="tx1"/>
                          </a:solidFill>
                          <a:latin typeface="Arial" panose="020B0604020202020204" pitchFamily="34" charset="0"/>
                          <a:cs typeface="Arial" panose="020B0604020202020204" pitchFamily="34" charset="0"/>
                        </a:rPr>
                        <a:t>/ cT4N+, Bulky lymph nodes</a:t>
                      </a:r>
                      <a:endParaRPr lang="en-GB" sz="1200" baseline="30000" noProof="0" dirty="0">
                        <a:solidFill>
                          <a:schemeClr val="tx1"/>
                        </a:solidFill>
                        <a:latin typeface="Arial" panose="020B0604020202020204" pitchFamily="34" charset="0"/>
                        <a:cs typeface="Arial" panose="020B0604020202020204" pitchFamily="34" charset="0"/>
                      </a:endParaRPr>
                    </a:p>
                  </a:txBody>
                  <a:tcPr marT="18000" marB="18000" anchor="ctr"/>
                </a:tc>
                <a:tc>
                  <a:txBody>
                    <a:bodyPr/>
                    <a:lstStyle/>
                    <a:p>
                      <a:pPr marL="0" indent="0" algn="ctr">
                        <a:lnSpc>
                          <a:spcPct val="90000"/>
                        </a:lnSpc>
                        <a:buFont typeface="Arial" panose="020B0604020202020204" pitchFamily="34" charset="0"/>
                        <a:buNone/>
                      </a:pPr>
                      <a:r>
                        <a:rPr lang="en-GB" sz="1200" b="1" noProof="0" dirty="0">
                          <a:solidFill>
                            <a:schemeClr val="tx1"/>
                          </a:solidFill>
                          <a:latin typeface="Arial" panose="020B0604020202020204" pitchFamily="34" charset="0"/>
                          <a:cs typeface="Arial" panose="020B0604020202020204" pitchFamily="34" charset="0"/>
                        </a:rPr>
                        <a:t>Doublet [</a:t>
                      </a:r>
                      <a:r>
                        <a:rPr lang="en-US" sz="1200" b="1" kern="1200" dirty="0">
                          <a:solidFill>
                            <a:schemeClr val="tx1"/>
                          </a:solidFill>
                          <a:latin typeface="Arial" panose="020B0604020202020204" pitchFamily="34" charset="0"/>
                          <a:ea typeface="+mn-ea"/>
                          <a:cs typeface="Arial" panose="020B0604020202020204" pitchFamily="34" charset="0"/>
                        </a:rPr>
                        <a:t>fluoropyrimidine/oxaliplatin/cisplatin</a:t>
                      </a:r>
                      <a:r>
                        <a:rPr lang="en-US" sz="1200" dirty="0">
                          <a:solidFill>
                            <a:schemeClr val="tx1"/>
                          </a:solidFill>
                        </a:rPr>
                        <a:t>] </a:t>
                      </a:r>
                      <a:r>
                        <a:rPr lang="en-GB" sz="1200" b="1" noProof="0" dirty="0">
                          <a:solidFill>
                            <a:schemeClr val="tx1"/>
                          </a:solidFill>
                          <a:latin typeface="Arial" panose="020B0604020202020204" pitchFamily="34" charset="0"/>
                          <a:cs typeface="Arial" panose="020B0604020202020204" pitchFamily="34" charset="0"/>
                        </a:rPr>
                        <a:t>or triplet [FLOT, DOS]</a:t>
                      </a:r>
                      <a:endParaRPr lang="en-GB" sz="1200" b="1" baseline="30000" noProof="0" dirty="0">
                        <a:solidFill>
                          <a:schemeClr val="tx1"/>
                        </a:solidFill>
                        <a:latin typeface="Arial" panose="020B0604020202020204" pitchFamily="34" charset="0"/>
                        <a:cs typeface="Arial" panose="020B0604020202020204" pitchFamily="34" charset="0"/>
                      </a:endParaRPr>
                    </a:p>
                  </a:txBody>
                  <a:tcPr marT="18000" marB="18000" anchor="ctr"/>
                </a:tc>
                <a:tc>
                  <a:txBody>
                    <a:bodyPr/>
                    <a:lstStyle/>
                    <a:p>
                      <a:pPr marL="0" indent="0" algn="ctr">
                        <a:lnSpc>
                          <a:spcPct val="90000"/>
                        </a:lnSpc>
                        <a:buFont typeface="Arial" panose="020B0604020202020204" pitchFamily="34" charset="0"/>
                        <a:buNone/>
                      </a:pPr>
                      <a:r>
                        <a:rPr lang="en-GB" sz="1200" noProof="0" dirty="0">
                          <a:solidFill>
                            <a:schemeClr val="tx1"/>
                          </a:solidFill>
                          <a:latin typeface="Arial" panose="020B0604020202020204" pitchFamily="34" charset="0"/>
                          <a:cs typeface="Arial" panose="020B0604020202020204" pitchFamily="34" charset="0"/>
                        </a:rPr>
                        <a:t>AIO-FLOT4,</a:t>
                      </a:r>
                      <a:r>
                        <a:rPr lang="en-GB" sz="1200" baseline="30000" noProof="0" dirty="0">
                          <a:solidFill>
                            <a:schemeClr val="tx1"/>
                          </a:solidFill>
                          <a:latin typeface="Arial" panose="020B0604020202020204" pitchFamily="34" charset="0"/>
                          <a:cs typeface="Arial" panose="020B0604020202020204" pitchFamily="34" charset="0"/>
                        </a:rPr>
                        <a:t>1</a:t>
                      </a:r>
                      <a:r>
                        <a:rPr lang="en-GB" sz="1200" noProof="0" dirty="0">
                          <a:solidFill>
                            <a:schemeClr val="tx1"/>
                          </a:solidFill>
                          <a:latin typeface="Arial" panose="020B0604020202020204" pitchFamily="34" charset="0"/>
                          <a:cs typeface="Arial" panose="020B0604020202020204" pitchFamily="34" charset="0"/>
                        </a:rPr>
                        <a:t> PRODIGY,</a:t>
                      </a:r>
                      <a:r>
                        <a:rPr lang="en-GB" sz="1200" baseline="30000" noProof="0" dirty="0">
                          <a:solidFill>
                            <a:schemeClr val="tx1"/>
                          </a:solidFill>
                          <a:latin typeface="Arial" panose="020B0604020202020204" pitchFamily="34" charset="0"/>
                          <a:cs typeface="Arial" panose="020B0604020202020204" pitchFamily="34" charset="0"/>
                        </a:rPr>
                        <a:t>7</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RESOLVE,</a:t>
                      </a:r>
                      <a:r>
                        <a:rPr lang="en-GB" sz="1200" baseline="30000" noProof="0" dirty="0">
                          <a:solidFill>
                            <a:schemeClr val="tx1"/>
                          </a:solidFill>
                          <a:latin typeface="Arial" panose="020B0604020202020204" pitchFamily="34" charset="0"/>
                          <a:cs typeface="Arial" panose="020B0604020202020204" pitchFamily="34" charset="0"/>
                        </a:rPr>
                        <a:t>8</a:t>
                      </a:r>
                      <a:r>
                        <a:rPr lang="en-GB" sz="1200" noProof="0" dirty="0">
                          <a:solidFill>
                            <a:schemeClr val="tx1"/>
                          </a:solidFill>
                          <a:latin typeface="Arial" panose="020B0604020202020204" pitchFamily="34" charset="0"/>
                          <a:cs typeface="Arial" panose="020B0604020202020204" pitchFamily="34" charset="0"/>
                        </a:rPr>
                        <a:t> JCOG0501</a:t>
                      </a:r>
                      <a:r>
                        <a:rPr lang="en-GB" sz="1200" baseline="30000" noProof="0" dirty="0">
                          <a:solidFill>
                            <a:schemeClr val="tx1"/>
                          </a:solidFill>
                          <a:latin typeface="Arial" panose="020B0604020202020204" pitchFamily="34" charset="0"/>
                          <a:cs typeface="Arial" panose="020B0604020202020204" pitchFamily="34" charset="0"/>
                        </a:rPr>
                        <a:t>9</a:t>
                      </a:r>
                    </a:p>
                  </a:txBody>
                  <a:tcPr marT="18000" marB="18000" anchor="ctr"/>
                </a:tc>
                <a:extLst>
                  <a:ext uri="{0D108BD9-81ED-4DB2-BD59-A6C34878D82A}">
                    <a16:rowId xmlns:a16="http://schemas.microsoft.com/office/drawing/2014/main" val="3347540224"/>
                  </a:ext>
                </a:extLst>
              </a:tr>
            </a:tbl>
          </a:graphicData>
        </a:graphic>
      </p:graphicFrame>
      <p:grpSp>
        <p:nvGrpSpPr>
          <p:cNvPr id="50" name="Graphic 20">
            <a:extLst>
              <a:ext uri="{FF2B5EF4-FFF2-40B4-BE49-F238E27FC236}">
                <a16:creationId xmlns:a16="http://schemas.microsoft.com/office/drawing/2014/main" id="{C18A3DBD-DEBE-C1EF-6DB7-D3B0E5149538}"/>
              </a:ext>
            </a:extLst>
          </p:cNvPr>
          <p:cNvGrpSpPr/>
          <p:nvPr/>
        </p:nvGrpSpPr>
        <p:grpSpPr>
          <a:xfrm>
            <a:off x="7241825" y="1189130"/>
            <a:ext cx="4582829" cy="2509259"/>
            <a:chOff x="7241825" y="1107211"/>
            <a:chExt cx="4582829" cy="2509259"/>
          </a:xfrm>
        </p:grpSpPr>
        <p:sp>
          <p:nvSpPr>
            <p:cNvPr id="51" name="Freeform 50">
              <a:extLst>
                <a:ext uri="{FF2B5EF4-FFF2-40B4-BE49-F238E27FC236}">
                  <a16:creationId xmlns:a16="http://schemas.microsoft.com/office/drawing/2014/main" id="{7772F8DC-7707-3728-3FF8-ACAC2E2E4FF6}"/>
                </a:ext>
              </a:extLst>
            </p:cNvPr>
            <p:cNvSpPr/>
            <p:nvPr/>
          </p:nvSpPr>
          <p:spPr>
            <a:xfrm>
              <a:off x="7241825" y="3555465"/>
              <a:ext cx="4582829" cy="9024"/>
            </a:xfrm>
            <a:custGeom>
              <a:avLst/>
              <a:gdLst>
                <a:gd name="connsiteX0" fmla="*/ 4582830 w 4582829"/>
                <a:gd name="connsiteY0" fmla="*/ 0 h 9024"/>
                <a:gd name="connsiteX1" fmla="*/ 0 w 4582829"/>
                <a:gd name="connsiteY1" fmla="*/ 0 h 9024"/>
              </a:gdLst>
              <a:ahLst/>
              <a:cxnLst>
                <a:cxn ang="0">
                  <a:pos x="connsiteX0" y="connsiteY0"/>
                </a:cxn>
                <a:cxn ang="0">
                  <a:pos x="connsiteX1" y="connsiteY1"/>
                </a:cxn>
              </a:cxnLst>
              <a:rect l="l" t="t" r="r" b="b"/>
              <a:pathLst>
                <a:path w="4582829" h="9024">
                  <a:moveTo>
                    <a:pt x="4582830" y="0"/>
                  </a:moveTo>
                  <a:lnTo>
                    <a:pt x="0" y="0"/>
                  </a:lnTo>
                </a:path>
              </a:pathLst>
            </a:custGeom>
            <a:ln w="12700" cap="flat">
              <a:solidFill>
                <a:srgbClr val="231F20"/>
              </a:solidFill>
              <a:prstDash val="solid"/>
              <a:miter/>
            </a:ln>
          </p:spPr>
          <p:txBody>
            <a:bodyPr rtlCol="0" anchor="ctr"/>
            <a:lstStyle/>
            <a:p>
              <a:endParaRPr lang="en-GB" noProof="0" dirty="0"/>
            </a:p>
          </p:txBody>
        </p:sp>
        <p:sp>
          <p:nvSpPr>
            <p:cNvPr id="52" name="Freeform 51">
              <a:extLst>
                <a:ext uri="{FF2B5EF4-FFF2-40B4-BE49-F238E27FC236}">
                  <a16:creationId xmlns:a16="http://schemas.microsoft.com/office/drawing/2014/main" id="{C7652B91-4159-C9D0-DC7E-BED0CF0C0DAA}"/>
                </a:ext>
              </a:extLst>
            </p:cNvPr>
            <p:cNvSpPr/>
            <p:nvPr/>
          </p:nvSpPr>
          <p:spPr>
            <a:xfrm>
              <a:off x="7241825" y="2586144"/>
              <a:ext cx="57640" cy="9024"/>
            </a:xfrm>
            <a:custGeom>
              <a:avLst/>
              <a:gdLst>
                <a:gd name="connsiteX0" fmla="*/ 57641 w 57640"/>
                <a:gd name="connsiteY0" fmla="*/ 0 h 9024"/>
                <a:gd name="connsiteX1" fmla="*/ 0 w 57640"/>
                <a:gd name="connsiteY1" fmla="*/ 0 h 9024"/>
              </a:gdLst>
              <a:ahLst/>
              <a:cxnLst>
                <a:cxn ang="0">
                  <a:pos x="connsiteX0" y="connsiteY0"/>
                </a:cxn>
                <a:cxn ang="0">
                  <a:pos x="connsiteX1" y="connsiteY1"/>
                </a:cxn>
              </a:cxnLst>
              <a:rect l="l" t="t" r="r" b="b"/>
              <a:pathLst>
                <a:path w="57640" h="9024">
                  <a:moveTo>
                    <a:pt x="57641" y="0"/>
                  </a:moveTo>
                  <a:lnTo>
                    <a:pt x="0" y="0"/>
                  </a:lnTo>
                </a:path>
              </a:pathLst>
            </a:custGeom>
            <a:ln w="12700" cap="flat">
              <a:solidFill>
                <a:srgbClr val="231F20"/>
              </a:solidFill>
              <a:prstDash val="solid"/>
              <a:miter/>
            </a:ln>
          </p:spPr>
          <p:txBody>
            <a:bodyPr rtlCol="0" anchor="ctr"/>
            <a:lstStyle/>
            <a:p>
              <a:endParaRPr lang="en-GB" noProof="0" dirty="0"/>
            </a:p>
          </p:txBody>
        </p:sp>
        <p:sp>
          <p:nvSpPr>
            <p:cNvPr id="53" name="Freeform 52">
              <a:extLst>
                <a:ext uri="{FF2B5EF4-FFF2-40B4-BE49-F238E27FC236}">
                  <a16:creationId xmlns:a16="http://schemas.microsoft.com/office/drawing/2014/main" id="{9A164B39-4F99-B53A-B98F-8BDE002F072C}"/>
                </a:ext>
              </a:extLst>
            </p:cNvPr>
            <p:cNvSpPr/>
            <p:nvPr/>
          </p:nvSpPr>
          <p:spPr>
            <a:xfrm>
              <a:off x="7241825" y="3066247"/>
              <a:ext cx="57640" cy="9024"/>
            </a:xfrm>
            <a:custGeom>
              <a:avLst/>
              <a:gdLst>
                <a:gd name="connsiteX0" fmla="*/ 57641 w 57640"/>
                <a:gd name="connsiteY0" fmla="*/ 0 h 9024"/>
                <a:gd name="connsiteX1" fmla="*/ 0 w 57640"/>
                <a:gd name="connsiteY1" fmla="*/ 0 h 9024"/>
              </a:gdLst>
              <a:ahLst/>
              <a:cxnLst>
                <a:cxn ang="0">
                  <a:pos x="connsiteX0" y="connsiteY0"/>
                </a:cxn>
                <a:cxn ang="0">
                  <a:pos x="connsiteX1" y="connsiteY1"/>
                </a:cxn>
              </a:cxnLst>
              <a:rect l="l" t="t" r="r" b="b"/>
              <a:pathLst>
                <a:path w="57640" h="9024">
                  <a:moveTo>
                    <a:pt x="57641" y="0"/>
                  </a:moveTo>
                  <a:lnTo>
                    <a:pt x="0" y="0"/>
                  </a:lnTo>
                </a:path>
              </a:pathLst>
            </a:custGeom>
            <a:ln w="12700" cap="flat">
              <a:solidFill>
                <a:srgbClr val="231F20"/>
              </a:solidFill>
              <a:prstDash val="solid"/>
              <a:miter/>
            </a:ln>
          </p:spPr>
          <p:txBody>
            <a:bodyPr rtlCol="0" anchor="ctr"/>
            <a:lstStyle/>
            <a:p>
              <a:endParaRPr lang="en-GB" noProof="0" dirty="0"/>
            </a:p>
          </p:txBody>
        </p:sp>
        <p:sp>
          <p:nvSpPr>
            <p:cNvPr id="54" name="Freeform 53">
              <a:extLst>
                <a:ext uri="{FF2B5EF4-FFF2-40B4-BE49-F238E27FC236}">
                  <a16:creationId xmlns:a16="http://schemas.microsoft.com/office/drawing/2014/main" id="{86393CCD-7C11-87E0-32CC-5563694F1450}"/>
                </a:ext>
              </a:extLst>
            </p:cNvPr>
            <p:cNvSpPr/>
            <p:nvPr/>
          </p:nvSpPr>
          <p:spPr>
            <a:xfrm>
              <a:off x="7241825" y="1107211"/>
              <a:ext cx="57640" cy="9024"/>
            </a:xfrm>
            <a:custGeom>
              <a:avLst/>
              <a:gdLst>
                <a:gd name="connsiteX0" fmla="*/ 57641 w 57640"/>
                <a:gd name="connsiteY0" fmla="*/ 0 h 9024"/>
                <a:gd name="connsiteX1" fmla="*/ 0 w 57640"/>
                <a:gd name="connsiteY1" fmla="*/ 0 h 9024"/>
              </a:gdLst>
              <a:ahLst/>
              <a:cxnLst>
                <a:cxn ang="0">
                  <a:pos x="connsiteX0" y="connsiteY0"/>
                </a:cxn>
                <a:cxn ang="0">
                  <a:pos x="connsiteX1" y="connsiteY1"/>
                </a:cxn>
              </a:cxnLst>
              <a:rect l="l" t="t" r="r" b="b"/>
              <a:pathLst>
                <a:path w="57640" h="9024">
                  <a:moveTo>
                    <a:pt x="57641" y="0"/>
                  </a:moveTo>
                  <a:lnTo>
                    <a:pt x="0" y="0"/>
                  </a:lnTo>
                </a:path>
              </a:pathLst>
            </a:custGeom>
            <a:ln w="12700" cap="flat">
              <a:solidFill>
                <a:srgbClr val="231F20"/>
              </a:solidFill>
              <a:prstDash val="solid"/>
              <a:miter/>
            </a:ln>
          </p:spPr>
          <p:txBody>
            <a:bodyPr rtlCol="0" anchor="ctr"/>
            <a:lstStyle/>
            <a:p>
              <a:endParaRPr lang="en-GB" noProof="0" dirty="0"/>
            </a:p>
          </p:txBody>
        </p:sp>
        <p:sp>
          <p:nvSpPr>
            <p:cNvPr id="55" name="Freeform 54">
              <a:extLst>
                <a:ext uri="{FF2B5EF4-FFF2-40B4-BE49-F238E27FC236}">
                  <a16:creationId xmlns:a16="http://schemas.microsoft.com/office/drawing/2014/main" id="{C76AC3E2-1F0F-3153-B9D6-CF5AB25E1A8D}"/>
                </a:ext>
              </a:extLst>
            </p:cNvPr>
            <p:cNvSpPr/>
            <p:nvPr/>
          </p:nvSpPr>
          <p:spPr>
            <a:xfrm>
              <a:off x="7241825" y="1606445"/>
              <a:ext cx="57640" cy="9024"/>
            </a:xfrm>
            <a:custGeom>
              <a:avLst/>
              <a:gdLst>
                <a:gd name="connsiteX0" fmla="*/ 57641 w 57640"/>
                <a:gd name="connsiteY0" fmla="*/ 0 h 9024"/>
                <a:gd name="connsiteX1" fmla="*/ 0 w 57640"/>
                <a:gd name="connsiteY1" fmla="*/ 0 h 9024"/>
              </a:gdLst>
              <a:ahLst/>
              <a:cxnLst>
                <a:cxn ang="0">
                  <a:pos x="connsiteX0" y="connsiteY0"/>
                </a:cxn>
                <a:cxn ang="0">
                  <a:pos x="connsiteX1" y="connsiteY1"/>
                </a:cxn>
              </a:cxnLst>
              <a:rect l="l" t="t" r="r" b="b"/>
              <a:pathLst>
                <a:path w="57640" h="9024">
                  <a:moveTo>
                    <a:pt x="57641" y="0"/>
                  </a:moveTo>
                  <a:lnTo>
                    <a:pt x="0" y="0"/>
                  </a:lnTo>
                </a:path>
              </a:pathLst>
            </a:custGeom>
            <a:ln w="12700" cap="flat">
              <a:solidFill>
                <a:srgbClr val="231F20"/>
              </a:solidFill>
              <a:prstDash val="solid"/>
              <a:miter/>
            </a:ln>
          </p:spPr>
          <p:txBody>
            <a:bodyPr rtlCol="0" anchor="ctr"/>
            <a:lstStyle/>
            <a:p>
              <a:endParaRPr lang="en-GB" noProof="0" dirty="0"/>
            </a:p>
          </p:txBody>
        </p:sp>
        <p:sp>
          <p:nvSpPr>
            <p:cNvPr id="56" name="Freeform 55">
              <a:extLst>
                <a:ext uri="{FF2B5EF4-FFF2-40B4-BE49-F238E27FC236}">
                  <a16:creationId xmlns:a16="http://schemas.microsoft.com/office/drawing/2014/main" id="{FC7F3595-F0DB-75A1-DF4C-3A27BF689518}"/>
                </a:ext>
              </a:extLst>
            </p:cNvPr>
            <p:cNvSpPr/>
            <p:nvPr/>
          </p:nvSpPr>
          <p:spPr>
            <a:xfrm>
              <a:off x="7241825" y="2087902"/>
              <a:ext cx="57640" cy="9024"/>
            </a:xfrm>
            <a:custGeom>
              <a:avLst/>
              <a:gdLst>
                <a:gd name="connsiteX0" fmla="*/ 57641 w 57640"/>
                <a:gd name="connsiteY0" fmla="*/ 0 h 9024"/>
                <a:gd name="connsiteX1" fmla="*/ 0 w 57640"/>
                <a:gd name="connsiteY1" fmla="*/ 0 h 9024"/>
              </a:gdLst>
              <a:ahLst/>
              <a:cxnLst>
                <a:cxn ang="0">
                  <a:pos x="connsiteX0" y="connsiteY0"/>
                </a:cxn>
                <a:cxn ang="0">
                  <a:pos x="connsiteX1" y="connsiteY1"/>
                </a:cxn>
              </a:cxnLst>
              <a:rect l="l" t="t" r="r" b="b"/>
              <a:pathLst>
                <a:path w="57640" h="9024">
                  <a:moveTo>
                    <a:pt x="57641" y="0"/>
                  </a:moveTo>
                  <a:lnTo>
                    <a:pt x="0" y="0"/>
                  </a:lnTo>
                </a:path>
              </a:pathLst>
            </a:custGeom>
            <a:ln w="12700" cap="flat">
              <a:solidFill>
                <a:srgbClr val="231F20"/>
              </a:solidFill>
              <a:prstDash val="solid"/>
              <a:miter/>
            </a:ln>
          </p:spPr>
          <p:txBody>
            <a:bodyPr rtlCol="0" anchor="ctr"/>
            <a:lstStyle/>
            <a:p>
              <a:endParaRPr lang="en-GB" noProof="0" dirty="0"/>
            </a:p>
          </p:txBody>
        </p:sp>
        <p:sp>
          <p:nvSpPr>
            <p:cNvPr id="57" name="Freeform 56">
              <a:extLst>
                <a:ext uri="{FF2B5EF4-FFF2-40B4-BE49-F238E27FC236}">
                  <a16:creationId xmlns:a16="http://schemas.microsoft.com/office/drawing/2014/main" id="{DF3F542E-A882-9C5E-D5A6-B78E87A28733}"/>
                </a:ext>
              </a:extLst>
            </p:cNvPr>
            <p:cNvSpPr/>
            <p:nvPr/>
          </p:nvSpPr>
          <p:spPr>
            <a:xfrm>
              <a:off x="7299466"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58" name="Freeform 57">
              <a:extLst>
                <a:ext uri="{FF2B5EF4-FFF2-40B4-BE49-F238E27FC236}">
                  <a16:creationId xmlns:a16="http://schemas.microsoft.com/office/drawing/2014/main" id="{A6CD85C0-F5F5-79CD-1482-B989495FE657}"/>
                </a:ext>
              </a:extLst>
            </p:cNvPr>
            <p:cNvSpPr/>
            <p:nvPr/>
          </p:nvSpPr>
          <p:spPr>
            <a:xfrm>
              <a:off x="8685101"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59" name="Freeform 58">
              <a:extLst>
                <a:ext uri="{FF2B5EF4-FFF2-40B4-BE49-F238E27FC236}">
                  <a16:creationId xmlns:a16="http://schemas.microsoft.com/office/drawing/2014/main" id="{1154975C-7757-F654-DF12-30C895D5FBE1}"/>
                </a:ext>
              </a:extLst>
            </p:cNvPr>
            <p:cNvSpPr/>
            <p:nvPr/>
          </p:nvSpPr>
          <p:spPr>
            <a:xfrm>
              <a:off x="10059877"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60" name="Freeform 59">
              <a:extLst>
                <a:ext uri="{FF2B5EF4-FFF2-40B4-BE49-F238E27FC236}">
                  <a16:creationId xmlns:a16="http://schemas.microsoft.com/office/drawing/2014/main" id="{F32B9F43-D64A-5179-A987-9A2CBAD05B3C}"/>
                </a:ext>
              </a:extLst>
            </p:cNvPr>
            <p:cNvSpPr/>
            <p:nvPr/>
          </p:nvSpPr>
          <p:spPr>
            <a:xfrm>
              <a:off x="11434744"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61" name="Freeform 60">
              <a:extLst>
                <a:ext uri="{FF2B5EF4-FFF2-40B4-BE49-F238E27FC236}">
                  <a16:creationId xmlns:a16="http://schemas.microsoft.com/office/drawing/2014/main" id="{3C4CB7B8-4C6F-B584-749B-3E7A046F03BC}"/>
                </a:ext>
              </a:extLst>
            </p:cNvPr>
            <p:cNvSpPr/>
            <p:nvPr/>
          </p:nvSpPr>
          <p:spPr>
            <a:xfrm>
              <a:off x="7999025"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62" name="Freeform 61">
              <a:extLst>
                <a:ext uri="{FF2B5EF4-FFF2-40B4-BE49-F238E27FC236}">
                  <a16:creationId xmlns:a16="http://schemas.microsoft.com/office/drawing/2014/main" id="{A6FB5711-E458-CA42-CABB-5BF26C3B6B38}"/>
                </a:ext>
              </a:extLst>
            </p:cNvPr>
            <p:cNvSpPr/>
            <p:nvPr/>
          </p:nvSpPr>
          <p:spPr>
            <a:xfrm>
              <a:off x="9376063"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63" name="Freeform 62">
              <a:extLst>
                <a:ext uri="{FF2B5EF4-FFF2-40B4-BE49-F238E27FC236}">
                  <a16:creationId xmlns:a16="http://schemas.microsoft.com/office/drawing/2014/main" id="{25D9A00F-B73C-A1A2-FE3A-5B0967425D38}"/>
                </a:ext>
              </a:extLst>
            </p:cNvPr>
            <p:cNvSpPr/>
            <p:nvPr/>
          </p:nvSpPr>
          <p:spPr>
            <a:xfrm>
              <a:off x="10749121" y="3558984"/>
              <a:ext cx="9048" cy="57486"/>
            </a:xfrm>
            <a:custGeom>
              <a:avLst/>
              <a:gdLst>
                <a:gd name="connsiteX0" fmla="*/ 0 w 9048"/>
                <a:gd name="connsiteY0" fmla="*/ 0 h 57486"/>
                <a:gd name="connsiteX1" fmla="*/ 0 w 9048"/>
                <a:gd name="connsiteY1" fmla="*/ 57486 h 57486"/>
              </a:gdLst>
              <a:ahLst/>
              <a:cxnLst>
                <a:cxn ang="0">
                  <a:pos x="connsiteX0" y="connsiteY0"/>
                </a:cxn>
                <a:cxn ang="0">
                  <a:pos x="connsiteX1" y="connsiteY1"/>
                </a:cxn>
              </a:cxnLst>
              <a:rect l="l" t="t" r="r" b="b"/>
              <a:pathLst>
                <a:path w="9048" h="57486">
                  <a:moveTo>
                    <a:pt x="0" y="0"/>
                  </a:moveTo>
                  <a:lnTo>
                    <a:pt x="0" y="57486"/>
                  </a:lnTo>
                </a:path>
              </a:pathLst>
            </a:custGeom>
            <a:ln w="12700" cap="flat">
              <a:solidFill>
                <a:srgbClr val="231F20"/>
              </a:solidFill>
              <a:prstDash val="solid"/>
              <a:miter/>
            </a:ln>
          </p:spPr>
          <p:txBody>
            <a:bodyPr rtlCol="0" anchor="ctr"/>
            <a:lstStyle/>
            <a:p>
              <a:endParaRPr lang="en-GB" noProof="0" dirty="0"/>
            </a:p>
          </p:txBody>
        </p:sp>
        <p:sp>
          <p:nvSpPr>
            <p:cNvPr id="64" name="Freeform 63">
              <a:extLst>
                <a:ext uri="{FF2B5EF4-FFF2-40B4-BE49-F238E27FC236}">
                  <a16:creationId xmlns:a16="http://schemas.microsoft.com/office/drawing/2014/main" id="{AAA1B7CB-4F0F-7822-7F44-DE6E9A8A4371}"/>
                </a:ext>
              </a:extLst>
            </p:cNvPr>
            <p:cNvSpPr/>
            <p:nvPr/>
          </p:nvSpPr>
          <p:spPr>
            <a:xfrm>
              <a:off x="7299466" y="1107211"/>
              <a:ext cx="9048" cy="2448254"/>
            </a:xfrm>
            <a:custGeom>
              <a:avLst/>
              <a:gdLst>
                <a:gd name="connsiteX0" fmla="*/ 0 w 9048"/>
                <a:gd name="connsiteY0" fmla="*/ 0 h 2448254"/>
                <a:gd name="connsiteX1" fmla="*/ 0 w 9048"/>
                <a:gd name="connsiteY1" fmla="*/ 2448254 h 2448254"/>
              </a:gdLst>
              <a:ahLst/>
              <a:cxnLst>
                <a:cxn ang="0">
                  <a:pos x="connsiteX0" y="connsiteY0"/>
                </a:cxn>
                <a:cxn ang="0">
                  <a:pos x="connsiteX1" y="connsiteY1"/>
                </a:cxn>
              </a:cxnLst>
              <a:rect l="l" t="t" r="r" b="b"/>
              <a:pathLst>
                <a:path w="9048" h="2448254">
                  <a:moveTo>
                    <a:pt x="0" y="0"/>
                  </a:moveTo>
                  <a:lnTo>
                    <a:pt x="0" y="2448254"/>
                  </a:lnTo>
                </a:path>
              </a:pathLst>
            </a:custGeom>
            <a:ln w="12700" cap="sq">
              <a:solidFill>
                <a:srgbClr val="231F20"/>
              </a:solidFill>
              <a:prstDash val="solid"/>
              <a:miter/>
            </a:ln>
          </p:spPr>
          <p:txBody>
            <a:bodyPr rtlCol="0" anchor="ctr"/>
            <a:lstStyle/>
            <a:p>
              <a:endParaRPr lang="en-GB" noProof="0" dirty="0"/>
            </a:p>
          </p:txBody>
        </p:sp>
      </p:grpSp>
      <p:grpSp>
        <p:nvGrpSpPr>
          <p:cNvPr id="65" name="Graphic 20">
            <a:extLst>
              <a:ext uri="{FF2B5EF4-FFF2-40B4-BE49-F238E27FC236}">
                <a16:creationId xmlns:a16="http://schemas.microsoft.com/office/drawing/2014/main" id="{83BF6CBE-AADB-6EB2-20BF-FCC7BA9AE36E}"/>
              </a:ext>
            </a:extLst>
          </p:cNvPr>
          <p:cNvGrpSpPr/>
          <p:nvPr/>
        </p:nvGrpSpPr>
        <p:grpSpPr>
          <a:xfrm>
            <a:off x="7328965" y="1169546"/>
            <a:ext cx="4378147" cy="1712126"/>
            <a:chOff x="7328965" y="1087627"/>
            <a:chExt cx="4378147" cy="1712126"/>
          </a:xfrm>
          <a:noFill/>
        </p:grpSpPr>
        <p:grpSp>
          <p:nvGrpSpPr>
            <p:cNvPr id="66" name="Graphic 20">
              <a:extLst>
                <a:ext uri="{FF2B5EF4-FFF2-40B4-BE49-F238E27FC236}">
                  <a16:creationId xmlns:a16="http://schemas.microsoft.com/office/drawing/2014/main" id="{990AF245-DDE9-074E-3C5C-6104212C04CC}"/>
                </a:ext>
              </a:extLst>
            </p:cNvPr>
            <p:cNvGrpSpPr/>
            <p:nvPr/>
          </p:nvGrpSpPr>
          <p:grpSpPr>
            <a:xfrm>
              <a:off x="11658430" y="2751383"/>
              <a:ext cx="48682" cy="48371"/>
              <a:chOff x="11658430" y="2751383"/>
              <a:chExt cx="48682" cy="48371"/>
            </a:xfrm>
          </p:grpSpPr>
          <p:sp>
            <p:nvSpPr>
              <p:cNvPr id="67" name="Freeform 66">
                <a:extLst>
                  <a:ext uri="{FF2B5EF4-FFF2-40B4-BE49-F238E27FC236}">
                    <a16:creationId xmlns:a16="http://schemas.microsoft.com/office/drawing/2014/main" id="{1026F5ED-1CA3-1774-4780-8DE10B510E59}"/>
                  </a:ext>
                </a:extLst>
              </p:cNvPr>
              <p:cNvSpPr/>
              <p:nvPr/>
            </p:nvSpPr>
            <p:spPr>
              <a:xfrm>
                <a:off x="11658430"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68" name="Freeform 67">
                <a:extLst>
                  <a:ext uri="{FF2B5EF4-FFF2-40B4-BE49-F238E27FC236}">
                    <a16:creationId xmlns:a16="http://schemas.microsoft.com/office/drawing/2014/main" id="{8CE58249-056A-B7DE-3C3C-53543559E796}"/>
                  </a:ext>
                </a:extLst>
              </p:cNvPr>
              <p:cNvSpPr/>
              <p:nvPr/>
            </p:nvSpPr>
            <p:spPr>
              <a:xfrm>
                <a:off x="11682771"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69" name="Graphic 20">
              <a:extLst>
                <a:ext uri="{FF2B5EF4-FFF2-40B4-BE49-F238E27FC236}">
                  <a16:creationId xmlns:a16="http://schemas.microsoft.com/office/drawing/2014/main" id="{DD49A4F6-A470-06BE-7378-371A8E6BBCB2}"/>
                </a:ext>
              </a:extLst>
            </p:cNvPr>
            <p:cNvGrpSpPr/>
            <p:nvPr/>
          </p:nvGrpSpPr>
          <p:grpSpPr>
            <a:xfrm>
              <a:off x="11169797" y="2690377"/>
              <a:ext cx="48682" cy="48371"/>
              <a:chOff x="11169797" y="2690377"/>
              <a:chExt cx="48682" cy="48371"/>
            </a:xfrm>
          </p:grpSpPr>
          <p:sp>
            <p:nvSpPr>
              <p:cNvPr id="70" name="Freeform 69">
                <a:extLst>
                  <a:ext uri="{FF2B5EF4-FFF2-40B4-BE49-F238E27FC236}">
                    <a16:creationId xmlns:a16="http://schemas.microsoft.com/office/drawing/2014/main" id="{AAD34BB6-6155-B3CA-9D28-56C363F69AB0}"/>
                  </a:ext>
                </a:extLst>
              </p:cNvPr>
              <p:cNvSpPr/>
              <p:nvPr/>
            </p:nvSpPr>
            <p:spPr>
              <a:xfrm>
                <a:off x="11169797"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8859" cap="sq">
                <a:solidFill>
                  <a:srgbClr val="5E8298"/>
                </a:solid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D4AF140E-A973-4471-3EDF-93947D548E95}"/>
                  </a:ext>
                </a:extLst>
              </p:cNvPr>
              <p:cNvSpPr/>
              <p:nvPr/>
            </p:nvSpPr>
            <p:spPr>
              <a:xfrm>
                <a:off x="11194138"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8859" cap="sq">
                <a:solidFill>
                  <a:srgbClr val="5E8298"/>
                </a:solidFill>
                <a:prstDash val="solid"/>
                <a:miter/>
              </a:ln>
            </p:spPr>
            <p:txBody>
              <a:bodyPr rtlCol="0" anchor="ctr"/>
              <a:lstStyle/>
              <a:p>
                <a:endParaRPr lang="en-GB" noProof="0" dirty="0"/>
              </a:p>
            </p:txBody>
          </p:sp>
        </p:grpSp>
        <p:grpSp>
          <p:nvGrpSpPr>
            <p:cNvPr id="72" name="Graphic 20">
              <a:extLst>
                <a:ext uri="{FF2B5EF4-FFF2-40B4-BE49-F238E27FC236}">
                  <a16:creationId xmlns:a16="http://schemas.microsoft.com/office/drawing/2014/main" id="{D829CA12-DD01-BF1D-B133-2667EA6BE8D3}"/>
                </a:ext>
              </a:extLst>
            </p:cNvPr>
            <p:cNvGrpSpPr/>
            <p:nvPr/>
          </p:nvGrpSpPr>
          <p:grpSpPr>
            <a:xfrm>
              <a:off x="11001671" y="2690377"/>
              <a:ext cx="48682" cy="48371"/>
              <a:chOff x="11001671" y="2690377"/>
              <a:chExt cx="48682" cy="48371"/>
            </a:xfrm>
          </p:grpSpPr>
          <p:sp>
            <p:nvSpPr>
              <p:cNvPr id="73" name="Freeform 72">
                <a:extLst>
                  <a:ext uri="{FF2B5EF4-FFF2-40B4-BE49-F238E27FC236}">
                    <a16:creationId xmlns:a16="http://schemas.microsoft.com/office/drawing/2014/main" id="{70630D41-3113-05D2-9E10-BA19D6C30077}"/>
                  </a:ext>
                </a:extLst>
              </p:cNvPr>
              <p:cNvSpPr/>
              <p:nvPr/>
            </p:nvSpPr>
            <p:spPr>
              <a:xfrm>
                <a:off x="11001671"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74" name="Freeform 73">
                <a:extLst>
                  <a:ext uri="{FF2B5EF4-FFF2-40B4-BE49-F238E27FC236}">
                    <a16:creationId xmlns:a16="http://schemas.microsoft.com/office/drawing/2014/main" id="{D3B4F20C-96E1-FBF7-757E-E12A587E4BF4}"/>
                  </a:ext>
                </a:extLst>
              </p:cNvPr>
              <p:cNvSpPr/>
              <p:nvPr/>
            </p:nvSpPr>
            <p:spPr>
              <a:xfrm>
                <a:off x="11026012"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75" name="Graphic 20">
              <a:extLst>
                <a:ext uri="{FF2B5EF4-FFF2-40B4-BE49-F238E27FC236}">
                  <a16:creationId xmlns:a16="http://schemas.microsoft.com/office/drawing/2014/main" id="{C04E4BE8-023F-9B90-8FE3-C3B570E2232F}"/>
                </a:ext>
              </a:extLst>
            </p:cNvPr>
            <p:cNvGrpSpPr/>
            <p:nvPr/>
          </p:nvGrpSpPr>
          <p:grpSpPr>
            <a:xfrm>
              <a:off x="10868293" y="2690377"/>
              <a:ext cx="48682" cy="48371"/>
              <a:chOff x="10868293" y="2690377"/>
              <a:chExt cx="48682" cy="48371"/>
            </a:xfrm>
          </p:grpSpPr>
          <p:sp>
            <p:nvSpPr>
              <p:cNvPr id="76" name="Freeform 75">
                <a:extLst>
                  <a:ext uri="{FF2B5EF4-FFF2-40B4-BE49-F238E27FC236}">
                    <a16:creationId xmlns:a16="http://schemas.microsoft.com/office/drawing/2014/main" id="{95D53B5D-6D91-2CF0-B89C-0A2A68BB9DE0}"/>
                  </a:ext>
                </a:extLst>
              </p:cNvPr>
              <p:cNvSpPr/>
              <p:nvPr/>
            </p:nvSpPr>
            <p:spPr>
              <a:xfrm>
                <a:off x="10868293"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77" name="Freeform 76">
                <a:extLst>
                  <a:ext uri="{FF2B5EF4-FFF2-40B4-BE49-F238E27FC236}">
                    <a16:creationId xmlns:a16="http://schemas.microsoft.com/office/drawing/2014/main" id="{3B585AF3-EE4F-1202-2246-D20A8CF0E165}"/>
                  </a:ext>
                </a:extLst>
              </p:cNvPr>
              <p:cNvSpPr/>
              <p:nvPr/>
            </p:nvSpPr>
            <p:spPr>
              <a:xfrm>
                <a:off x="10892634"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78" name="Graphic 20">
              <a:extLst>
                <a:ext uri="{FF2B5EF4-FFF2-40B4-BE49-F238E27FC236}">
                  <a16:creationId xmlns:a16="http://schemas.microsoft.com/office/drawing/2014/main" id="{B90C4E01-0C6F-6900-FE66-62BC4D1308A4}"/>
                </a:ext>
              </a:extLst>
            </p:cNvPr>
            <p:cNvGrpSpPr/>
            <p:nvPr/>
          </p:nvGrpSpPr>
          <p:grpSpPr>
            <a:xfrm>
              <a:off x="11077409" y="2690377"/>
              <a:ext cx="48682" cy="48371"/>
              <a:chOff x="11077409" y="2690377"/>
              <a:chExt cx="48682" cy="48371"/>
            </a:xfrm>
          </p:grpSpPr>
          <p:sp>
            <p:nvSpPr>
              <p:cNvPr id="79" name="Freeform 78">
                <a:extLst>
                  <a:ext uri="{FF2B5EF4-FFF2-40B4-BE49-F238E27FC236}">
                    <a16:creationId xmlns:a16="http://schemas.microsoft.com/office/drawing/2014/main" id="{79E75B59-38F3-7B24-CB20-A90732CF17E1}"/>
                  </a:ext>
                </a:extLst>
              </p:cNvPr>
              <p:cNvSpPr/>
              <p:nvPr/>
            </p:nvSpPr>
            <p:spPr>
              <a:xfrm>
                <a:off x="11077409"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80" name="Freeform 79">
                <a:extLst>
                  <a:ext uri="{FF2B5EF4-FFF2-40B4-BE49-F238E27FC236}">
                    <a16:creationId xmlns:a16="http://schemas.microsoft.com/office/drawing/2014/main" id="{25B53CA4-B47C-E2DA-568A-F0DCEDBCEFC3}"/>
                  </a:ext>
                </a:extLst>
              </p:cNvPr>
              <p:cNvSpPr/>
              <p:nvPr/>
            </p:nvSpPr>
            <p:spPr>
              <a:xfrm>
                <a:off x="11101750"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81" name="Graphic 20">
              <a:extLst>
                <a:ext uri="{FF2B5EF4-FFF2-40B4-BE49-F238E27FC236}">
                  <a16:creationId xmlns:a16="http://schemas.microsoft.com/office/drawing/2014/main" id="{87D75EC7-5AEA-8D9C-A165-4510E4ABDB8F}"/>
                </a:ext>
              </a:extLst>
            </p:cNvPr>
            <p:cNvGrpSpPr/>
            <p:nvPr/>
          </p:nvGrpSpPr>
          <p:grpSpPr>
            <a:xfrm>
              <a:off x="10996694" y="2690377"/>
              <a:ext cx="48772" cy="48371"/>
              <a:chOff x="10996694" y="2690377"/>
              <a:chExt cx="48772" cy="48371"/>
            </a:xfrm>
          </p:grpSpPr>
          <p:sp>
            <p:nvSpPr>
              <p:cNvPr id="82" name="Freeform 81">
                <a:extLst>
                  <a:ext uri="{FF2B5EF4-FFF2-40B4-BE49-F238E27FC236}">
                    <a16:creationId xmlns:a16="http://schemas.microsoft.com/office/drawing/2014/main" id="{8B906EA9-82D0-9A38-9C93-ABF8E18EB533}"/>
                  </a:ext>
                </a:extLst>
              </p:cNvPr>
              <p:cNvSpPr/>
              <p:nvPr/>
            </p:nvSpPr>
            <p:spPr>
              <a:xfrm>
                <a:off x="10996694" y="271456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83" name="Freeform 82">
                <a:extLst>
                  <a:ext uri="{FF2B5EF4-FFF2-40B4-BE49-F238E27FC236}">
                    <a16:creationId xmlns:a16="http://schemas.microsoft.com/office/drawing/2014/main" id="{46F5D911-6A3D-6DF1-68C0-AFFAE21976E2}"/>
                  </a:ext>
                </a:extLst>
              </p:cNvPr>
              <p:cNvSpPr/>
              <p:nvPr/>
            </p:nvSpPr>
            <p:spPr>
              <a:xfrm>
                <a:off x="11021036"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84" name="Graphic 20">
              <a:extLst>
                <a:ext uri="{FF2B5EF4-FFF2-40B4-BE49-F238E27FC236}">
                  <a16:creationId xmlns:a16="http://schemas.microsoft.com/office/drawing/2014/main" id="{F72A08A1-CCAF-929E-73BA-7E9CD0BC4C31}"/>
                </a:ext>
              </a:extLst>
            </p:cNvPr>
            <p:cNvGrpSpPr/>
            <p:nvPr/>
          </p:nvGrpSpPr>
          <p:grpSpPr>
            <a:xfrm>
              <a:off x="10934620" y="2690377"/>
              <a:ext cx="48682" cy="48371"/>
              <a:chOff x="10934620" y="2690377"/>
              <a:chExt cx="48682" cy="48371"/>
            </a:xfrm>
          </p:grpSpPr>
          <p:sp>
            <p:nvSpPr>
              <p:cNvPr id="85" name="Freeform 84">
                <a:extLst>
                  <a:ext uri="{FF2B5EF4-FFF2-40B4-BE49-F238E27FC236}">
                    <a16:creationId xmlns:a16="http://schemas.microsoft.com/office/drawing/2014/main" id="{A97F5181-242F-C137-2631-78E8B60968E9}"/>
                  </a:ext>
                </a:extLst>
              </p:cNvPr>
              <p:cNvSpPr/>
              <p:nvPr/>
            </p:nvSpPr>
            <p:spPr>
              <a:xfrm>
                <a:off x="10934620" y="2714563"/>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5E8298"/>
                </a:solidFill>
                <a:prstDash val="solid"/>
                <a:miter/>
              </a:ln>
            </p:spPr>
            <p:txBody>
              <a:bodyPr rtlCol="0" anchor="ctr"/>
              <a:lstStyle/>
              <a:p>
                <a:endParaRPr lang="en-GB" noProof="0" dirty="0"/>
              </a:p>
            </p:txBody>
          </p:sp>
          <p:sp>
            <p:nvSpPr>
              <p:cNvPr id="86" name="Freeform 85">
                <a:extLst>
                  <a:ext uri="{FF2B5EF4-FFF2-40B4-BE49-F238E27FC236}">
                    <a16:creationId xmlns:a16="http://schemas.microsoft.com/office/drawing/2014/main" id="{A00849A7-1C36-F0DE-46E2-2B1D579C1AA3}"/>
                  </a:ext>
                </a:extLst>
              </p:cNvPr>
              <p:cNvSpPr/>
              <p:nvPr/>
            </p:nvSpPr>
            <p:spPr>
              <a:xfrm>
                <a:off x="10958961"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87" name="Graphic 20">
              <a:extLst>
                <a:ext uri="{FF2B5EF4-FFF2-40B4-BE49-F238E27FC236}">
                  <a16:creationId xmlns:a16="http://schemas.microsoft.com/office/drawing/2014/main" id="{368F1F58-A090-98CE-FF06-4001804A235B}"/>
                </a:ext>
              </a:extLst>
            </p:cNvPr>
            <p:cNvGrpSpPr/>
            <p:nvPr/>
          </p:nvGrpSpPr>
          <p:grpSpPr>
            <a:xfrm>
              <a:off x="10930639" y="2690377"/>
              <a:ext cx="48682" cy="48371"/>
              <a:chOff x="10930639" y="2690377"/>
              <a:chExt cx="48682" cy="48371"/>
            </a:xfrm>
          </p:grpSpPr>
          <p:sp>
            <p:nvSpPr>
              <p:cNvPr id="88" name="Freeform 87">
                <a:extLst>
                  <a:ext uri="{FF2B5EF4-FFF2-40B4-BE49-F238E27FC236}">
                    <a16:creationId xmlns:a16="http://schemas.microsoft.com/office/drawing/2014/main" id="{3A35C170-5912-6145-72F5-C00E3125B610}"/>
                  </a:ext>
                </a:extLst>
              </p:cNvPr>
              <p:cNvSpPr/>
              <p:nvPr/>
            </p:nvSpPr>
            <p:spPr>
              <a:xfrm>
                <a:off x="10930639" y="2714563"/>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5E8298"/>
                </a:solidFill>
                <a:prstDash val="solid"/>
                <a:miter/>
              </a:ln>
            </p:spPr>
            <p:txBody>
              <a:bodyPr rtlCol="0" anchor="ctr"/>
              <a:lstStyle/>
              <a:p>
                <a:endParaRPr lang="en-GB" noProof="0" dirty="0"/>
              </a:p>
            </p:txBody>
          </p:sp>
          <p:sp>
            <p:nvSpPr>
              <p:cNvPr id="89" name="Freeform 88">
                <a:extLst>
                  <a:ext uri="{FF2B5EF4-FFF2-40B4-BE49-F238E27FC236}">
                    <a16:creationId xmlns:a16="http://schemas.microsoft.com/office/drawing/2014/main" id="{26B287CE-1A3F-1666-17FB-ABFD6E99E0D0}"/>
                  </a:ext>
                </a:extLst>
              </p:cNvPr>
              <p:cNvSpPr/>
              <p:nvPr/>
            </p:nvSpPr>
            <p:spPr>
              <a:xfrm>
                <a:off x="10954980"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90" name="Graphic 20">
              <a:extLst>
                <a:ext uri="{FF2B5EF4-FFF2-40B4-BE49-F238E27FC236}">
                  <a16:creationId xmlns:a16="http://schemas.microsoft.com/office/drawing/2014/main" id="{1A8F1444-54FF-AA39-CE67-EDADCB22D6A8}"/>
                </a:ext>
              </a:extLst>
            </p:cNvPr>
            <p:cNvGrpSpPr/>
            <p:nvPr/>
          </p:nvGrpSpPr>
          <p:grpSpPr>
            <a:xfrm>
              <a:off x="11081300" y="2690377"/>
              <a:ext cx="48772" cy="48371"/>
              <a:chOff x="11081300" y="2690377"/>
              <a:chExt cx="48772" cy="48371"/>
            </a:xfrm>
          </p:grpSpPr>
          <p:sp>
            <p:nvSpPr>
              <p:cNvPr id="91" name="Freeform 90">
                <a:extLst>
                  <a:ext uri="{FF2B5EF4-FFF2-40B4-BE49-F238E27FC236}">
                    <a16:creationId xmlns:a16="http://schemas.microsoft.com/office/drawing/2014/main" id="{8DC7BAA5-81F6-F99E-BE29-22F689A2508A}"/>
                  </a:ext>
                </a:extLst>
              </p:cNvPr>
              <p:cNvSpPr/>
              <p:nvPr/>
            </p:nvSpPr>
            <p:spPr>
              <a:xfrm>
                <a:off x="11081300" y="271456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92" name="Freeform 91">
                <a:extLst>
                  <a:ext uri="{FF2B5EF4-FFF2-40B4-BE49-F238E27FC236}">
                    <a16:creationId xmlns:a16="http://schemas.microsoft.com/office/drawing/2014/main" id="{AE693307-7097-AB60-831F-B156E78CE22F}"/>
                  </a:ext>
                </a:extLst>
              </p:cNvPr>
              <p:cNvSpPr/>
              <p:nvPr/>
            </p:nvSpPr>
            <p:spPr>
              <a:xfrm>
                <a:off x="11105641"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93" name="Graphic 20">
              <a:extLst>
                <a:ext uri="{FF2B5EF4-FFF2-40B4-BE49-F238E27FC236}">
                  <a16:creationId xmlns:a16="http://schemas.microsoft.com/office/drawing/2014/main" id="{48EB32E5-B6A2-1672-C554-241813B380FF}"/>
                </a:ext>
              </a:extLst>
            </p:cNvPr>
            <p:cNvGrpSpPr/>
            <p:nvPr/>
          </p:nvGrpSpPr>
          <p:grpSpPr>
            <a:xfrm>
              <a:off x="10892634" y="2690377"/>
              <a:ext cx="48682" cy="48371"/>
              <a:chOff x="10892634" y="2690377"/>
              <a:chExt cx="48682" cy="48371"/>
            </a:xfrm>
          </p:grpSpPr>
          <p:sp>
            <p:nvSpPr>
              <p:cNvPr id="94" name="Freeform 93">
                <a:extLst>
                  <a:ext uri="{FF2B5EF4-FFF2-40B4-BE49-F238E27FC236}">
                    <a16:creationId xmlns:a16="http://schemas.microsoft.com/office/drawing/2014/main" id="{1F0C31A3-9A89-4597-2455-CBFCEFEFFC48}"/>
                  </a:ext>
                </a:extLst>
              </p:cNvPr>
              <p:cNvSpPr/>
              <p:nvPr/>
            </p:nvSpPr>
            <p:spPr>
              <a:xfrm>
                <a:off x="10892634"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95" name="Freeform 94">
                <a:extLst>
                  <a:ext uri="{FF2B5EF4-FFF2-40B4-BE49-F238E27FC236}">
                    <a16:creationId xmlns:a16="http://schemas.microsoft.com/office/drawing/2014/main" id="{4E2B1148-E5E9-29BA-0FDB-C390F842072F}"/>
                  </a:ext>
                </a:extLst>
              </p:cNvPr>
              <p:cNvSpPr/>
              <p:nvPr/>
            </p:nvSpPr>
            <p:spPr>
              <a:xfrm>
                <a:off x="10916975"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96" name="Graphic 20">
              <a:extLst>
                <a:ext uri="{FF2B5EF4-FFF2-40B4-BE49-F238E27FC236}">
                  <a16:creationId xmlns:a16="http://schemas.microsoft.com/office/drawing/2014/main" id="{54EF855A-4484-14E2-7B9D-FC018390C2C6}"/>
                </a:ext>
              </a:extLst>
            </p:cNvPr>
            <p:cNvGrpSpPr/>
            <p:nvPr/>
          </p:nvGrpSpPr>
          <p:grpSpPr>
            <a:xfrm>
              <a:off x="10862230" y="2690377"/>
              <a:ext cx="48682" cy="48371"/>
              <a:chOff x="10862230" y="2690377"/>
              <a:chExt cx="48682" cy="48371"/>
            </a:xfrm>
          </p:grpSpPr>
          <p:sp>
            <p:nvSpPr>
              <p:cNvPr id="97" name="Freeform 96">
                <a:extLst>
                  <a:ext uri="{FF2B5EF4-FFF2-40B4-BE49-F238E27FC236}">
                    <a16:creationId xmlns:a16="http://schemas.microsoft.com/office/drawing/2014/main" id="{E34A405C-5126-46B1-1A15-369EECE8ACC8}"/>
                  </a:ext>
                </a:extLst>
              </p:cNvPr>
              <p:cNvSpPr/>
              <p:nvPr/>
            </p:nvSpPr>
            <p:spPr>
              <a:xfrm>
                <a:off x="10862230" y="2714563"/>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5E8298"/>
                </a:solidFill>
                <a:prstDash val="solid"/>
                <a:miter/>
              </a:ln>
            </p:spPr>
            <p:txBody>
              <a:bodyPr rtlCol="0" anchor="ctr"/>
              <a:lstStyle/>
              <a:p>
                <a:endParaRPr lang="en-GB" noProof="0" dirty="0"/>
              </a:p>
            </p:txBody>
          </p:sp>
          <p:sp>
            <p:nvSpPr>
              <p:cNvPr id="98" name="Freeform 97">
                <a:extLst>
                  <a:ext uri="{FF2B5EF4-FFF2-40B4-BE49-F238E27FC236}">
                    <a16:creationId xmlns:a16="http://schemas.microsoft.com/office/drawing/2014/main" id="{09DF4160-41B9-47EF-C740-CF0FB1A4F455}"/>
                  </a:ext>
                </a:extLst>
              </p:cNvPr>
              <p:cNvSpPr/>
              <p:nvPr/>
            </p:nvSpPr>
            <p:spPr>
              <a:xfrm>
                <a:off x="10886571"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99" name="Graphic 20">
              <a:extLst>
                <a:ext uri="{FF2B5EF4-FFF2-40B4-BE49-F238E27FC236}">
                  <a16:creationId xmlns:a16="http://schemas.microsoft.com/office/drawing/2014/main" id="{55B3725A-E6D2-C6DD-A4F6-D5F32FA56DF3}"/>
                </a:ext>
              </a:extLst>
            </p:cNvPr>
            <p:cNvGrpSpPr/>
            <p:nvPr/>
          </p:nvGrpSpPr>
          <p:grpSpPr>
            <a:xfrm>
              <a:off x="10763961" y="2658160"/>
              <a:ext cx="48682" cy="48281"/>
              <a:chOff x="10763961" y="2658160"/>
              <a:chExt cx="48682" cy="48281"/>
            </a:xfrm>
          </p:grpSpPr>
          <p:sp>
            <p:nvSpPr>
              <p:cNvPr id="100" name="Freeform 99">
                <a:extLst>
                  <a:ext uri="{FF2B5EF4-FFF2-40B4-BE49-F238E27FC236}">
                    <a16:creationId xmlns:a16="http://schemas.microsoft.com/office/drawing/2014/main" id="{678E4ED7-E301-899C-1622-548F14C37374}"/>
                  </a:ext>
                </a:extLst>
              </p:cNvPr>
              <p:cNvSpPr/>
              <p:nvPr/>
            </p:nvSpPr>
            <p:spPr>
              <a:xfrm>
                <a:off x="10763961"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01" name="Freeform 100">
                <a:extLst>
                  <a:ext uri="{FF2B5EF4-FFF2-40B4-BE49-F238E27FC236}">
                    <a16:creationId xmlns:a16="http://schemas.microsoft.com/office/drawing/2014/main" id="{84851FE1-FAF5-B574-2F49-C43291F8764D}"/>
                  </a:ext>
                </a:extLst>
              </p:cNvPr>
              <p:cNvSpPr/>
              <p:nvPr/>
            </p:nvSpPr>
            <p:spPr>
              <a:xfrm>
                <a:off x="10788302"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02" name="Graphic 20">
              <a:extLst>
                <a:ext uri="{FF2B5EF4-FFF2-40B4-BE49-F238E27FC236}">
                  <a16:creationId xmlns:a16="http://schemas.microsoft.com/office/drawing/2014/main" id="{0F3E026E-0BA7-9C8E-FB91-8C570E770A2C}"/>
                </a:ext>
              </a:extLst>
            </p:cNvPr>
            <p:cNvGrpSpPr/>
            <p:nvPr/>
          </p:nvGrpSpPr>
          <p:grpSpPr>
            <a:xfrm>
              <a:off x="10780882" y="2658160"/>
              <a:ext cx="48772" cy="48281"/>
              <a:chOff x="10780882" y="2658160"/>
              <a:chExt cx="48772" cy="48281"/>
            </a:xfrm>
          </p:grpSpPr>
          <p:sp>
            <p:nvSpPr>
              <p:cNvPr id="103" name="Freeform 102">
                <a:extLst>
                  <a:ext uri="{FF2B5EF4-FFF2-40B4-BE49-F238E27FC236}">
                    <a16:creationId xmlns:a16="http://schemas.microsoft.com/office/drawing/2014/main" id="{4CCFFEF7-1C60-262E-3694-34642F047034}"/>
                  </a:ext>
                </a:extLst>
              </p:cNvPr>
              <p:cNvSpPr/>
              <p:nvPr/>
            </p:nvSpPr>
            <p:spPr>
              <a:xfrm>
                <a:off x="10780882" y="268225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104" name="Freeform 103">
                <a:extLst>
                  <a:ext uri="{FF2B5EF4-FFF2-40B4-BE49-F238E27FC236}">
                    <a16:creationId xmlns:a16="http://schemas.microsoft.com/office/drawing/2014/main" id="{B24529D7-C66B-0DD1-44B5-47692D89BCEF}"/>
                  </a:ext>
                </a:extLst>
              </p:cNvPr>
              <p:cNvSpPr/>
              <p:nvPr/>
            </p:nvSpPr>
            <p:spPr>
              <a:xfrm>
                <a:off x="10805223"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05" name="Graphic 20">
              <a:extLst>
                <a:ext uri="{FF2B5EF4-FFF2-40B4-BE49-F238E27FC236}">
                  <a16:creationId xmlns:a16="http://schemas.microsoft.com/office/drawing/2014/main" id="{ED5ABFEC-C93C-C670-7FFB-B38A143D77D1}"/>
                </a:ext>
              </a:extLst>
            </p:cNvPr>
            <p:cNvGrpSpPr/>
            <p:nvPr/>
          </p:nvGrpSpPr>
          <p:grpSpPr>
            <a:xfrm>
              <a:off x="10777172" y="2658160"/>
              <a:ext cx="48682" cy="48281"/>
              <a:chOff x="10777172" y="2658160"/>
              <a:chExt cx="48682" cy="48281"/>
            </a:xfrm>
          </p:grpSpPr>
          <p:sp>
            <p:nvSpPr>
              <p:cNvPr id="106" name="Freeform 105">
                <a:extLst>
                  <a:ext uri="{FF2B5EF4-FFF2-40B4-BE49-F238E27FC236}">
                    <a16:creationId xmlns:a16="http://schemas.microsoft.com/office/drawing/2014/main" id="{CB1CEF4A-A8E0-D166-7890-B33E07F92D8C}"/>
                  </a:ext>
                </a:extLst>
              </p:cNvPr>
              <p:cNvSpPr/>
              <p:nvPr/>
            </p:nvSpPr>
            <p:spPr>
              <a:xfrm>
                <a:off x="10777172"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07" name="Freeform 106">
                <a:extLst>
                  <a:ext uri="{FF2B5EF4-FFF2-40B4-BE49-F238E27FC236}">
                    <a16:creationId xmlns:a16="http://schemas.microsoft.com/office/drawing/2014/main" id="{D48CDC38-4022-8DF6-17F4-04B3EDEAA0DE}"/>
                  </a:ext>
                </a:extLst>
              </p:cNvPr>
              <p:cNvSpPr/>
              <p:nvPr/>
            </p:nvSpPr>
            <p:spPr>
              <a:xfrm>
                <a:off x="10801513"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08" name="Graphic 20">
              <a:extLst>
                <a:ext uri="{FF2B5EF4-FFF2-40B4-BE49-F238E27FC236}">
                  <a16:creationId xmlns:a16="http://schemas.microsoft.com/office/drawing/2014/main" id="{514D7810-F24D-760D-5CC3-9A840B460173}"/>
                </a:ext>
              </a:extLst>
            </p:cNvPr>
            <p:cNvGrpSpPr/>
            <p:nvPr/>
          </p:nvGrpSpPr>
          <p:grpSpPr>
            <a:xfrm>
              <a:off x="10774005" y="2658160"/>
              <a:ext cx="48682" cy="48281"/>
              <a:chOff x="10774005" y="2658160"/>
              <a:chExt cx="48682" cy="48281"/>
            </a:xfrm>
          </p:grpSpPr>
          <p:sp>
            <p:nvSpPr>
              <p:cNvPr id="109" name="Freeform 108">
                <a:extLst>
                  <a:ext uri="{FF2B5EF4-FFF2-40B4-BE49-F238E27FC236}">
                    <a16:creationId xmlns:a16="http://schemas.microsoft.com/office/drawing/2014/main" id="{0BA873DB-9E92-F8A5-B714-5D67F9FA8E49}"/>
                  </a:ext>
                </a:extLst>
              </p:cNvPr>
              <p:cNvSpPr/>
              <p:nvPr/>
            </p:nvSpPr>
            <p:spPr>
              <a:xfrm>
                <a:off x="10774005" y="2682255"/>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5E8298"/>
                </a:solidFill>
                <a:prstDash val="solid"/>
                <a:miter/>
              </a:ln>
            </p:spPr>
            <p:txBody>
              <a:bodyPr rtlCol="0" anchor="ctr"/>
              <a:lstStyle/>
              <a:p>
                <a:endParaRPr lang="en-GB" noProof="0" dirty="0"/>
              </a:p>
            </p:txBody>
          </p:sp>
          <p:sp>
            <p:nvSpPr>
              <p:cNvPr id="110" name="Freeform 109">
                <a:extLst>
                  <a:ext uri="{FF2B5EF4-FFF2-40B4-BE49-F238E27FC236}">
                    <a16:creationId xmlns:a16="http://schemas.microsoft.com/office/drawing/2014/main" id="{6868DAAE-F203-5A42-32C4-C8920F2EA8C9}"/>
                  </a:ext>
                </a:extLst>
              </p:cNvPr>
              <p:cNvSpPr/>
              <p:nvPr/>
            </p:nvSpPr>
            <p:spPr>
              <a:xfrm>
                <a:off x="10798346"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11" name="Graphic 20">
              <a:extLst>
                <a:ext uri="{FF2B5EF4-FFF2-40B4-BE49-F238E27FC236}">
                  <a16:creationId xmlns:a16="http://schemas.microsoft.com/office/drawing/2014/main" id="{7635011B-E47D-5038-7078-7673B00CC703}"/>
                </a:ext>
              </a:extLst>
            </p:cNvPr>
            <p:cNvGrpSpPr/>
            <p:nvPr/>
          </p:nvGrpSpPr>
          <p:grpSpPr>
            <a:xfrm>
              <a:off x="10730028" y="2658160"/>
              <a:ext cx="48682" cy="48281"/>
              <a:chOff x="10730028" y="2658160"/>
              <a:chExt cx="48682" cy="48281"/>
            </a:xfrm>
          </p:grpSpPr>
          <p:sp>
            <p:nvSpPr>
              <p:cNvPr id="112" name="Freeform 111">
                <a:extLst>
                  <a:ext uri="{FF2B5EF4-FFF2-40B4-BE49-F238E27FC236}">
                    <a16:creationId xmlns:a16="http://schemas.microsoft.com/office/drawing/2014/main" id="{EE089699-7848-F6FE-8581-F924969E638E}"/>
                  </a:ext>
                </a:extLst>
              </p:cNvPr>
              <p:cNvSpPr/>
              <p:nvPr/>
            </p:nvSpPr>
            <p:spPr>
              <a:xfrm>
                <a:off x="10730028"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13" name="Freeform 112">
                <a:extLst>
                  <a:ext uri="{FF2B5EF4-FFF2-40B4-BE49-F238E27FC236}">
                    <a16:creationId xmlns:a16="http://schemas.microsoft.com/office/drawing/2014/main" id="{D1BC4733-47CA-A745-C44A-F26E5BAEC00C}"/>
                  </a:ext>
                </a:extLst>
              </p:cNvPr>
              <p:cNvSpPr/>
              <p:nvPr/>
            </p:nvSpPr>
            <p:spPr>
              <a:xfrm>
                <a:off x="10754369"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14" name="Graphic 20">
              <a:extLst>
                <a:ext uri="{FF2B5EF4-FFF2-40B4-BE49-F238E27FC236}">
                  <a16:creationId xmlns:a16="http://schemas.microsoft.com/office/drawing/2014/main" id="{70FA2F29-EA8A-5CB8-DD1E-152AAF30DE0F}"/>
                </a:ext>
              </a:extLst>
            </p:cNvPr>
            <p:cNvGrpSpPr/>
            <p:nvPr/>
          </p:nvGrpSpPr>
          <p:grpSpPr>
            <a:xfrm>
              <a:off x="10718807" y="2658160"/>
              <a:ext cx="48682" cy="48281"/>
              <a:chOff x="10718807" y="2658160"/>
              <a:chExt cx="48682" cy="48281"/>
            </a:xfrm>
          </p:grpSpPr>
          <p:sp>
            <p:nvSpPr>
              <p:cNvPr id="115" name="Freeform 114">
                <a:extLst>
                  <a:ext uri="{FF2B5EF4-FFF2-40B4-BE49-F238E27FC236}">
                    <a16:creationId xmlns:a16="http://schemas.microsoft.com/office/drawing/2014/main" id="{2666C93D-4B48-0B60-A832-DDF6A2A9AED4}"/>
                  </a:ext>
                </a:extLst>
              </p:cNvPr>
              <p:cNvSpPr/>
              <p:nvPr/>
            </p:nvSpPr>
            <p:spPr>
              <a:xfrm>
                <a:off x="10718807"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16" name="Freeform 115">
                <a:extLst>
                  <a:ext uri="{FF2B5EF4-FFF2-40B4-BE49-F238E27FC236}">
                    <a16:creationId xmlns:a16="http://schemas.microsoft.com/office/drawing/2014/main" id="{A25B0810-EF11-18FC-920A-FCB4788C0E6E}"/>
                  </a:ext>
                </a:extLst>
              </p:cNvPr>
              <p:cNvSpPr/>
              <p:nvPr/>
            </p:nvSpPr>
            <p:spPr>
              <a:xfrm>
                <a:off x="10743149"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17" name="Graphic 20">
              <a:extLst>
                <a:ext uri="{FF2B5EF4-FFF2-40B4-BE49-F238E27FC236}">
                  <a16:creationId xmlns:a16="http://schemas.microsoft.com/office/drawing/2014/main" id="{543EA1D9-544C-84A0-6C3B-8F5D50060424}"/>
                </a:ext>
              </a:extLst>
            </p:cNvPr>
            <p:cNvGrpSpPr/>
            <p:nvPr/>
          </p:nvGrpSpPr>
          <p:grpSpPr>
            <a:xfrm>
              <a:off x="10705687" y="2658160"/>
              <a:ext cx="48682" cy="48281"/>
              <a:chOff x="10705687" y="2658160"/>
              <a:chExt cx="48682" cy="48281"/>
            </a:xfrm>
          </p:grpSpPr>
          <p:sp>
            <p:nvSpPr>
              <p:cNvPr id="118" name="Freeform 117">
                <a:extLst>
                  <a:ext uri="{FF2B5EF4-FFF2-40B4-BE49-F238E27FC236}">
                    <a16:creationId xmlns:a16="http://schemas.microsoft.com/office/drawing/2014/main" id="{0AD47E17-29FB-7AD0-E5D0-533C53D4AB07}"/>
                  </a:ext>
                </a:extLst>
              </p:cNvPr>
              <p:cNvSpPr/>
              <p:nvPr/>
            </p:nvSpPr>
            <p:spPr>
              <a:xfrm>
                <a:off x="10705687"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19" name="Freeform 118">
                <a:extLst>
                  <a:ext uri="{FF2B5EF4-FFF2-40B4-BE49-F238E27FC236}">
                    <a16:creationId xmlns:a16="http://schemas.microsoft.com/office/drawing/2014/main" id="{590FD2A5-8694-C7D9-63E0-AEC1A0CCE52B}"/>
                  </a:ext>
                </a:extLst>
              </p:cNvPr>
              <p:cNvSpPr/>
              <p:nvPr/>
            </p:nvSpPr>
            <p:spPr>
              <a:xfrm>
                <a:off x="10730028"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20" name="Graphic 20">
              <a:extLst>
                <a:ext uri="{FF2B5EF4-FFF2-40B4-BE49-F238E27FC236}">
                  <a16:creationId xmlns:a16="http://schemas.microsoft.com/office/drawing/2014/main" id="{E6BD008F-8A55-E872-2874-82F08DB59AB1}"/>
                </a:ext>
              </a:extLst>
            </p:cNvPr>
            <p:cNvGrpSpPr/>
            <p:nvPr/>
          </p:nvGrpSpPr>
          <p:grpSpPr>
            <a:xfrm>
              <a:off x="10739620" y="2658160"/>
              <a:ext cx="48682" cy="48281"/>
              <a:chOff x="10739620" y="2658160"/>
              <a:chExt cx="48682" cy="48281"/>
            </a:xfrm>
          </p:grpSpPr>
          <p:sp>
            <p:nvSpPr>
              <p:cNvPr id="121" name="Freeform 120">
                <a:extLst>
                  <a:ext uri="{FF2B5EF4-FFF2-40B4-BE49-F238E27FC236}">
                    <a16:creationId xmlns:a16="http://schemas.microsoft.com/office/drawing/2014/main" id="{32F53231-9374-8F52-A0C9-0E1B25DE8414}"/>
                  </a:ext>
                </a:extLst>
              </p:cNvPr>
              <p:cNvSpPr/>
              <p:nvPr/>
            </p:nvSpPr>
            <p:spPr>
              <a:xfrm>
                <a:off x="10739620"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22" name="Freeform 121">
                <a:extLst>
                  <a:ext uri="{FF2B5EF4-FFF2-40B4-BE49-F238E27FC236}">
                    <a16:creationId xmlns:a16="http://schemas.microsoft.com/office/drawing/2014/main" id="{A1E6A68C-EBF8-6EDF-1FB2-7F9E8D8A28C5}"/>
                  </a:ext>
                </a:extLst>
              </p:cNvPr>
              <p:cNvSpPr/>
              <p:nvPr/>
            </p:nvSpPr>
            <p:spPr>
              <a:xfrm>
                <a:off x="10763961"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23" name="Graphic 20">
              <a:extLst>
                <a:ext uri="{FF2B5EF4-FFF2-40B4-BE49-F238E27FC236}">
                  <a16:creationId xmlns:a16="http://schemas.microsoft.com/office/drawing/2014/main" id="{99C2F5DB-1C9C-E9B8-17AD-04D664B66E74}"/>
                </a:ext>
              </a:extLst>
            </p:cNvPr>
            <p:cNvGrpSpPr/>
            <p:nvPr/>
          </p:nvGrpSpPr>
          <p:grpSpPr>
            <a:xfrm>
              <a:off x="10752831" y="2658160"/>
              <a:ext cx="48682" cy="48281"/>
              <a:chOff x="10752831" y="2658160"/>
              <a:chExt cx="48682" cy="48281"/>
            </a:xfrm>
          </p:grpSpPr>
          <p:sp>
            <p:nvSpPr>
              <p:cNvPr id="124" name="Freeform 123">
                <a:extLst>
                  <a:ext uri="{FF2B5EF4-FFF2-40B4-BE49-F238E27FC236}">
                    <a16:creationId xmlns:a16="http://schemas.microsoft.com/office/drawing/2014/main" id="{02B13D8A-75E1-BA87-AAFF-AF176325F1F2}"/>
                  </a:ext>
                </a:extLst>
              </p:cNvPr>
              <p:cNvSpPr/>
              <p:nvPr/>
            </p:nvSpPr>
            <p:spPr>
              <a:xfrm>
                <a:off x="10752831"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25" name="Freeform 124">
                <a:extLst>
                  <a:ext uri="{FF2B5EF4-FFF2-40B4-BE49-F238E27FC236}">
                    <a16:creationId xmlns:a16="http://schemas.microsoft.com/office/drawing/2014/main" id="{8294AE3B-561F-190C-087D-6B57C4923D15}"/>
                  </a:ext>
                </a:extLst>
              </p:cNvPr>
              <p:cNvSpPr/>
              <p:nvPr/>
            </p:nvSpPr>
            <p:spPr>
              <a:xfrm>
                <a:off x="10777172"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26" name="Graphic 20">
              <a:extLst>
                <a:ext uri="{FF2B5EF4-FFF2-40B4-BE49-F238E27FC236}">
                  <a16:creationId xmlns:a16="http://schemas.microsoft.com/office/drawing/2014/main" id="{28A57057-5F24-DC45-F071-ACF10435FE4D}"/>
                </a:ext>
              </a:extLst>
            </p:cNvPr>
            <p:cNvGrpSpPr/>
            <p:nvPr/>
          </p:nvGrpSpPr>
          <p:grpSpPr>
            <a:xfrm>
              <a:off x="10617009" y="2658160"/>
              <a:ext cx="48682" cy="48281"/>
              <a:chOff x="10617009" y="2658160"/>
              <a:chExt cx="48682" cy="48281"/>
            </a:xfrm>
          </p:grpSpPr>
          <p:sp>
            <p:nvSpPr>
              <p:cNvPr id="127" name="Freeform 126">
                <a:extLst>
                  <a:ext uri="{FF2B5EF4-FFF2-40B4-BE49-F238E27FC236}">
                    <a16:creationId xmlns:a16="http://schemas.microsoft.com/office/drawing/2014/main" id="{1764D1AC-CC2F-D3ED-AFE7-49B958CFF37D}"/>
                  </a:ext>
                </a:extLst>
              </p:cNvPr>
              <p:cNvSpPr/>
              <p:nvPr/>
            </p:nvSpPr>
            <p:spPr>
              <a:xfrm>
                <a:off x="10617009"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28" name="Freeform 127">
                <a:extLst>
                  <a:ext uri="{FF2B5EF4-FFF2-40B4-BE49-F238E27FC236}">
                    <a16:creationId xmlns:a16="http://schemas.microsoft.com/office/drawing/2014/main" id="{56E5507A-B1E5-AF71-5B44-CB2832D973AE}"/>
                  </a:ext>
                </a:extLst>
              </p:cNvPr>
              <p:cNvSpPr/>
              <p:nvPr/>
            </p:nvSpPr>
            <p:spPr>
              <a:xfrm>
                <a:off x="10641350"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29" name="Graphic 20">
              <a:extLst>
                <a:ext uri="{FF2B5EF4-FFF2-40B4-BE49-F238E27FC236}">
                  <a16:creationId xmlns:a16="http://schemas.microsoft.com/office/drawing/2014/main" id="{C7B25D30-E7C3-5237-8F6C-F5470732D4AC}"/>
                </a:ext>
              </a:extLst>
            </p:cNvPr>
            <p:cNvGrpSpPr/>
            <p:nvPr/>
          </p:nvGrpSpPr>
          <p:grpSpPr>
            <a:xfrm>
              <a:off x="10604793" y="2658160"/>
              <a:ext cx="48682" cy="48281"/>
              <a:chOff x="10604793" y="2658160"/>
              <a:chExt cx="48682" cy="48281"/>
            </a:xfrm>
          </p:grpSpPr>
          <p:sp>
            <p:nvSpPr>
              <p:cNvPr id="130" name="Freeform 129">
                <a:extLst>
                  <a:ext uri="{FF2B5EF4-FFF2-40B4-BE49-F238E27FC236}">
                    <a16:creationId xmlns:a16="http://schemas.microsoft.com/office/drawing/2014/main" id="{CA461A9A-F13F-DE2D-1482-008F50D41622}"/>
                  </a:ext>
                </a:extLst>
              </p:cNvPr>
              <p:cNvSpPr/>
              <p:nvPr/>
            </p:nvSpPr>
            <p:spPr>
              <a:xfrm>
                <a:off x="10604793"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31" name="Freeform 130">
                <a:extLst>
                  <a:ext uri="{FF2B5EF4-FFF2-40B4-BE49-F238E27FC236}">
                    <a16:creationId xmlns:a16="http://schemas.microsoft.com/office/drawing/2014/main" id="{BA5BBC07-EFE6-0615-C70D-483E3738B4C2}"/>
                  </a:ext>
                </a:extLst>
              </p:cNvPr>
              <p:cNvSpPr/>
              <p:nvPr/>
            </p:nvSpPr>
            <p:spPr>
              <a:xfrm>
                <a:off x="10629134"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32" name="Graphic 20">
              <a:extLst>
                <a:ext uri="{FF2B5EF4-FFF2-40B4-BE49-F238E27FC236}">
                  <a16:creationId xmlns:a16="http://schemas.microsoft.com/office/drawing/2014/main" id="{5246FAAC-6A6B-E8E5-3F45-C05EA4AE63E1}"/>
                </a:ext>
              </a:extLst>
            </p:cNvPr>
            <p:cNvGrpSpPr/>
            <p:nvPr/>
          </p:nvGrpSpPr>
          <p:grpSpPr>
            <a:xfrm>
              <a:off x="10713831" y="2658160"/>
              <a:ext cx="48682" cy="48281"/>
              <a:chOff x="10713831" y="2658160"/>
              <a:chExt cx="48682" cy="48281"/>
            </a:xfrm>
          </p:grpSpPr>
          <p:sp>
            <p:nvSpPr>
              <p:cNvPr id="133" name="Freeform 132">
                <a:extLst>
                  <a:ext uri="{FF2B5EF4-FFF2-40B4-BE49-F238E27FC236}">
                    <a16:creationId xmlns:a16="http://schemas.microsoft.com/office/drawing/2014/main" id="{0B213268-761C-C30B-80D5-58263DD930DA}"/>
                  </a:ext>
                </a:extLst>
              </p:cNvPr>
              <p:cNvSpPr/>
              <p:nvPr/>
            </p:nvSpPr>
            <p:spPr>
              <a:xfrm>
                <a:off x="10713831"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34" name="Freeform 133">
                <a:extLst>
                  <a:ext uri="{FF2B5EF4-FFF2-40B4-BE49-F238E27FC236}">
                    <a16:creationId xmlns:a16="http://schemas.microsoft.com/office/drawing/2014/main" id="{CED92E1F-9815-03C5-7C31-7ABB9A459228}"/>
                  </a:ext>
                </a:extLst>
              </p:cNvPr>
              <p:cNvSpPr/>
              <p:nvPr/>
            </p:nvSpPr>
            <p:spPr>
              <a:xfrm>
                <a:off x="10738172"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35" name="Graphic 20">
              <a:extLst>
                <a:ext uri="{FF2B5EF4-FFF2-40B4-BE49-F238E27FC236}">
                  <a16:creationId xmlns:a16="http://schemas.microsoft.com/office/drawing/2014/main" id="{B526B325-EFA1-4F14-300D-B0294C304188}"/>
                </a:ext>
              </a:extLst>
            </p:cNvPr>
            <p:cNvGrpSpPr/>
            <p:nvPr/>
          </p:nvGrpSpPr>
          <p:grpSpPr>
            <a:xfrm>
              <a:off x="10710211" y="2658160"/>
              <a:ext cx="48682" cy="48281"/>
              <a:chOff x="10710211" y="2658160"/>
              <a:chExt cx="48682" cy="48281"/>
            </a:xfrm>
          </p:grpSpPr>
          <p:sp>
            <p:nvSpPr>
              <p:cNvPr id="136" name="Freeform 135">
                <a:extLst>
                  <a:ext uri="{FF2B5EF4-FFF2-40B4-BE49-F238E27FC236}">
                    <a16:creationId xmlns:a16="http://schemas.microsoft.com/office/drawing/2014/main" id="{6F62DEC6-B246-0645-3BF3-043F43687B80}"/>
                  </a:ext>
                </a:extLst>
              </p:cNvPr>
              <p:cNvSpPr/>
              <p:nvPr/>
            </p:nvSpPr>
            <p:spPr>
              <a:xfrm>
                <a:off x="10710211"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37" name="Freeform 136">
                <a:extLst>
                  <a:ext uri="{FF2B5EF4-FFF2-40B4-BE49-F238E27FC236}">
                    <a16:creationId xmlns:a16="http://schemas.microsoft.com/office/drawing/2014/main" id="{A06C4618-DDD1-41CC-20AE-5D78F2766D91}"/>
                  </a:ext>
                </a:extLst>
              </p:cNvPr>
              <p:cNvSpPr/>
              <p:nvPr/>
            </p:nvSpPr>
            <p:spPr>
              <a:xfrm>
                <a:off x="10734552"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38" name="Graphic 20">
              <a:extLst>
                <a:ext uri="{FF2B5EF4-FFF2-40B4-BE49-F238E27FC236}">
                  <a16:creationId xmlns:a16="http://schemas.microsoft.com/office/drawing/2014/main" id="{57AEC6CB-437F-DC97-7062-ADE529AD9D11}"/>
                </a:ext>
              </a:extLst>
            </p:cNvPr>
            <p:cNvGrpSpPr/>
            <p:nvPr/>
          </p:nvGrpSpPr>
          <p:grpSpPr>
            <a:xfrm>
              <a:off x="10684060" y="2658160"/>
              <a:ext cx="48772" cy="48281"/>
              <a:chOff x="10684060" y="2658160"/>
              <a:chExt cx="48772" cy="48281"/>
            </a:xfrm>
          </p:grpSpPr>
          <p:sp>
            <p:nvSpPr>
              <p:cNvPr id="139" name="Freeform 138">
                <a:extLst>
                  <a:ext uri="{FF2B5EF4-FFF2-40B4-BE49-F238E27FC236}">
                    <a16:creationId xmlns:a16="http://schemas.microsoft.com/office/drawing/2014/main" id="{BFBE47ED-4E1D-20A6-0E97-2CB64BBC0A83}"/>
                  </a:ext>
                </a:extLst>
              </p:cNvPr>
              <p:cNvSpPr/>
              <p:nvPr/>
            </p:nvSpPr>
            <p:spPr>
              <a:xfrm>
                <a:off x="10684060" y="268225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140" name="Freeform 139">
                <a:extLst>
                  <a:ext uri="{FF2B5EF4-FFF2-40B4-BE49-F238E27FC236}">
                    <a16:creationId xmlns:a16="http://schemas.microsoft.com/office/drawing/2014/main" id="{1FDB8758-CBD9-A736-F8C5-3A5FECF9126A}"/>
                  </a:ext>
                </a:extLst>
              </p:cNvPr>
              <p:cNvSpPr/>
              <p:nvPr/>
            </p:nvSpPr>
            <p:spPr>
              <a:xfrm>
                <a:off x="10708401"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41" name="Graphic 20">
              <a:extLst>
                <a:ext uri="{FF2B5EF4-FFF2-40B4-BE49-F238E27FC236}">
                  <a16:creationId xmlns:a16="http://schemas.microsoft.com/office/drawing/2014/main" id="{07B33154-A284-3E10-E2CA-4848BC1B7FB9}"/>
                </a:ext>
              </a:extLst>
            </p:cNvPr>
            <p:cNvGrpSpPr/>
            <p:nvPr/>
          </p:nvGrpSpPr>
          <p:grpSpPr>
            <a:xfrm>
              <a:off x="10672840" y="2658160"/>
              <a:ext cx="48682" cy="48281"/>
              <a:chOff x="10672840" y="2658160"/>
              <a:chExt cx="48682" cy="48281"/>
            </a:xfrm>
          </p:grpSpPr>
          <p:sp>
            <p:nvSpPr>
              <p:cNvPr id="142" name="Freeform 141">
                <a:extLst>
                  <a:ext uri="{FF2B5EF4-FFF2-40B4-BE49-F238E27FC236}">
                    <a16:creationId xmlns:a16="http://schemas.microsoft.com/office/drawing/2014/main" id="{A213EDD1-5A2E-B0F6-DD70-B6BB0A391113}"/>
                  </a:ext>
                </a:extLst>
              </p:cNvPr>
              <p:cNvSpPr/>
              <p:nvPr/>
            </p:nvSpPr>
            <p:spPr>
              <a:xfrm>
                <a:off x="10672840"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43" name="Freeform 142">
                <a:extLst>
                  <a:ext uri="{FF2B5EF4-FFF2-40B4-BE49-F238E27FC236}">
                    <a16:creationId xmlns:a16="http://schemas.microsoft.com/office/drawing/2014/main" id="{B04AC783-1BD0-9114-5FEF-3A749F4FA51B}"/>
                  </a:ext>
                </a:extLst>
              </p:cNvPr>
              <p:cNvSpPr/>
              <p:nvPr/>
            </p:nvSpPr>
            <p:spPr>
              <a:xfrm>
                <a:off x="10697181"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44" name="Graphic 20">
              <a:extLst>
                <a:ext uri="{FF2B5EF4-FFF2-40B4-BE49-F238E27FC236}">
                  <a16:creationId xmlns:a16="http://schemas.microsoft.com/office/drawing/2014/main" id="{66CC4310-2672-EBA7-43AC-F7FB9832AF11}"/>
                </a:ext>
              </a:extLst>
            </p:cNvPr>
            <p:cNvGrpSpPr/>
            <p:nvPr/>
          </p:nvGrpSpPr>
          <p:grpSpPr>
            <a:xfrm>
              <a:off x="10663972" y="2658160"/>
              <a:ext cx="48682" cy="48281"/>
              <a:chOff x="10663972" y="2658160"/>
              <a:chExt cx="48682" cy="48281"/>
            </a:xfrm>
          </p:grpSpPr>
          <p:sp>
            <p:nvSpPr>
              <p:cNvPr id="145" name="Freeform 144">
                <a:extLst>
                  <a:ext uri="{FF2B5EF4-FFF2-40B4-BE49-F238E27FC236}">
                    <a16:creationId xmlns:a16="http://schemas.microsoft.com/office/drawing/2014/main" id="{C59677CA-9353-A837-291C-C11DD9F87D69}"/>
                  </a:ext>
                </a:extLst>
              </p:cNvPr>
              <p:cNvSpPr/>
              <p:nvPr/>
            </p:nvSpPr>
            <p:spPr>
              <a:xfrm>
                <a:off x="10663972"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46" name="Freeform 145">
                <a:extLst>
                  <a:ext uri="{FF2B5EF4-FFF2-40B4-BE49-F238E27FC236}">
                    <a16:creationId xmlns:a16="http://schemas.microsoft.com/office/drawing/2014/main" id="{34D5334E-1E6D-B199-B57A-CD8294792920}"/>
                  </a:ext>
                </a:extLst>
              </p:cNvPr>
              <p:cNvSpPr/>
              <p:nvPr/>
            </p:nvSpPr>
            <p:spPr>
              <a:xfrm>
                <a:off x="10688313"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47" name="Graphic 20">
              <a:extLst>
                <a:ext uri="{FF2B5EF4-FFF2-40B4-BE49-F238E27FC236}">
                  <a16:creationId xmlns:a16="http://schemas.microsoft.com/office/drawing/2014/main" id="{DBFBA60E-049E-0C0D-0B6A-6B0DF3BA8199}"/>
                </a:ext>
              </a:extLst>
            </p:cNvPr>
            <p:cNvGrpSpPr/>
            <p:nvPr/>
          </p:nvGrpSpPr>
          <p:grpSpPr>
            <a:xfrm>
              <a:off x="10651032" y="2658160"/>
              <a:ext cx="48682" cy="48281"/>
              <a:chOff x="10651032" y="2658160"/>
              <a:chExt cx="48682" cy="48281"/>
            </a:xfrm>
          </p:grpSpPr>
          <p:sp>
            <p:nvSpPr>
              <p:cNvPr id="148" name="Freeform 147">
                <a:extLst>
                  <a:ext uri="{FF2B5EF4-FFF2-40B4-BE49-F238E27FC236}">
                    <a16:creationId xmlns:a16="http://schemas.microsoft.com/office/drawing/2014/main" id="{59D5E2AF-7E75-5568-8AA8-BEE33C484C6A}"/>
                  </a:ext>
                </a:extLst>
              </p:cNvPr>
              <p:cNvSpPr/>
              <p:nvPr/>
            </p:nvSpPr>
            <p:spPr>
              <a:xfrm>
                <a:off x="10651032" y="26822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49" name="Freeform 148">
                <a:extLst>
                  <a:ext uri="{FF2B5EF4-FFF2-40B4-BE49-F238E27FC236}">
                    <a16:creationId xmlns:a16="http://schemas.microsoft.com/office/drawing/2014/main" id="{68489833-4525-D109-A30D-F9D1FC36C4B8}"/>
                  </a:ext>
                </a:extLst>
              </p:cNvPr>
              <p:cNvSpPr/>
              <p:nvPr/>
            </p:nvSpPr>
            <p:spPr>
              <a:xfrm>
                <a:off x="10675373" y="265816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50" name="Graphic 20">
              <a:extLst>
                <a:ext uri="{FF2B5EF4-FFF2-40B4-BE49-F238E27FC236}">
                  <a16:creationId xmlns:a16="http://schemas.microsoft.com/office/drawing/2014/main" id="{BB8C4570-2DF1-CF00-9DEA-73EE0C6D5F6D}"/>
                </a:ext>
              </a:extLst>
            </p:cNvPr>
            <p:cNvGrpSpPr/>
            <p:nvPr/>
          </p:nvGrpSpPr>
          <p:grpSpPr>
            <a:xfrm>
              <a:off x="10552039" y="2641013"/>
              <a:ext cx="48682" cy="48371"/>
              <a:chOff x="10552039" y="2641013"/>
              <a:chExt cx="48682" cy="48371"/>
            </a:xfrm>
          </p:grpSpPr>
          <p:sp>
            <p:nvSpPr>
              <p:cNvPr id="151" name="Freeform 150">
                <a:extLst>
                  <a:ext uri="{FF2B5EF4-FFF2-40B4-BE49-F238E27FC236}">
                    <a16:creationId xmlns:a16="http://schemas.microsoft.com/office/drawing/2014/main" id="{8545706B-2F25-6C98-2B8D-E932D3438DAF}"/>
                  </a:ext>
                </a:extLst>
              </p:cNvPr>
              <p:cNvSpPr/>
              <p:nvPr/>
            </p:nvSpPr>
            <p:spPr>
              <a:xfrm>
                <a:off x="10552039" y="266519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52" name="Freeform 151">
                <a:extLst>
                  <a:ext uri="{FF2B5EF4-FFF2-40B4-BE49-F238E27FC236}">
                    <a16:creationId xmlns:a16="http://schemas.microsoft.com/office/drawing/2014/main" id="{27F051CF-7CC6-31FB-FE89-E0942E695C74}"/>
                  </a:ext>
                </a:extLst>
              </p:cNvPr>
              <p:cNvSpPr/>
              <p:nvPr/>
            </p:nvSpPr>
            <p:spPr>
              <a:xfrm>
                <a:off x="10576380" y="264101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53" name="Graphic 20">
              <a:extLst>
                <a:ext uri="{FF2B5EF4-FFF2-40B4-BE49-F238E27FC236}">
                  <a16:creationId xmlns:a16="http://schemas.microsoft.com/office/drawing/2014/main" id="{20CCC2C0-3AA1-00BF-EFB3-4E306A5937C4}"/>
                </a:ext>
              </a:extLst>
            </p:cNvPr>
            <p:cNvGrpSpPr/>
            <p:nvPr/>
          </p:nvGrpSpPr>
          <p:grpSpPr>
            <a:xfrm>
              <a:off x="10516658" y="2620708"/>
              <a:ext cx="48682" cy="48371"/>
              <a:chOff x="10516658" y="2620708"/>
              <a:chExt cx="48682" cy="48371"/>
            </a:xfrm>
          </p:grpSpPr>
          <p:sp>
            <p:nvSpPr>
              <p:cNvPr id="154" name="Freeform 153">
                <a:extLst>
                  <a:ext uri="{FF2B5EF4-FFF2-40B4-BE49-F238E27FC236}">
                    <a16:creationId xmlns:a16="http://schemas.microsoft.com/office/drawing/2014/main" id="{1E9CD513-8218-87BE-78BD-CF39A615EB97}"/>
                  </a:ext>
                </a:extLst>
              </p:cNvPr>
              <p:cNvSpPr/>
              <p:nvPr/>
            </p:nvSpPr>
            <p:spPr>
              <a:xfrm>
                <a:off x="10516658" y="264489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55" name="Freeform 154">
                <a:extLst>
                  <a:ext uri="{FF2B5EF4-FFF2-40B4-BE49-F238E27FC236}">
                    <a16:creationId xmlns:a16="http://schemas.microsoft.com/office/drawing/2014/main" id="{C032284B-D3BA-DCE3-257B-DA930EF592B9}"/>
                  </a:ext>
                </a:extLst>
              </p:cNvPr>
              <p:cNvSpPr/>
              <p:nvPr/>
            </p:nvSpPr>
            <p:spPr>
              <a:xfrm>
                <a:off x="10540999" y="2620708"/>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56" name="Graphic 20">
              <a:extLst>
                <a:ext uri="{FF2B5EF4-FFF2-40B4-BE49-F238E27FC236}">
                  <a16:creationId xmlns:a16="http://schemas.microsoft.com/office/drawing/2014/main" id="{8E052FE6-2F7F-B0D7-DD99-9982CB28895D}"/>
                </a:ext>
              </a:extLst>
            </p:cNvPr>
            <p:cNvGrpSpPr/>
            <p:nvPr/>
          </p:nvGrpSpPr>
          <p:grpSpPr>
            <a:xfrm>
              <a:off x="10507067" y="2618452"/>
              <a:ext cx="48682" cy="48281"/>
              <a:chOff x="10507067" y="2618452"/>
              <a:chExt cx="48682" cy="48281"/>
            </a:xfrm>
          </p:grpSpPr>
          <p:sp>
            <p:nvSpPr>
              <p:cNvPr id="157" name="Freeform 156">
                <a:extLst>
                  <a:ext uri="{FF2B5EF4-FFF2-40B4-BE49-F238E27FC236}">
                    <a16:creationId xmlns:a16="http://schemas.microsoft.com/office/drawing/2014/main" id="{1C3A2390-5D4C-1A9D-AF44-69408E5422AB}"/>
                  </a:ext>
                </a:extLst>
              </p:cNvPr>
              <p:cNvSpPr/>
              <p:nvPr/>
            </p:nvSpPr>
            <p:spPr>
              <a:xfrm>
                <a:off x="10507067" y="264254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58" name="Freeform 157">
                <a:extLst>
                  <a:ext uri="{FF2B5EF4-FFF2-40B4-BE49-F238E27FC236}">
                    <a16:creationId xmlns:a16="http://schemas.microsoft.com/office/drawing/2014/main" id="{1F7CCF33-58D1-CFFF-9540-C0D2ED3469D2}"/>
                  </a:ext>
                </a:extLst>
              </p:cNvPr>
              <p:cNvSpPr/>
              <p:nvPr/>
            </p:nvSpPr>
            <p:spPr>
              <a:xfrm>
                <a:off x="10531408" y="261845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59" name="Graphic 20">
              <a:extLst>
                <a:ext uri="{FF2B5EF4-FFF2-40B4-BE49-F238E27FC236}">
                  <a16:creationId xmlns:a16="http://schemas.microsoft.com/office/drawing/2014/main" id="{2B8C855E-39CF-D84D-485D-5E2BCE122029}"/>
                </a:ext>
              </a:extLst>
            </p:cNvPr>
            <p:cNvGrpSpPr/>
            <p:nvPr/>
          </p:nvGrpSpPr>
          <p:grpSpPr>
            <a:xfrm>
              <a:off x="10494670" y="2618452"/>
              <a:ext cx="48772" cy="48281"/>
              <a:chOff x="10494670" y="2618452"/>
              <a:chExt cx="48772" cy="48281"/>
            </a:xfrm>
          </p:grpSpPr>
          <p:sp>
            <p:nvSpPr>
              <p:cNvPr id="160" name="Freeform 159">
                <a:extLst>
                  <a:ext uri="{FF2B5EF4-FFF2-40B4-BE49-F238E27FC236}">
                    <a16:creationId xmlns:a16="http://schemas.microsoft.com/office/drawing/2014/main" id="{33E0DBB9-EB2E-CC0F-D8A8-095ECE7EDB68}"/>
                  </a:ext>
                </a:extLst>
              </p:cNvPr>
              <p:cNvSpPr/>
              <p:nvPr/>
            </p:nvSpPr>
            <p:spPr>
              <a:xfrm>
                <a:off x="10494670" y="2642547"/>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161" name="Freeform 160">
                <a:extLst>
                  <a:ext uri="{FF2B5EF4-FFF2-40B4-BE49-F238E27FC236}">
                    <a16:creationId xmlns:a16="http://schemas.microsoft.com/office/drawing/2014/main" id="{02072650-D078-2EDE-3538-AACF0273739E}"/>
                  </a:ext>
                </a:extLst>
              </p:cNvPr>
              <p:cNvSpPr/>
              <p:nvPr/>
            </p:nvSpPr>
            <p:spPr>
              <a:xfrm>
                <a:off x="10519101" y="261845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62" name="Graphic 20">
              <a:extLst>
                <a:ext uri="{FF2B5EF4-FFF2-40B4-BE49-F238E27FC236}">
                  <a16:creationId xmlns:a16="http://schemas.microsoft.com/office/drawing/2014/main" id="{97068161-3829-9D37-EE4C-B300FEA416D0}"/>
                </a:ext>
              </a:extLst>
            </p:cNvPr>
            <p:cNvGrpSpPr/>
            <p:nvPr/>
          </p:nvGrpSpPr>
          <p:grpSpPr>
            <a:xfrm>
              <a:off x="10476844" y="2618452"/>
              <a:ext cx="48682" cy="48281"/>
              <a:chOff x="10476844" y="2618452"/>
              <a:chExt cx="48682" cy="48281"/>
            </a:xfrm>
          </p:grpSpPr>
          <p:sp>
            <p:nvSpPr>
              <p:cNvPr id="163" name="Freeform 162">
                <a:extLst>
                  <a:ext uri="{FF2B5EF4-FFF2-40B4-BE49-F238E27FC236}">
                    <a16:creationId xmlns:a16="http://schemas.microsoft.com/office/drawing/2014/main" id="{B2912FB4-FEF5-FE98-8E51-BF19262DAAA8}"/>
                  </a:ext>
                </a:extLst>
              </p:cNvPr>
              <p:cNvSpPr/>
              <p:nvPr/>
            </p:nvSpPr>
            <p:spPr>
              <a:xfrm>
                <a:off x="10476844" y="264254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64" name="Freeform 163">
                <a:extLst>
                  <a:ext uri="{FF2B5EF4-FFF2-40B4-BE49-F238E27FC236}">
                    <a16:creationId xmlns:a16="http://schemas.microsoft.com/office/drawing/2014/main" id="{7E528951-1C6E-33E0-BFC2-2FC19EC02197}"/>
                  </a:ext>
                </a:extLst>
              </p:cNvPr>
              <p:cNvSpPr/>
              <p:nvPr/>
            </p:nvSpPr>
            <p:spPr>
              <a:xfrm>
                <a:off x="10501185" y="261845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65" name="Graphic 20">
              <a:extLst>
                <a:ext uri="{FF2B5EF4-FFF2-40B4-BE49-F238E27FC236}">
                  <a16:creationId xmlns:a16="http://schemas.microsoft.com/office/drawing/2014/main" id="{08D8655D-55B1-F323-CF6B-6F37FF740E37}"/>
                </a:ext>
              </a:extLst>
            </p:cNvPr>
            <p:cNvGrpSpPr/>
            <p:nvPr/>
          </p:nvGrpSpPr>
          <p:grpSpPr>
            <a:xfrm>
              <a:off x="10472229" y="2618452"/>
              <a:ext cx="48682" cy="48281"/>
              <a:chOff x="10472229" y="2618452"/>
              <a:chExt cx="48682" cy="48281"/>
            </a:xfrm>
          </p:grpSpPr>
          <p:sp>
            <p:nvSpPr>
              <p:cNvPr id="166" name="Freeform 165">
                <a:extLst>
                  <a:ext uri="{FF2B5EF4-FFF2-40B4-BE49-F238E27FC236}">
                    <a16:creationId xmlns:a16="http://schemas.microsoft.com/office/drawing/2014/main" id="{7A08F7CE-E798-EB67-A20C-56441747AA2E}"/>
                  </a:ext>
                </a:extLst>
              </p:cNvPr>
              <p:cNvSpPr/>
              <p:nvPr/>
            </p:nvSpPr>
            <p:spPr>
              <a:xfrm>
                <a:off x="10472229" y="264254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67" name="Freeform 166">
                <a:extLst>
                  <a:ext uri="{FF2B5EF4-FFF2-40B4-BE49-F238E27FC236}">
                    <a16:creationId xmlns:a16="http://schemas.microsoft.com/office/drawing/2014/main" id="{7D99386D-754B-742C-D2B8-AE07256DC558}"/>
                  </a:ext>
                </a:extLst>
              </p:cNvPr>
              <p:cNvSpPr/>
              <p:nvPr/>
            </p:nvSpPr>
            <p:spPr>
              <a:xfrm>
                <a:off x="10496570" y="261845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68" name="Graphic 20">
              <a:extLst>
                <a:ext uri="{FF2B5EF4-FFF2-40B4-BE49-F238E27FC236}">
                  <a16:creationId xmlns:a16="http://schemas.microsoft.com/office/drawing/2014/main" id="{08FF080E-3BAF-1704-F472-D4DBDBDE03FD}"/>
                </a:ext>
              </a:extLst>
            </p:cNvPr>
            <p:cNvGrpSpPr/>
            <p:nvPr/>
          </p:nvGrpSpPr>
          <p:grpSpPr>
            <a:xfrm>
              <a:off x="10439834" y="2618723"/>
              <a:ext cx="48682" cy="48371"/>
              <a:chOff x="10439834" y="2618723"/>
              <a:chExt cx="48682" cy="48371"/>
            </a:xfrm>
          </p:grpSpPr>
          <p:sp>
            <p:nvSpPr>
              <p:cNvPr id="169" name="Freeform 168">
                <a:extLst>
                  <a:ext uri="{FF2B5EF4-FFF2-40B4-BE49-F238E27FC236}">
                    <a16:creationId xmlns:a16="http://schemas.microsoft.com/office/drawing/2014/main" id="{7BCE26B5-7563-95B7-E5ED-04ECB869DC7B}"/>
                  </a:ext>
                </a:extLst>
              </p:cNvPr>
              <p:cNvSpPr/>
              <p:nvPr/>
            </p:nvSpPr>
            <p:spPr>
              <a:xfrm>
                <a:off x="10439834" y="264290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70" name="Freeform 169">
                <a:extLst>
                  <a:ext uri="{FF2B5EF4-FFF2-40B4-BE49-F238E27FC236}">
                    <a16:creationId xmlns:a16="http://schemas.microsoft.com/office/drawing/2014/main" id="{FA803A98-4B2F-DBC6-9FAA-CBBF184D576F}"/>
                  </a:ext>
                </a:extLst>
              </p:cNvPr>
              <p:cNvSpPr/>
              <p:nvPr/>
            </p:nvSpPr>
            <p:spPr>
              <a:xfrm>
                <a:off x="10464176" y="261872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71" name="Graphic 20">
              <a:extLst>
                <a:ext uri="{FF2B5EF4-FFF2-40B4-BE49-F238E27FC236}">
                  <a16:creationId xmlns:a16="http://schemas.microsoft.com/office/drawing/2014/main" id="{4343A561-FB9C-3E6A-0D86-6C66D9B164EA}"/>
                </a:ext>
              </a:extLst>
            </p:cNvPr>
            <p:cNvGrpSpPr/>
            <p:nvPr/>
          </p:nvGrpSpPr>
          <p:grpSpPr>
            <a:xfrm>
              <a:off x="10442821" y="2618723"/>
              <a:ext cx="48682" cy="48371"/>
              <a:chOff x="10442821" y="2618723"/>
              <a:chExt cx="48682" cy="48371"/>
            </a:xfrm>
          </p:grpSpPr>
          <p:sp>
            <p:nvSpPr>
              <p:cNvPr id="172" name="Freeform 171">
                <a:extLst>
                  <a:ext uri="{FF2B5EF4-FFF2-40B4-BE49-F238E27FC236}">
                    <a16:creationId xmlns:a16="http://schemas.microsoft.com/office/drawing/2014/main" id="{4DFF6304-0262-37AD-723B-056D1D26A7C2}"/>
                  </a:ext>
                </a:extLst>
              </p:cNvPr>
              <p:cNvSpPr/>
              <p:nvPr/>
            </p:nvSpPr>
            <p:spPr>
              <a:xfrm>
                <a:off x="10442821" y="264290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73" name="Freeform 172">
                <a:extLst>
                  <a:ext uri="{FF2B5EF4-FFF2-40B4-BE49-F238E27FC236}">
                    <a16:creationId xmlns:a16="http://schemas.microsoft.com/office/drawing/2014/main" id="{EBAAC9EB-701E-B058-D9EE-37A25EB1A85D}"/>
                  </a:ext>
                </a:extLst>
              </p:cNvPr>
              <p:cNvSpPr/>
              <p:nvPr/>
            </p:nvSpPr>
            <p:spPr>
              <a:xfrm>
                <a:off x="10467162" y="261872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74" name="Graphic 20">
              <a:extLst>
                <a:ext uri="{FF2B5EF4-FFF2-40B4-BE49-F238E27FC236}">
                  <a16:creationId xmlns:a16="http://schemas.microsoft.com/office/drawing/2014/main" id="{888C2E35-CAE7-4907-E51D-122324F507D0}"/>
                </a:ext>
              </a:extLst>
            </p:cNvPr>
            <p:cNvGrpSpPr/>
            <p:nvPr/>
          </p:nvGrpSpPr>
          <p:grpSpPr>
            <a:xfrm>
              <a:off x="10410426" y="2618723"/>
              <a:ext cx="48682" cy="48371"/>
              <a:chOff x="10410426" y="2618723"/>
              <a:chExt cx="48682" cy="48371"/>
            </a:xfrm>
          </p:grpSpPr>
          <p:sp>
            <p:nvSpPr>
              <p:cNvPr id="175" name="Freeform 174">
                <a:extLst>
                  <a:ext uri="{FF2B5EF4-FFF2-40B4-BE49-F238E27FC236}">
                    <a16:creationId xmlns:a16="http://schemas.microsoft.com/office/drawing/2014/main" id="{A7AD37CB-41BF-54DD-C36E-B17B6BA01351}"/>
                  </a:ext>
                </a:extLst>
              </p:cNvPr>
              <p:cNvSpPr/>
              <p:nvPr/>
            </p:nvSpPr>
            <p:spPr>
              <a:xfrm>
                <a:off x="10410426" y="264290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76" name="Freeform 175">
                <a:extLst>
                  <a:ext uri="{FF2B5EF4-FFF2-40B4-BE49-F238E27FC236}">
                    <a16:creationId xmlns:a16="http://schemas.microsoft.com/office/drawing/2014/main" id="{828775C9-5C80-1321-B32F-BF634DF8E276}"/>
                  </a:ext>
                </a:extLst>
              </p:cNvPr>
              <p:cNvSpPr/>
              <p:nvPr/>
            </p:nvSpPr>
            <p:spPr>
              <a:xfrm>
                <a:off x="10434767" y="261872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77" name="Graphic 20">
              <a:extLst>
                <a:ext uri="{FF2B5EF4-FFF2-40B4-BE49-F238E27FC236}">
                  <a16:creationId xmlns:a16="http://schemas.microsoft.com/office/drawing/2014/main" id="{B5482F15-493E-8D86-D428-EFE108D72F66}"/>
                </a:ext>
              </a:extLst>
            </p:cNvPr>
            <p:cNvGrpSpPr/>
            <p:nvPr/>
          </p:nvGrpSpPr>
          <p:grpSpPr>
            <a:xfrm>
              <a:off x="10388257" y="2585422"/>
              <a:ext cx="48772" cy="48371"/>
              <a:chOff x="10388257" y="2585422"/>
              <a:chExt cx="48772" cy="48371"/>
            </a:xfrm>
          </p:grpSpPr>
          <p:sp>
            <p:nvSpPr>
              <p:cNvPr id="178" name="Freeform 177">
                <a:extLst>
                  <a:ext uri="{FF2B5EF4-FFF2-40B4-BE49-F238E27FC236}">
                    <a16:creationId xmlns:a16="http://schemas.microsoft.com/office/drawing/2014/main" id="{CD915ECD-E15A-2AE6-3FCF-1CE14B61D7CF}"/>
                  </a:ext>
                </a:extLst>
              </p:cNvPr>
              <p:cNvSpPr/>
              <p:nvPr/>
            </p:nvSpPr>
            <p:spPr>
              <a:xfrm>
                <a:off x="10388257" y="260960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179" name="Freeform 178">
                <a:extLst>
                  <a:ext uri="{FF2B5EF4-FFF2-40B4-BE49-F238E27FC236}">
                    <a16:creationId xmlns:a16="http://schemas.microsoft.com/office/drawing/2014/main" id="{39ABD200-3080-0DE8-0773-90A8B478E51B}"/>
                  </a:ext>
                </a:extLst>
              </p:cNvPr>
              <p:cNvSpPr/>
              <p:nvPr/>
            </p:nvSpPr>
            <p:spPr>
              <a:xfrm>
                <a:off x="10412598" y="2585422"/>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80" name="Graphic 20">
              <a:extLst>
                <a:ext uri="{FF2B5EF4-FFF2-40B4-BE49-F238E27FC236}">
                  <a16:creationId xmlns:a16="http://schemas.microsoft.com/office/drawing/2014/main" id="{963FE5E6-4794-E97E-9993-BC321A0BDE7B}"/>
                </a:ext>
              </a:extLst>
            </p:cNvPr>
            <p:cNvGrpSpPr/>
            <p:nvPr/>
          </p:nvGrpSpPr>
          <p:grpSpPr>
            <a:xfrm>
              <a:off x="10344642" y="2524507"/>
              <a:ext cx="48772" cy="48281"/>
              <a:chOff x="10344642" y="2524507"/>
              <a:chExt cx="48772" cy="48281"/>
            </a:xfrm>
          </p:grpSpPr>
          <p:sp>
            <p:nvSpPr>
              <p:cNvPr id="181" name="Freeform 180">
                <a:extLst>
                  <a:ext uri="{FF2B5EF4-FFF2-40B4-BE49-F238E27FC236}">
                    <a16:creationId xmlns:a16="http://schemas.microsoft.com/office/drawing/2014/main" id="{426200AB-51CA-F7B5-5EDC-C17312273DB0}"/>
                  </a:ext>
                </a:extLst>
              </p:cNvPr>
              <p:cNvSpPr/>
              <p:nvPr/>
            </p:nvSpPr>
            <p:spPr>
              <a:xfrm>
                <a:off x="10344642" y="2548602"/>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182" name="Freeform 181">
                <a:extLst>
                  <a:ext uri="{FF2B5EF4-FFF2-40B4-BE49-F238E27FC236}">
                    <a16:creationId xmlns:a16="http://schemas.microsoft.com/office/drawing/2014/main" id="{11425F6C-BDFD-6F87-2E8C-D23C160385B5}"/>
                  </a:ext>
                </a:extLst>
              </p:cNvPr>
              <p:cNvSpPr/>
              <p:nvPr/>
            </p:nvSpPr>
            <p:spPr>
              <a:xfrm>
                <a:off x="10368983" y="252450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183" name="Graphic 20">
              <a:extLst>
                <a:ext uri="{FF2B5EF4-FFF2-40B4-BE49-F238E27FC236}">
                  <a16:creationId xmlns:a16="http://schemas.microsoft.com/office/drawing/2014/main" id="{E2DBEB15-89C2-4A9F-5D11-9EA1F205D58E}"/>
                </a:ext>
              </a:extLst>
            </p:cNvPr>
            <p:cNvGrpSpPr/>
            <p:nvPr/>
          </p:nvGrpSpPr>
          <p:grpSpPr>
            <a:xfrm>
              <a:off x="10332878" y="2508263"/>
              <a:ext cx="48682" cy="48371"/>
              <a:chOff x="10332878" y="2508263"/>
              <a:chExt cx="48682" cy="48371"/>
            </a:xfrm>
          </p:grpSpPr>
          <p:sp>
            <p:nvSpPr>
              <p:cNvPr id="184" name="Freeform 183">
                <a:extLst>
                  <a:ext uri="{FF2B5EF4-FFF2-40B4-BE49-F238E27FC236}">
                    <a16:creationId xmlns:a16="http://schemas.microsoft.com/office/drawing/2014/main" id="{B68170E5-830F-9733-A43B-8D3FE2F95A32}"/>
                  </a:ext>
                </a:extLst>
              </p:cNvPr>
              <p:cNvSpPr/>
              <p:nvPr/>
            </p:nvSpPr>
            <p:spPr>
              <a:xfrm>
                <a:off x="10332878" y="253244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85" name="Freeform 184">
                <a:extLst>
                  <a:ext uri="{FF2B5EF4-FFF2-40B4-BE49-F238E27FC236}">
                    <a16:creationId xmlns:a16="http://schemas.microsoft.com/office/drawing/2014/main" id="{089181B0-3ECD-0E78-26EE-E7664D6E74B9}"/>
                  </a:ext>
                </a:extLst>
              </p:cNvPr>
              <p:cNvSpPr/>
              <p:nvPr/>
            </p:nvSpPr>
            <p:spPr>
              <a:xfrm>
                <a:off x="10357219" y="250826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86" name="Graphic 20">
              <a:extLst>
                <a:ext uri="{FF2B5EF4-FFF2-40B4-BE49-F238E27FC236}">
                  <a16:creationId xmlns:a16="http://schemas.microsoft.com/office/drawing/2014/main" id="{BFC5355C-331C-425C-169D-675AB7FCCCCC}"/>
                </a:ext>
              </a:extLst>
            </p:cNvPr>
            <p:cNvGrpSpPr/>
            <p:nvPr/>
          </p:nvGrpSpPr>
          <p:grpSpPr>
            <a:xfrm>
              <a:off x="10293878" y="2508263"/>
              <a:ext cx="48772" cy="48371"/>
              <a:chOff x="10293878" y="2508263"/>
              <a:chExt cx="48772" cy="48371"/>
            </a:xfrm>
          </p:grpSpPr>
          <p:sp>
            <p:nvSpPr>
              <p:cNvPr id="187" name="Freeform 186">
                <a:extLst>
                  <a:ext uri="{FF2B5EF4-FFF2-40B4-BE49-F238E27FC236}">
                    <a16:creationId xmlns:a16="http://schemas.microsoft.com/office/drawing/2014/main" id="{5C7A1D16-2870-D313-0C48-781D7B4FF603}"/>
                  </a:ext>
                </a:extLst>
              </p:cNvPr>
              <p:cNvSpPr/>
              <p:nvPr/>
            </p:nvSpPr>
            <p:spPr>
              <a:xfrm>
                <a:off x="10293878" y="253244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188" name="Freeform 187">
                <a:extLst>
                  <a:ext uri="{FF2B5EF4-FFF2-40B4-BE49-F238E27FC236}">
                    <a16:creationId xmlns:a16="http://schemas.microsoft.com/office/drawing/2014/main" id="{002D929F-2B96-A3CB-372D-1250BF9DCC87}"/>
                  </a:ext>
                </a:extLst>
              </p:cNvPr>
              <p:cNvSpPr/>
              <p:nvPr/>
            </p:nvSpPr>
            <p:spPr>
              <a:xfrm>
                <a:off x="10318219" y="250826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89" name="Graphic 20">
              <a:extLst>
                <a:ext uri="{FF2B5EF4-FFF2-40B4-BE49-F238E27FC236}">
                  <a16:creationId xmlns:a16="http://schemas.microsoft.com/office/drawing/2014/main" id="{434A7E18-6D73-3609-3462-866CDFABD7A8}"/>
                </a:ext>
              </a:extLst>
            </p:cNvPr>
            <p:cNvGrpSpPr/>
            <p:nvPr/>
          </p:nvGrpSpPr>
          <p:grpSpPr>
            <a:xfrm>
              <a:off x="10281300" y="2508263"/>
              <a:ext cx="48682" cy="48371"/>
              <a:chOff x="10281300" y="2508263"/>
              <a:chExt cx="48682" cy="48371"/>
            </a:xfrm>
          </p:grpSpPr>
          <p:sp>
            <p:nvSpPr>
              <p:cNvPr id="190" name="Freeform 189">
                <a:extLst>
                  <a:ext uri="{FF2B5EF4-FFF2-40B4-BE49-F238E27FC236}">
                    <a16:creationId xmlns:a16="http://schemas.microsoft.com/office/drawing/2014/main" id="{7CEDC09C-6DEF-25E1-961A-0529C4F1BC4E}"/>
                  </a:ext>
                </a:extLst>
              </p:cNvPr>
              <p:cNvSpPr/>
              <p:nvPr/>
            </p:nvSpPr>
            <p:spPr>
              <a:xfrm>
                <a:off x="10281300" y="253244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91" name="Freeform 190">
                <a:extLst>
                  <a:ext uri="{FF2B5EF4-FFF2-40B4-BE49-F238E27FC236}">
                    <a16:creationId xmlns:a16="http://schemas.microsoft.com/office/drawing/2014/main" id="{72E5DC55-0046-3D63-04FF-B82A4F921116}"/>
                  </a:ext>
                </a:extLst>
              </p:cNvPr>
              <p:cNvSpPr/>
              <p:nvPr/>
            </p:nvSpPr>
            <p:spPr>
              <a:xfrm>
                <a:off x="10305641" y="250826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92" name="Graphic 20">
              <a:extLst>
                <a:ext uri="{FF2B5EF4-FFF2-40B4-BE49-F238E27FC236}">
                  <a16:creationId xmlns:a16="http://schemas.microsoft.com/office/drawing/2014/main" id="{611E381C-73B0-1657-44E2-887CF3AF3687}"/>
                </a:ext>
              </a:extLst>
            </p:cNvPr>
            <p:cNvGrpSpPr/>
            <p:nvPr/>
          </p:nvGrpSpPr>
          <p:grpSpPr>
            <a:xfrm>
              <a:off x="10266008" y="2508263"/>
              <a:ext cx="48682" cy="48371"/>
              <a:chOff x="10266008" y="2508263"/>
              <a:chExt cx="48682" cy="48371"/>
            </a:xfrm>
          </p:grpSpPr>
          <p:sp>
            <p:nvSpPr>
              <p:cNvPr id="193" name="Freeform 192">
                <a:extLst>
                  <a:ext uri="{FF2B5EF4-FFF2-40B4-BE49-F238E27FC236}">
                    <a16:creationId xmlns:a16="http://schemas.microsoft.com/office/drawing/2014/main" id="{5F10DEE2-E51F-935F-3F11-EE5A76FFBB2D}"/>
                  </a:ext>
                </a:extLst>
              </p:cNvPr>
              <p:cNvSpPr/>
              <p:nvPr/>
            </p:nvSpPr>
            <p:spPr>
              <a:xfrm>
                <a:off x="10266008" y="253244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94" name="Freeform 193">
                <a:extLst>
                  <a:ext uri="{FF2B5EF4-FFF2-40B4-BE49-F238E27FC236}">
                    <a16:creationId xmlns:a16="http://schemas.microsoft.com/office/drawing/2014/main" id="{EEDC3EB9-7965-F63E-2223-71FB84A10753}"/>
                  </a:ext>
                </a:extLst>
              </p:cNvPr>
              <p:cNvSpPr/>
              <p:nvPr/>
            </p:nvSpPr>
            <p:spPr>
              <a:xfrm>
                <a:off x="10290349" y="250826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95" name="Graphic 20">
              <a:extLst>
                <a:ext uri="{FF2B5EF4-FFF2-40B4-BE49-F238E27FC236}">
                  <a16:creationId xmlns:a16="http://schemas.microsoft.com/office/drawing/2014/main" id="{F1536EC6-AEE7-C0D4-E53B-75B9431D2CB5}"/>
                </a:ext>
              </a:extLst>
            </p:cNvPr>
            <p:cNvGrpSpPr/>
            <p:nvPr/>
          </p:nvGrpSpPr>
          <p:grpSpPr>
            <a:xfrm>
              <a:off x="10259855" y="2508263"/>
              <a:ext cx="48682" cy="48371"/>
              <a:chOff x="10259855" y="2508263"/>
              <a:chExt cx="48682" cy="48371"/>
            </a:xfrm>
          </p:grpSpPr>
          <p:sp>
            <p:nvSpPr>
              <p:cNvPr id="196" name="Freeform 195">
                <a:extLst>
                  <a:ext uri="{FF2B5EF4-FFF2-40B4-BE49-F238E27FC236}">
                    <a16:creationId xmlns:a16="http://schemas.microsoft.com/office/drawing/2014/main" id="{B44A3945-3CAF-465A-024F-CB37345BE11D}"/>
                  </a:ext>
                </a:extLst>
              </p:cNvPr>
              <p:cNvSpPr/>
              <p:nvPr/>
            </p:nvSpPr>
            <p:spPr>
              <a:xfrm>
                <a:off x="10259855" y="253244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197" name="Freeform 196">
                <a:extLst>
                  <a:ext uri="{FF2B5EF4-FFF2-40B4-BE49-F238E27FC236}">
                    <a16:creationId xmlns:a16="http://schemas.microsoft.com/office/drawing/2014/main" id="{0883B964-154B-C7BE-B5EA-A9B5C61BC030}"/>
                  </a:ext>
                </a:extLst>
              </p:cNvPr>
              <p:cNvSpPr/>
              <p:nvPr/>
            </p:nvSpPr>
            <p:spPr>
              <a:xfrm>
                <a:off x="10284196" y="250826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198" name="Graphic 20">
              <a:extLst>
                <a:ext uri="{FF2B5EF4-FFF2-40B4-BE49-F238E27FC236}">
                  <a16:creationId xmlns:a16="http://schemas.microsoft.com/office/drawing/2014/main" id="{0C40525B-B91D-CDAD-3B2E-1EE284199A66}"/>
                </a:ext>
              </a:extLst>
            </p:cNvPr>
            <p:cNvGrpSpPr/>
            <p:nvPr/>
          </p:nvGrpSpPr>
          <p:grpSpPr>
            <a:xfrm>
              <a:off x="10231623" y="2491748"/>
              <a:ext cx="48682" cy="48371"/>
              <a:chOff x="10231623" y="2491748"/>
              <a:chExt cx="48682" cy="48371"/>
            </a:xfrm>
          </p:grpSpPr>
          <p:sp>
            <p:nvSpPr>
              <p:cNvPr id="199" name="Freeform 198">
                <a:extLst>
                  <a:ext uri="{FF2B5EF4-FFF2-40B4-BE49-F238E27FC236}">
                    <a16:creationId xmlns:a16="http://schemas.microsoft.com/office/drawing/2014/main" id="{2594A3D2-3807-8F41-B6A4-C2B51CB01F6A}"/>
                  </a:ext>
                </a:extLst>
              </p:cNvPr>
              <p:cNvSpPr/>
              <p:nvPr/>
            </p:nvSpPr>
            <p:spPr>
              <a:xfrm>
                <a:off x="10231623" y="251593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00" name="Freeform 199">
                <a:extLst>
                  <a:ext uri="{FF2B5EF4-FFF2-40B4-BE49-F238E27FC236}">
                    <a16:creationId xmlns:a16="http://schemas.microsoft.com/office/drawing/2014/main" id="{F8F95C94-80D8-93F5-8DAA-5A1F6F360E96}"/>
                  </a:ext>
                </a:extLst>
              </p:cNvPr>
              <p:cNvSpPr/>
              <p:nvPr/>
            </p:nvSpPr>
            <p:spPr>
              <a:xfrm>
                <a:off x="10255964" y="2491748"/>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01" name="Graphic 20">
              <a:extLst>
                <a:ext uri="{FF2B5EF4-FFF2-40B4-BE49-F238E27FC236}">
                  <a16:creationId xmlns:a16="http://schemas.microsoft.com/office/drawing/2014/main" id="{F9B4ABE0-186B-27FA-8B0B-A00D37502680}"/>
                </a:ext>
              </a:extLst>
            </p:cNvPr>
            <p:cNvGrpSpPr/>
            <p:nvPr/>
          </p:nvGrpSpPr>
          <p:grpSpPr>
            <a:xfrm>
              <a:off x="10198142" y="2491748"/>
              <a:ext cx="48682" cy="48371"/>
              <a:chOff x="10198142" y="2491748"/>
              <a:chExt cx="48682" cy="48371"/>
            </a:xfrm>
          </p:grpSpPr>
          <p:sp>
            <p:nvSpPr>
              <p:cNvPr id="202" name="Freeform 201">
                <a:extLst>
                  <a:ext uri="{FF2B5EF4-FFF2-40B4-BE49-F238E27FC236}">
                    <a16:creationId xmlns:a16="http://schemas.microsoft.com/office/drawing/2014/main" id="{F58E2C60-CC62-ABBE-CA97-F2A82BAE9B7E}"/>
                  </a:ext>
                </a:extLst>
              </p:cNvPr>
              <p:cNvSpPr/>
              <p:nvPr/>
            </p:nvSpPr>
            <p:spPr>
              <a:xfrm>
                <a:off x="10198142" y="251593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03" name="Freeform 202">
                <a:extLst>
                  <a:ext uri="{FF2B5EF4-FFF2-40B4-BE49-F238E27FC236}">
                    <a16:creationId xmlns:a16="http://schemas.microsoft.com/office/drawing/2014/main" id="{1DF29093-5A44-BC4C-E8A6-7A5B6D921106}"/>
                  </a:ext>
                </a:extLst>
              </p:cNvPr>
              <p:cNvSpPr/>
              <p:nvPr/>
            </p:nvSpPr>
            <p:spPr>
              <a:xfrm>
                <a:off x="10222483" y="2491748"/>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04" name="Graphic 20">
              <a:extLst>
                <a:ext uri="{FF2B5EF4-FFF2-40B4-BE49-F238E27FC236}">
                  <a16:creationId xmlns:a16="http://schemas.microsoft.com/office/drawing/2014/main" id="{36F898D1-CC69-4889-8A10-211CE1C7215E}"/>
                </a:ext>
              </a:extLst>
            </p:cNvPr>
            <p:cNvGrpSpPr/>
            <p:nvPr/>
          </p:nvGrpSpPr>
          <p:grpSpPr>
            <a:xfrm>
              <a:off x="10185474" y="2491748"/>
              <a:ext cx="48772" cy="48371"/>
              <a:chOff x="10185474" y="2491748"/>
              <a:chExt cx="48772" cy="48371"/>
            </a:xfrm>
          </p:grpSpPr>
          <p:sp>
            <p:nvSpPr>
              <p:cNvPr id="205" name="Freeform 204">
                <a:extLst>
                  <a:ext uri="{FF2B5EF4-FFF2-40B4-BE49-F238E27FC236}">
                    <a16:creationId xmlns:a16="http://schemas.microsoft.com/office/drawing/2014/main" id="{355F315E-5307-4749-ABD9-A09C24E39760}"/>
                  </a:ext>
                </a:extLst>
              </p:cNvPr>
              <p:cNvSpPr/>
              <p:nvPr/>
            </p:nvSpPr>
            <p:spPr>
              <a:xfrm>
                <a:off x="10185474" y="2515934"/>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206" name="Freeform 205">
                <a:extLst>
                  <a:ext uri="{FF2B5EF4-FFF2-40B4-BE49-F238E27FC236}">
                    <a16:creationId xmlns:a16="http://schemas.microsoft.com/office/drawing/2014/main" id="{9D15F2A6-63AA-D29F-2E41-979F0CF5DA36}"/>
                  </a:ext>
                </a:extLst>
              </p:cNvPr>
              <p:cNvSpPr/>
              <p:nvPr/>
            </p:nvSpPr>
            <p:spPr>
              <a:xfrm>
                <a:off x="10209815" y="2491748"/>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07" name="Graphic 20">
              <a:extLst>
                <a:ext uri="{FF2B5EF4-FFF2-40B4-BE49-F238E27FC236}">
                  <a16:creationId xmlns:a16="http://schemas.microsoft.com/office/drawing/2014/main" id="{E255BFE7-61A4-74E6-3AD9-F19B4C6F9A65}"/>
                </a:ext>
              </a:extLst>
            </p:cNvPr>
            <p:cNvGrpSpPr/>
            <p:nvPr/>
          </p:nvGrpSpPr>
          <p:grpSpPr>
            <a:xfrm>
              <a:off x="10158599" y="2480016"/>
              <a:ext cx="48682" cy="48281"/>
              <a:chOff x="10158599" y="2480016"/>
              <a:chExt cx="48682" cy="48281"/>
            </a:xfrm>
          </p:grpSpPr>
          <p:sp>
            <p:nvSpPr>
              <p:cNvPr id="208" name="Freeform 207">
                <a:extLst>
                  <a:ext uri="{FF2B5EF4-FFF2-40B4-BE49-F238E27FC236}">
                    <a16:creationId xmlns:a16="http://schemas.microsoft.com/office/drawing/2014/main" id="{EEE45556-3E83-03EA-7014-D4375951B7F1}"/>
                  </a:ext>
                </a:extLst>
              </p:cNvPr>
              <p:cNvSpPr/>
              <p:nvPr/>
            </p:nvSpPr>
            <p:spPr>
              <a:xfrm>
                <a:off x="10158599" y="2504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09" name="Freeform 208">
                <a:extLst>
                  <a:ext uri="{FF2B5EF4-FFF2-40B4-BE49-F238E27FC236}">
                    <a16:creationId xmlns:a16="http://schemas.microsoft.com/office/drawing/2014/main" id="{28187A62-80C1-3690-1DA7-C6AAD70DF8DD}"/>
                  </a:ext>
                </a:extLst>
              </p:cNvPr>
              <p:cNvSpPr/>
              <p:nvPr/>
            </p:nvSpPr>
            <p:spPr>
              <a:xfrm>
                <a:off x="10182940" y="24800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10" name="Graphic 20">
              <a:extLst>
                <a:ext uri="{FF2B5EF4-FFF2-40B4-BE49-F238E27FC236}">
                  <a16:creationId xmlns:a16="http://schemas.microsoft.com/office/drawing/2014/main" id="{A0249B05-E1CB-6072-0D96-9E392BEB5903}"/>
                </a:ext>
              </a:extLst>
            </p:cNvPr>
            <p:cNvGrpSpPr/>
            <p:nvPr/>
          </p:nvGrpSpPr>
          <p:grpSpPr>
            <a:xfrm>
              <a:off x="10130639" y="2480016"/>
              <a:ext cx="48682" cy="48281"/>
              <a:chOff x="10130639" y="2480016"/>
              <a:chExt cx="48682" cy="48281"/>
            </a:xfrm>
          </p:grpSpPr>
          <p:sp>
            <p:nvSpPr>
              <p:cNvPr id="211" name="Freeform 210">
                <a:extLst>
                  <a:ext uri="{FF2B5EF4-FFF2-40B4-BE49-F238E27FC236}">
                    <a16:creationId xmlns:a16="http://schemas.microsoft.com/office/drawing/2014/main" id="{C041D0D4-1443-CBDE-E032-9D5BDABA4890}"/>
                  </a:ext>
                </a:extLst>
              </p:cNvPr>
              <p:cNvSpPr/>
              <p:nvPr/>
            </p:nvSpPr>
            <p:spPr>
              <a:xfrm>
                <a:off x="10130639" y="2504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12" name="Freeform 211">
                <a:extLst>
                  <a:ext uri="{FF2B5EF4-FFF2-40B4-BE49-F238E27FC236}">
                    <a16:creationId xmlns:a16="http://schemas.microsoft.com/office/drawing/2014/main" id="{09CEC6D4-4DB4-2B50-9F67-D1FADF435DA3}"/>
                  </a:ext>
                </a:extLst>
              </p:cNvPr>
              <p:cNvSpPr/>
              <p:nvPr/>
            </p:nvSpPr>
            <p:spPr>
              <a:xfrm>
                <a:off x="10154980" y="24800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13" name="Graphic 20">
              <a:extLst>
                <a:ext uri="{FF2B5EF4-FFF2-40B4-BE49-F238E27FC236}">
                  <a16:creationId xmlns:a16="http://schemas.microsoft.com/office/drawing/2014/main" id="{36B444BB-1E7D-2802-C785-60E13AC6696C}"/>
                </a:ext>
              </a:extLst>
            </p:cNvPr>
            <p:cNvGrpSpPr/>
            <p:nvPr/>
          </p:nvGrpSpPr>
          <p:grpSpPr>
            <a:xfrm>
              <a:off x="10096887" y="2480016"/>
              <a:ext cx="48682" cy="48281"/>
              <a:chOff x="10096887" y="2480016"/>
              <a:chExt cx="48682" cy="48281"/>
            </a:xfrm>
          </p:grpSpPr>
          <p:sp>
            <p:nvSpPr>
              <p:cNvPr id="214" name="Freeform 213">
                <a:extLst>
                  <a:ext uri="{FF2B5EF4-FFF2-40B4-BE49-F238E27FC236}">
                    <a16:creationId xmlns:a16="http://schemas.microsoft.com/office/drawing/2014/main" id="{482974A2-17A2-F41A-A56B-B2AC0810C059}"/>
                  </a:ext>
                </a:extLst>
              </p:cNvPr>
              <p:cNvSpPr/>
              <p:nvPr/>
            </p:nvSpPr>
            <p:spPr>
              <a:xfrm>
                <a:off x="10096887" y="2504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15" name="Freeform 214">
                <a:extLst>
                  <a:ext uri="{FF2B5EF4-FFF2-40B4-BE49-F238E27FC236}">
                    <a16:creationId xmlns:a16="http://schemas.microsoft.com/office/drawing/2014/main" id="{B1F71CEC-553C-C039-EDCC-ADEDCDF187D8}"/>
                  </a:ext>
                </a:extLst>
              </p:cNvPr>
              <p:cNvSpPr/>
              <p:nvPr/>
            </p:nvSpPr>
            <p:spPr>
              <a:xfrm>
                <a:off x="10121228" y="24800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16" name="Graphic 20">
              <a:extLst>
                <a:ext uri="{FF2B5EF4-FFF2-40B4-BE49-F238E27FC236}">
                  <a16:creationId xmlns:a16="http://schemas.microsoft.com/office/drawing/2014/main" id="{BAF5897A-F9ED-F4D3-BE91-0C2B2BE22C1A}"/>
                </a:ext>
              </a:extLst>
            </p:cNvPr>
            <p:cNvGrpSpPr/>
            <p:nvPr/>
          </p:nvGrpSpPr>
          <p:grpSpPr>
            <a:xfrm>
              <a:off x="10069650" y="2480016"/>
              <a:ext cx="48682" cy="48281"/>
              <a:chOff x="10069650" y="2480016"/>
              <a:chExt cx="48682" cy="48281"/>
            </a:xfrm>
          </p:grpSpPr>
          <p:sp>
            <p:nvSpPr>
              <p:cNvPr id="217" name="Freeform 216">
                <a:extLst>
                  <a:ext uri="{FF2B5EF4-FFF2-40B4-BE49-F238E27FC236}">
                    <a16:creationId xmlns:a16="http://schemas.microsoft.com/office/drawing/2014/main" id="{20E17F93-DA49-1CB2-8E53-72E962F0BADC}"/>
                  </a:ext>
                </a:extLst>
              </p:cNvPr>
              <p:cNvSpPr/>
              <p:nvPr/>
            </p:nvSpPr>
            <p:spPr>
              <a:xfrm>
                <a:off x="10069650" y="2504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18" name="Freeform 217">
                <a:extLst>
                  <a:ext uri="{FF2B5EF4-FFF2-40B4-BE49-F238E27FC236}">
                    <a16:creationId xmlns:a16="http://schemas.microsoft.com/office/drawing/2014/main" id="{F2A521EF-9879-19BF-B182-0116B07FB4DF}"/>
                  </a:ext>
                </a:extLst>
              </p:cNvPr>
              <p:cNvSpPr/>
              <p:nvPr/>
            </p:nvSpPr>
            <p:spPr>
              <a:xfrm>
                <a:off x="10093991" y="24800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19" name="Graphic 20">
              <a:extLst>
                <a:ext uri="{FF2B5EF4-FFF2-40B4-BE49-F238E27FC236}">
                  <a16:creationId xmlns:a16="http://schemas.microsoft.com/office/drawing/2014/main" id="{0B6404D4-4711-ACAA-C99A-0E4FFE4C2D4C}"/>
                </a:ext>
              </a:extLst>
            </p:cNvPr>
            <p:cNvGrpSpPr/>
            <p:nvPr/>
          </p:nvGrpSpPr>
          <p:grpSpPr>
            <a:xfrm>
              <a:off x="9840174" y="2441121"/>
              <a:ext cx="48682" cy="48371"/>
              <a:chOff x="9840174" y="2441121"/>
              <a:chExt cx="48682" cy="48371"/>
            </a:xfrm>
          </p:grpSpPr>
          <p:sp>
            <p:nvSpPr>
              <p:cNvPr id="220" name="Freeform 219">
                <a:extLst>
                  <a:ext uri="{FF2B5EF4-FFF2-40B4-BE49-F238E27FC236}">
                    <a16:creationId xmlns:a16="http://schemas.microsoft.com/office/drawing/2014/main" id="{12E04767-3A0D-6101-4F8F-32784C1B30AA}"/>
                  </a:ext>
                </a:extLst>
              </p:cNvPr>
              <p:cNvSpPr/>
              <p:nvPr/>
            </p:nvSpPr>
            <p:spPr>
              <a:xfrm>
                <a:off x="9840174" y="246530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21" name="Freeform 220">
                <a:extLst>
                  <a:ext uri="{FF2B5EF4-FFF2-40B4-BE49-F238E27FC236}">
                    <a16:creationId xmlns:a16="http://schemas.microsoft.com/office/drawing/2014/main" id="{6AE6A0C5-BF8A-D9A3-1EE6-870DF7439522}"/>
                  </a:ext>
                </a:extLst>
              </p:cNvPr>
              <p:cNvSpPr/>
              <p:nvPr/>
            </p:nvSpPr>
            <p:spPr>
              <a:xfrm>
                <a:off x="9864515" y="2441121"/>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22" name="Graphic 20">
              <a:extLst>
                <a:ext uri="{FF2B5EF4-FFF2-40B4-BE49-F238E27FC236}">
                  <a16:creationId xmlns:a16="http://schemas.microsoft.com/office/drawing/2014/main" id="{543B16C8-1CD1-504A-95F8-0F698887DF26}"/>
                </a:ext>
              </a:extLst>
            </p:cNvPr>
            <p:cNvGrpSpPr/>
            <p:nvPr/>
          </p:nvGrpSpPr>
          <p:grpSpPr>
            <a:xfrm>
              <a:off x="9733308" y="2418830"/>
              <a:ext cx="48772" cy="48281"/>
              <a:chOff x="9733308" y="2418830"/>
              <a:chExt cx="48772" cy="48281"/>
            </a:xfrm>
          </p:grpSpPr>
          <p:sp>
            <p:nvSpPr>
              <p:cNvPr id="223" name="Freeform 222">
                <a:extLst>
                  <a:ext uri="{FF2B5EF4-FFF2-40B4-BE49-F238E27FC236}">
                    <a16:creationId xmlns:a16="http://schemas.microsoft.com/office/drawing/2014/main" id="{C54A6EC6-2EB0-5A1F-974E-7A1D0540EA9C}"/>
                  </a:ext>
                </a:extLst>
              </p:cNvPr>
              <p:cNvSpPr/>
              <p:nvPr/>
            </p:nvSpPr>
            <p:spPr>
              <a:xfrm>
                <a:off x="9733308" y="244292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224" name="Freeform 223">
                <a:extLst>
                  <a:ext uri="{FF2B5EF4-FFF2-40B4-BE49-F238E27FC236}">
                    <a16:creationId xmlns:a16="http://schemas.microsoft.com/office/drawing/2014/main" id="{FC46A2FA-8C11-D31F-A764-2C738AD8A385}"/>
                  </a:ext>
                </a:extLst>
              </p:cNvPr>
              <p:cNvSpPr/>
              <p:nvPr/>
            </p:nvSpPr>
            <p:spPr>
              <a:xfrm>
                <a:off x="9757649" y="24188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25" name="Graphic 20">
              <a:extLst>
                <a:ext uri="{FF2B5EF4-FFF2-40B4-BE49-F238E27FC236}">
                  <a16:creationId xmlns:a16="http://schemas.microsoft.com/office/drawing/2014/main" id="{2ADFF62B-5926-F431-43BC-BEDA2D95AE1C}"/>
                </a:ext>
              </a:extLst>
            </p:cNvPr>
            <p:cNvGrpSpPr/>
            <p:nvPr/>
          </p:nvGrpSpPr>
          <p:grpSpPr>
            <a:xfrm>
              <a:off x="9728150" y="2418830"/>
              <a:ext cx="48682" cy="48281"/>
              <a:chOff x="9728150" y="2418830"/>
              <a:chExt cx="48682" cy="48281"/>
            </a:xfrm>
          </p:grpSpPr>
          <p:sp>
            <p:nvSpPr>
              <p:cNvPr id="226" name="Freeform 225">
                <a:extLst>
                  <a:ext uri="{FF2B5EF4-FFF2-40B4-BE49-F238E27FC236}">
                    <a16:creationId xmlns:a16="http://schemas.microsoft.com/office/drawing/2014/main" id="{6F795F45-A6E6-4735-E632-DFD321BFF975}"/>
                  </a:ext>
                </a:extLst>
              </p:cNvPr>
              <p:cNvSpPr/>
              <p:nvPr/>
            </p:nvSpPr>
            <p:spPr>
              <a:xfrm>
                <a:off x="9728150" y="24429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27" name="Freeform 226">
                <a:extLst>
                  <a:ext uri="{FF2B5EF4-FFF2-40B4-BE49-F238E27FC236}">
                    <a16:creationId xmlns:a16="http://schemas.microsoft.com/office/drawing/2014/main" id="{B71FEB7D-6FD7-8E3B-7894-554FDADE38DC}"/>
                  </a:ext>
                </a:extLst>
              </p:cNvPr>
              <p:cNvSpPr/>
              <p:nvPr/>
            </p:nvSpPr>
            <p:spPr>
              <a:xfrm>
                <a:off x="9752491" y="24188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28" name="Graphic 20">
              <a:extLst>
                <a:ext uri="{FF2B5EF4-FFF2-40B4-BE49-F238E27FC236}">
                  <a16:creationId xmlns:a16="http://schemas.microsoft.com/office/drawing/2014/main" id="{0BA41DA5-8F88-0329-A5A7-62EEC2119A40}"/>
                </a:ext>
              </a:extLst>
            </p:cNvPr>
            <p:cNvGrpSpPr/>
            <p:nvPr/>
          </p:nvGrpSpPr>
          <p:grpSpPr>
            <a:xfrm>
              <a:off x="9697656" y="2418830"/>
              <a:ext cx="48682" cy="48281"/>
              <a:chOff x="9697656" y="2418830"/>
              <a:chExt cx="48682" cy="48281"/>
            </a:xfrm>
          </p:grpSpPr>
          <p:sp>
            <p:nvSpPr>
              <p:cNvPr id="229" name="Freeform 228">
                <a:extLst>
                  <a:ext uri="{FF2B5EF4-FFF2-40B4-BE49-F238E27FC236}">
                    <a16:creationId xmlns:a16="http://schemas.microsoft.com/office/drawing/2014/main" id="{0EB54AE2-0F8F-82EC-4804-2417E1FDF900}"/>
                  </a:ext>
                </a:extLst>
              </p:cNvPr>
              <p:cNvSpPr/>
              <p:nvPr/>
            </p:nvSpPr>
            <p:spPr>
              <a:xfrm>
                <a:off x="9697656" y="24429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30" name="Freeform 229">
                <a:extLst>
                  <a:ext uri="{FF2B5EF4-FFF2-40B4-BE49-F238E27FC236}">
                    <a16:creationId xmlns:a16="http://schemas.microsoft.com/office/drawing/2014/main" id="{8D91D20E-2FDE-2A92-34AA-B51897E364D5}"/>
                  </a:ext>
                </a:extLst>
              </p:cNvPr>
              <p:cNvSpPr/>
              <p:nvPr/>
            </p:nvSpPr>
            <p:spPr>
              <a:xfrm>
                <a:off x="9721997" y="24188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31" name="Graphic 20">
              <a:extLst>
                <a:ext uri="{FF2B5EF4-FFF2-40B4-BE49-F238E27FC236}">
                  <a16:creationId xmlns:a16="http://schemas.microsoft.com/office/drawing/2014/main" id="{103F890D-FE9B-0602-6B3B-4896B88CDD87}"/>
                </a:ext>
              </a:extLst>
            </p:cNvPr>
            <p:cNvGrpSpPr/>
            <p:nvPr/>
          </p:nvGrpSpPr>
          <p:grpSpPr>
            <a:xfrm>
              <a:off x="9662909" y="2407640"/>
              <a:ext cx="48682" cy="48371"/>
              <a:chOff x="9662909" y="2407640"/>
              <a:chExt cx="48682" cy="48371"/>
            </a:xfrm>
          </p:grpSpPr>
          <p:sp>
            <p:nvSpPr>
              <p:cNvPr id="232" name="Freeform 231">
                <a:extLst>
                  <a:ext uri="{FF2B5EF4-FFF2-40B4-BE49-F238E27FC236}">
                    <a16:creationId xmlns:a16="http://schemas.microsoft.com/office/drawing/2014/main" id="{5B577CBB-4025-AA5C-BB29-9666309C01FB}"/>
                  </a:ext>
                </a:extLst>
              </p:cNvPr>
              <p:cNvSpPr/>
              <p:nvPr/>
            </p:nvSpPr>
            <p:spPr>
              <a:xfrm>
                <a:off x="9662909" y="24318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33" name="Freeform 232">
                <a:extLst>
                  <a:ext uri="{FF2B5EF4-FFF2-40B4-BE49-F238E27FC236}">
                    <a16:creationId xmlns:a16="http://schemas.microsoft.com/office/drawing/2014/main" id="{43EE6CD4-CEF2-CC2C-6249-9D096D870480}"/>
                  </a:ext>
                </a:extLst>
              </p:cNvPr>
              <p:cNvSpPr/>
              <p:nvPr/>
            </p:nvSpPr>
            <p:spPr>
              <a:xfrm>
                <a:off x="9687250" y="240764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34" name="Graphic 20">
              <a:extLst>
                <a:ext uri="{FF2B5EF4-FFF2-40B4-BE49-F238E27FC236}">
                  <a16:creationId xmlns:a16="http://schemas.microsoft.com/office/drawing/2014/main" id="{48508E4F-1F78-BF1A-B9CE-53332CA78CA2}"/>
                </a:ext>
              </a:extLst>
            </p:cNvPr>
            <p:cNvGrpSpPr/>
            <p:nvPr/>
          </p:nvGrpSpPr>
          <p:grpSpPr>
            <a:xfrm>
              <a:off x="9644721" y="2406557"/>
              <a:ext cx="48682" cy="48371"/>
              <a:chOff x="9644721" y="2406557"/>
              <a:chExt cx="48682" cy="48371"/>
            </a:xfrm>
          </p:grpSpPr>
          <p:sp>
            <p:nvSpPr>
              <p:cNvPr id="235" name="Freeform 234">
                <a:extLst>
                  <a:ext uri="{FF2B5EF4-FFF2-40B4-BE49-F238E27FC236}">
                    <a16:creationId xmlns:a16="http://schemas.microsoft.com/office/drawing/2014/main" id="{E7831577-A5CD-B31A-0404-54CF3B1D54B8}"/>
                  </a:ext>
                </a:extLst>
              </p:cNvPr>
              <p:cNvSpPr/>
              <p:nvPr/>
            </p:nvSpPr>
            <p:spPr>
              <a:xfrm>
                <a:off x="9644721" y="243074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36" name="Freeform 235">
                <a:extLst>
                  <a:ext uri="{FF2B5EF4-FFF2-40B4-BE49-F238E27FC236}">
                    <a16:creationId xmlns:a16="http://schemas.microsoft.com/office/drawing/2014/main" id="{AB07391F-2BD9-E5FA-1C4A-A9BBD7FC12F2}"/>
                  </a:ext>
                </a:extLst>
              </p:cNvPr>
              <p:cNvSpPr/>
              <p:nvPr/>
            </p:nvSpPr>
            <p:spPr>
              <a:xfrm>
                <a:off x="9669062" y="240655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37" name="Graphic 20">
              <a:extLst>
                <a:ext uri="{FF2B5EF4-FFF2-40B4-BE49-F238E27FC236}">
                  <a16:creationId xmlns:a16="http://schemas.microsoft.com/office/drawing/2014/main" id="{0A60FE39-4417-9A4A-9A44-B516B4E1962B}"/>
                </a:ext>
              </a:extLst>
            </p:cNvPr>
            <p:cNvGrpSpPr/>
            <p:nvPr/>
          </p:nvGrpSpPr>
          <p:grpSpPr>
            <a:xfrm>
              <a:off x="9638568" y="2406557"/>
              <a:ext cx="48682" cy="48371"/>
              <a:chOff x="9638568" y="2406557"/>
              <a:chExt cx="48682" cy="48371"/>
            </a:xfrm>
          </p:grpSpPr>
          <p:sp>
            <p:nvSpPr>
              <p:cNvPr id="238" name="Freeform 237">
                <a:extLst>
                  <a:ext uri="{FF2B5EF4-FFF2-40B4-BE49-F238E27FC236}">
                    <a16:creationId xmlns:a16="http://schemas.microsoft.com/office/drawing/2014/main" id="{9D622F2E-B182-6265-1DAF-626D94A3ECD1}"/>
                  </a:ext>
                </a:extLst>
              </p:cNvPr>
              <p:cNvSpPr/>
              <p:nvPr/>
            </p:nvSpPr>
            <p:spPr>
              <a:xfrm>
                <a:off x="9638568" y="243074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39" name="Freeform 238">
                <a:extLst>
                  <a:ext uri="{FF2B5EF4-FFF2-40B4-BE49-F238E27FC236}">
                    <a16:creationId xmlns:a16="http://schemas.microsoft.com/office/drawing/2014/main" id="{4C870DB8-7D1E-CD15-1607-95DC8C7FE65A}"/>
                  </a:ext>
                </a:extLst>
              </p:cNvPr>
              <p:cNvSpPr/>
              <p:nvPr/>
            </p:nvSpPr>
            <p:spPr>
              <a:xfrm>
                <a:off x="9662909" y="240655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40" name="Graphic 20">
              <a:extLst>
                <a:ext uri="{FF2B5EF4-FFF2-40B4-BE49-F238E27FC236}">
                  <a16:creationId xmlns:a16="http://schemas.microsoft.com/office/drawing/2014/main" id="{40616A66-27C8-6D17-6D51-DA4E803BDB60}"/>
                </a:ext>
              </a:extLst>
            </p:cNvPr>
            <p:cNvGrpSpPr/>
            <p:nvPr/>
          </p:nvGrpSpPr>
          <p:grpSpPr>
            <a:xfrm>
              <a:off x="9623004" y="2406557"/>
              <a:ext cx="48682" cy="48371"/>
              <a:chOff x="9623004" y="2406557"/>
              <a:chExt cx="48682" cy="48371"/>
            </a:xfrm>
          </p:grpSpPr>
          <p:sp>
            <p:nvSpPr>
              <p:cNvPr id="241" name="Freeform 240">
                <a:extLst>
                  <a:ext uri="{FF2B5EF4-FFF2-40B4-BE49-F238E27FC236}">
                    <a16:creationId xmlns:a16="http://schemas.microsoft.com/office/drawing/2014/main" id="{B0311BF8-0D8A-2C8D-6DB3-25EA9BDEE14D}"/>
                  </a:ext>
                </a:extLst>
              </p:cNvPr>
              <p:cNvSpPr/>
              <p:nvPr/>
            </p:nvSpPr>
            <p:spPr>
              <a:xfrm>
                <a:off x="9623004" y="243074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42" name="Freeform 241">
                <a:extLst>
                  <a:ext uri="{FF2B5EF4-FFF2-40B4-BE49-F238E27FC236}">
                    <a16:creationId xmlns:a16="http://schemas.microsoft.com/office/drawing/2014/main" id="{9C7065D9-C616-C105-AFF2-518068FC1DBB}"/>
                  </a:ext>
                </a:extLst>
              </p:cNvPr>
              <p:cNvSpPr/>
              <p:nvPr/>
            </p:nvSpPr>
            <p:spPr>
              <a:xfrm>
                <a:off x="9647345" y="240655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43" name="Graphic 20">
              <a:extLst>
                <a:ext uri="{FF2B5EF4-FFF2-40B4-BE49-F238E27FC236}">
                  <a16:creationId xmlns:a16="http://schemas.microsoft.com/office/drawing/2014/main" id="{E2F6FC62-731A-BC20-5B00-86A41BC38263}"/>
                </a:ext>
              </a:extLst>
            </p:cNvPr>
            <p:cNvGrpSpPr/>
            <p:nvPr/>
          </p:nvGrpSpPr>
          <p:grpSpPr>
            <a:xfrm>
              <a:off x="9568168" y="2396630"/>
              <a:ext cx="48682" cy="48281"/>
              <a:chOff x="9568168" y="2396630"/>
              <a:chExt cx="48682" cy="48281"/>
            </a:xfrm>
          </p:grpSpPr>
          <p:sp>
            <p:nvSpPr>
              <p:cNvPr id="244" name="Freeform 243">
                <a:extLst>
                  <a:ext uri="{FF2B5EF4-FFF2-40B4-BE49-F238E27FC236}">
                    <a16:creationId xmlns:a16="http://schemas.microsoft.com/office/drawing/2014/main" id="{7B75AFB4-1059-146A-3C3F-93F75786C474}"/>
                  </a:ext>
                </a:extLst>
              </p:cNvPr>
              <p:cNvSpPr/>
              <p:nvPr/>
            </p:nvSpPr>
            <p:spPr>
              <a:xfrm>
                <a:off x="9568168" y="24207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45" name="Freeform 244">
                <a:extLst>
                  <a:ext uri="{FF2B5EF4-FFF2-40B4-BE49-F238E27FC236}">
                    <a16:creationId xmlns:a16="http://schemas.microsoft.com/office/drawing/2014/main" id="{525F9481-9CE0-1505-E2C5-5BA9EEAC66AC}"/>
                  </a:ext>
                </a:extLst>
              </p:cNvPr>
              <p:cNvSpPr/>
              <p:nvPr/>
            </p:nvSpPr>
            <p:spPr>
              <a:xfrm>
                <a:off x="9592509" y="23966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46" name="Graphic 20">
              <a:extLst>
                <a:ext uri="{FF2B5EF4-FFF2-40B4-BE49-F238E27FC236}">
                  <a16:creationId xmlns:a16="http://schemas.microsoft.com/office/drawing/2014/main" id="{442FEB5D-79D3-75CF-E42B-A4871BDD8B0F}"/>
                </a:ext>
              </a:extLst>
            </p:cNvPr>
            <p:cNvGrpSpPr/>
            <p:nvPr/>
          </p:nvGrpSpPr>
          <p:grpSpPr>
            <a:xfrm>
              <a:off x="9555500" y="2396630"/>
              <a:ext cx="48682" cy="48281"/>
              <a:chOff x="9555500" y="2396630"/>
              <a:chExt cx="48682" cy="48281"/>
            </a:xfrm>
          </p:grpSpPr>
          <p:sp>
            <p:nvSpPr>
              <p:cNvPr id="247" name="Freeform 246">
                <a:extLst>
                  <a:ext uri="{FF2B5EF4-FFF2-40B4-BE49-F238E27FC236}">
                    <a16:creationId xmlns:a16="http://schemas.microsoft.com/office/drawing/2014/main" id="{737602A5-4A96-BA5A-C2F6-4562CC1E7896}"/>
                  </a:ext>
                </a:extLst>
              </p:cNvPr>
              <p:cNvSpPr/>
              <p:nvPr/>
            </p:nvSpPr>
            <p:spPr>
              <a:xfrm>
                <a:off x="9555500" y="24207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48" name="Freeform 247">
                <a:extLst>
                  <a:ext uri="{FF2B5EF4-FFF2-40B4-BE49-F238E27FC236}">
                    <a16:creationId xmlns:a16="http://schemas.microsoft.com/office/drawing/2014/main" id="{178E0DEB-E9D8-E157-1F1D-0738DBC36115}"/>
                  </a:ext>
                </a:extLst>
              </p:cNvPr>
              <p:cNvSpPr/>
              <p:nvPr/>
            </p:nvSpPr>
            <p:spPr>
              <a:xfrm>
                <a:off x="9579841" y="23966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49" name="Graphic 20">
              <a:extLst>
                <a:ext uri="{FF2B5EF4-FFF2-40B4-BE49-F238E27FC236}">
                  <a16:creationId xmlns:a16="http://schemas.microsoft.com/office/drawing/2014/main" id="{7542AF6B-FDBD-91F4-8CDD-95EEADB14C36}"/>
                </a:ext>
              </a:extLst>
            </p:cNvPr>
            <p:cNvGrpSpPr/>
            <p:nvPr/>
          </p:nvGrpSpPr>
          <p:grpSpPr>
            <a:xfrm>
              <a:off x="9534688" y="2395005"/>
              <a:ext cx="48682" cy="48281"/>
              <a:chOff x="9534688" y="2395005"/>
              <a:chExt cx="48682" cy="48281"/>
            </a:xfrm>
          </p:grpSpPr>
          <p:sp>
            <p:nvSpPr>
              <p:cNvPr id="250" name="Freeform 249">
                <a:extLst>
                  <a:ext uri="{FF2B5EF4-FFF2-40B4-BE49-F238E27FC236}">
                    <a16:creationId xmlns:a16="http://schemas.microsoft.com/office/drawing/2014/main" id="{FE90795A-D917-A06C-73C9-7EE3DE32B924}"/>
                  </a:ext>
                </a:extLst>
              </p:cNvPr>
              <p:cNvSpPr/>
              <p:nvPr/>
            </p:nvSpPr>
            <p:spPr>
              <a:xfrm>
                <a:off x="9534688" y="241910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51" name="Freeform 250">
                <a:extLst>
                  <a:ext uri="{FF2B5EF4-FFF2-40B4-BE49-F238E27FC236}">
                    <a16:creationId xmlns:a16="http://schemas.microsoft.com/office/drawing/2014/main" id="{A5BC186C-4B11-6088-9CF8-1FF8397C564A}"/>
                  </a:ext>
                </a:extLst>
              </p:cNvPr>
              <p:cNvSpPr/>
              <p:nvPr/>
            </p:nvSpPr>
            <p:spPr>
              <a:xfrm>
                <a:off x="9559029" y="239500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52" name="Graphic 20">
              <a:extLst>
                <a:ext uri="{FF2B5EF4-FFF2-40B4-BE49-F238E27FC236}">
                  <a16:creationId xmlns:a16="http://schemas.microsoft.com/office/drawing/2014/main" id="{D4984B77-0F2D-4F80-5858-1D6BBEBDF887}"/>
                </a:ext>
              </a:extLst>
            </p:cNvPr>
            <p:cNvGrpSpPr/>
            <p:nvPr/>
          </p:nvGrpSpPr>
          <p:grpSpPr>
            <a:xfrm>
              <a:off x="9521024" y="2395005"/>
              <a:ext cx="48772" cy="48281"/>
              <a:chOff x="9521024" y="2395005"/>
              <a:chExt cx="48772" cy="48281"/>
            </a:xfrm>
          </p:grpSpPr>
          <p:sp>
            <p:nvSpPr>
              <p:cNvPr id="253" name="Freeform 252">
                <a:extLst>
                  <a:ext uri="{FF2B5EF4-FFF2-40B4-BE49-F238E27FC236}">
                    <a16:creationId xmlns:a16="http://schemas.microsoft.com/office/drawing/2014/main" id="{ABABB931-E762-0C04-186D-6E02F402D196}"/>
                  </a:ext>
                </a:extLst>
              </p:cNvPr>
              <p:cNvSpPr/>
              <p:nvPr/>
            </p:nvSpPr>
            <p:spPr>
              <a:xfrm>
                <a:off x="9521024" y="241910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254" name="Freeform 253">
                <a:extLst>
                  <a:ext uri="{FF2B5EF4-FFF2-40B4-BE49-F238E27FC236}">
                    <a16:creationId xmlns:a16="http://schemas.microsoft.com/office/drawing/2014/main" id="{7A75E6DC-D9D4-0E67-D859-FB17F35BE761}"/>
                  </a:ext>
                </a:extLst>
              </p:cNvPr>
              <p:cNvSpPr/>
              <p:nvPr/>
            </p:nvSpPr>
            <p:spPr>
              <a:xfrm>
                <a:off x="9545365" y="239500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55" name="Graphic 20">
              <a:extLst>
                <a:ext uri="{FF2B5EF4-FFF2-40B4-BE49-F238E27FC236}">
                  <a16:creationId xmlns:a16="http://schemas.microsoft.com/office/drawing/2014/main" id="{826167E5-81FB-48C6-51DE-31D3DBB930CE}"/>
                </a:ext>
              </a:extLst>
            </p:cNvPr>
            <p:cNvGrpSpPr/>
            <p:nvPr/>
          </p:nvGrpSpPr>
          <p:grpSpPr>
            <a:xfrm>
              <a:off x="9524644" y="2395005"/>
              <a:ext cx="48682" cy="48281"/>
              <a:chOff x="9524644" y="2395005"/>
              <a:chExt cx="48682" cy="48281"/>
            </a:xfrm>
          </p:grpSpPr>
          <p:sp>
            <p:nvSpPr>
              <p:cNvPr id="256" name="Freeform 255">
                <a:extLst>
                  <a:ext uri="{FF2B5EF4-FFF2-40B4-BE49-F238E27FC236}">
                    <a16:creationId xmlns:a16="http://schemas.microsoft.com/office/drawing/2014/main" id="{EC863F2D-ED8E-0AE4-9270-481895B6A8A1}"/>
                  </a:ext>
                </a:extLst>
              </p:cNvPr>
              <p:cNvSpPr/>
              <p:nvPr/>
            </p:nvSpPr>
            <p:spPr>
              <a:xfrm>
                <a:off x="9524644" y="241910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57" name="Freeform 256">
                <a:extLst>
                  <a:ext uri="{FF2B5EF4-FFF2-40B4-BE49-F238E27FC236}">
                    <a16:creationId xmlns:a16="http://schemas.microsoft.com/office/drawing/2014/main" id="{97671F0D-B890-0AD7-FA72-C931DC067393}"/>
                  </a:ext>
                </a:extLst>
              </p:cNvPr>
              <p:cNvSpPr/>
              <p:nvPr/>
            </p:nvSpPr>
            <p:spPr>
              <a:xfrm>
                <a:off x="9548985" y="239500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58" name="Graphic 20">
              <a:extLst>
                <a:ext uri="{FF2B5EF4-FFF2-40B4-BE49-F238E27FC236}">
                  <a16:creationId xmlns:a16="http://schemas.microsoft.com/office/drawing/2014/main" id="{5F0E8990-CC08-36C5-4110-63146AB5CB10}"/>
                </a:ext>
              </a:extLst>
            </p:cNvPr>
            <p:cNvGrpSpPr/>
            <p:nvPr/>
          </p:nvGrpSpPr>
          <p:grpSpPr>
            <a:xfrm>
              <a:off x="9527901" y="2395005"/>
              <a:ext cx="48682" cy="48281"/>
              <a:chOff x="9527901" y="2395005"/>
              <a:chExt cx="48682" cy="48281"/>
            </a:xfrm>
          </p:grpSpPr>
          <p:sp>
            <p:nvSpPr>
              <p:cNvPr id="259" name="Freeform 258">
                <a:extLst>
                  <a:ext uri="{FF2B5EF4-FFF2-40B4-BE49-F238E27FC236}">
                    <a16:creationId xmlns:a16="http://schemas.microsoft.com/office/drawing/2014/main" id="{6F5A94A4-3133-01A4-F12F-48683A33C32B}"/>
                  </a:ext>
                </a:extLst>
              </p:cNvPr>
              <p:cNvSpPr/>
              <p:nvPr/>
            </p:nvSpPr>
            <p:spPr>
              <a:xfrm>
                <a:off x="9527901" y="241910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60" name="Freeform 259">
                <a:extLst>
                  <a:ext uri="{FF2B5EF4-FFF2-40B4-BE49-F238E27FC236}">
                    <a16:creationId xmlns:a16="http://schemas.microsoft.com/office/drawing/2014/main" id="{8AE7C8C5-D042-0537-81E5-C5135D855C16}"/>
                  </a:ext>
                </a:extLst>
              </p:cNvPr>
              <p:cNvSpPr/>
              <p:nvPr/>
            </p:nvSpPr>
            <p:spPr>
              <a:xfrm>
                <a:off x="9552243" y="239500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61" name="Graphic 20">
              <a:extLst>
                <a:ext uri="{FF2B5EF4-FFF2-40B4-BE49-F238E27FC236}">
                  <a16:creationId xmlns:a16="http://schemas.microsoft.com/office/drawing/2014/main" id="{0360F9F4-94BB-96C2-C7BB-3FCF652F7245}"/>
                </a:ext>
              </a:extLst>
            </p:cNvPr>
            <p:cNvGrpSpPr/>
            <p:nvPr/>
          </p:nvGrpSpPr>
          <p:grpSpPr>
            <a:xfrm>
              <a:off x="9507089" y="2384627"/>
              <a:ext cx="48682" cy="48281"/>
              <a:chOff x="9507089" y="2384627"/>
              <a:chExt cx="48682" cy="48281"/>
            </a:xfrm>
          </p:grpSpPr>
          <p:sp>
            <p:nvSpPr>
              <p:cNvPr id="262" name="Freeform 261">
                <a:extLst>
                  <a:ext uri="{FF2B5EF4-FFF2-40B4-BE49-F238E27FC236}">
                    <a16:creationId xmlns:a16="http://schemas.microsoft.com/office/drawing/2014/main" id="{2349B339-C6DC-3776-CAEB-CB376A16EB67}"/>
                  </a:ext>
                </a:extLst>
              </p:cNvPr>
              <p:cNvSpPr/>
              <p:nvPr/>
            </p:nvSpPr>
            <p:spPr>
              <a:xfrm>
                <a:off x="9507089" y="240881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63" name="Freeform 262">
                <a:extLst>
                  <a:ext uri="{FF2B5EF4-FFF2-40B4-BE49-F238E27FC236}">
                    <a16:creationId xmlns:a16="http://schemas.microsoft.com/office/drawing/2014/main" id="{F658CC5B-1326-99D1-B261-FB5933ED8B41}"/>
                  </a:ext>
                </a:extLst>
              </p:cNvPr>
              <p:cNvSpPr/>
              <p:nvPr/>
            </p:nvSpPr>
            <p:spPr>
              <a:xfrm>
                <a:off x="9531430" y="238462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64" name="Graphic 20">
              <a:extLst>
                <a:ext uri="{FF2B5EF4-FFF2-40B4-BE49-F238E27FC236}">
                  <a16:creationId xmlns:a16="http://schemas.microsoft.com/office/drawing/2014/main" id="{5C0F8D1F-5C83-9DA9-2A12-6633C0C9CA43}"/>
                </a:ext>
              </a:extLst>
            </p:cNvPr>
            <p:cNvGrpSpPr/>
            <p:nvPr/>
          </p:nvGrpSpPr>
          <p:grpSpPr>
            <a:xfrm>
              <a:off x="9500303" y="2384627"/>
              <a:ext cx="48682" cy="48281"/>
              <a:chOff x="9500303" y="2384627"/>
              <a:chExt cx="48682" cy="48281"/>
            </a:xfrm>
          </p:grpSpPr>
          <p:sp>
            <p:nvSpPr>
              <p:cNvPr id="265" name="Freeform 264">
                <a:extLst>
                  <a:ext uri="{FF2B5EF4-FFF2-40B4-BE49-F238E27FC236}">
                    <a16:creationId xmlns:a16="http://schemas.microsoft.com/office/drawing/2014/main" id="{F642212F-98B9-AA4B-948E-09E9BD1FA6CB}"/>
                  </a:ext>
                </a:extLst>
              </p:cNvPr>
              <p:cNvSpPr/>
              <p:nvPr/>
            </p:nvSpPr>
            <p:spPr>
              <a:xfrm>
                <a:off x="9500303" y="240881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66" name="Freeform 265">
                <a:extLst>
                  <a:ext uri="{FF2B5EF4-FFF2-40B4-BE49-F238E27FC236}">
                    <a16:creationId xmlns:a16="http://schemas.microsoft.com/office/drawing/2014/main" id="{D5F02F9F-FDCE-41BB-9B24-8C964727C509}"/>
                  </a:ext>
                </a:extLst>
              </p:cNvPr>
              <p:cNvSpPr/>
              <p:nvPr/>
            </p:nvSpPr>
            <p:spPr>
              <a:xfrm>
                <a:off x="9524644" y="238462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67" name="Graphic 20">
              <a:extLst>
                <a:ext uri="{FF2B5EF4-FFF2-40B4-BE49-F238E27FC236}">
                  <a16:creationId xmlns:a16="http://schemas.microsoft.com/office/drawing/2014/main" id="{9EF73576-719D-0C20-68EC-ACF00B55F13A}"/>
                </a:ext>
              </a:extLst>
            </p:cNvPr>
            <p:cNvGrpSpPr/>
            <p:nvPr/>
          </p:nvGrpSpPr>
          <p:grpSpPr>
            <a:xfrm>
              <a:off x="9481481" y="2373617"/>
              <a:ext cx="48682" cy="48281"/>
              <a:chOff x="9481481" y="2373617"/>
              <a:chExt cx="48682" cy="48281"/>
            </a:xfrm>
          </p:grpSpPr>
          <p:sp>
            <p:nvSpPr>
              <p:cNvPr id="268" name="Freeform 267">
                <a:extLst>
                  <a:ext uri="{FF2B5EF4-FFF2-40B4-BE49-F238E27FC236}">
                    <a16:creationId xmlns:a16="http://schemas.microsoft.com/office/drawing/2014/main" id="{5862A960-B28B-956B-AA20-3396588468AE}"/>
                  </a:ext>
                </a:extLst>
              </p:cNvPr>
              <p:cNvSpPr/>
              <p:nvPr/>
            </p:nvSpPr>
            <p:spPr>
              <a:xfrm>
                <a:off x="9481481" y="23978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69" name="Freeform 268">
                <a:extLst>
                  <a:ext uri="{FF2B5EF4-FFF2-40B4-BE49-F238E27FC236}">
                    <a16:creationId xmlns:a16="http://schemas.microsoft.com/office/drawing/2014/main" id="{5D5E836F-EB38-1963-2ECD-6DBAEAB0D46D}"/>
                  </a:ext>
                </a:extLst>
              </p:cNvPr>
              <p:cNvSpPr/>
              <p:nvPr/>
            </p:nvSpPr>
            <p:spPr>
              <a:xfrm>
                <a:off x="9505822" y="237361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70" name="Graphic 20">
              <a:extLst>
                <a:ext uri="{FF2B5EF4-FFF2-40B4-BE49-F238E27FC236}">
                  <a16:creationId xmlns:a16="http://schemas.microsoft.com/office/drawing/2014/main" id="{FC65375E-7759-1237-4638-1877567744DC}"/>
                </a:ext>
              </a:extLst>
            </p:cNvPr>
            <p:cNvGrpSpPr/>
            <p:nvPr/>
          </p:nvGrpSpPr>
          <p:grpSpPr>
            <a:xfrm>
              <a:off x="9466822" y="2373617"/>
              <a:ext cx="48772" cy="48281"/>
              <a:chOff x="9466822" y="2373617"/>
              <a:chExt cx="48772" cy="48281"/>
            </a:xfrm>
          </p:grpSpPr>
          <p:sp>
            <p:nvSpPr>
              <p:cNvPr id="271" name="Freeform 270">
                <a:extLst>
                  <a:ext uri="{FF2B5EF4-FFF2-40B4-BE49-F238E27FC236}">
                    <a16:creationId xmlns:a16="http://schemas.microsoft.com/office/drawing/2014/main" id="{C1D2C3BA-3172-CE20-5AF6-2C682BF90BD5}"/>
                  </a:ext>
                </a:extLst>
              </p:cNvPr>
              <p:cNvSpPr/>
              <p:nvPr/>
            </p:nvSpPr>
            <p:spPr>
              <a:xfrm>
                <a:off x="9466822" y="239780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272" name="Freeform 271">
                <a:extLst>
                  <a:ext uri="{FF2B5EF4-FFF2-40B4-BE49-F238E27FC236}">
                    <a16:creationId xmlns:a16="http://schemas.microsoft.com/office/drawing/2014/main" id="{6AF76699-BBF8-58B5-BEAD-954AE14A9353}"/>
                  </a:ext>
                </a:extLst>
              </p:cNvPr>
              <p:cNvSpPr/>
              <p:nvPr/>
            </p:nvSpPr>
            <p:spPr>
              <a:xfrm>
                <a:off x="9491163" y="237361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73" name="Graphic 20">
              <a:extLst>
                <a:ext uri="{FF2B5EF4-FFF2-40B4-BE49-F238E27FC236}">
                  <a16:creationId xmlns:a16="http://schemas.microsoft.com/office/drawing/2014/main" id="{F84A77CA-AC72-5806-9FBE-F00961406199}"/>
                </a:ext>
              </a:extLst>
            </p:cNvPr>
            <p:cNvGrpSpPr/>
            <p:nvPr/>
          </p:nvGrpSpPr>
          <p:grpSpPr>
            <a:xfrm>
              <a:off x="9472704" y="2373617"/>
              <a:ext cx="48682" cy="48281"/>
              <a:chOff x="9472704" y="2373617"/>
              <a:chExt cx="48682" cy="48281"/>
            </a:xfrm>
          </p:grpSpPr>
          <p:sp>
            <p:nvSpPr>
              <p:cNvPr id="274" name="Freeform 273">
                <a:extLst>
                  <a:ext uri="{FF2B5EF4-FFF2-40B4-BE49-F238E27FC236}">
                    <a16:creationId xmlns:a16="http://schemas.microsoft.com/office/drawing/2014/main" id="{300EFAB8-D304-F894-4105-93CA38C26880}"/>
                  </a:ext>
                </a:extLst>
              </p:cNvPr>
              <p:cNvSpPr/>
              <p:nvPr/>
            </p:nvSpPr>
            <p:spPr>
              <a:xfrm>
                <a:off x="9472704" y="23978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75" name="Freeform 274">
                <a:extLst>
                  <a:ext uri="{FF2B5EF4-FFF2-40B4-BE49-F238E27FC236}">
                    <a16:creationId xmlns:a16="http://schemas.microsoft.com/office/drawing/2014/main" id="{CCE9B984-8E06-4167-9123-78F0F8009B62}"/>
                  </a:ext>
                </a:extLst>
              </p:cNvPr>
              <p:cNvSpPr/>
              <p:nvPr/>
            </p:nvSpPr>
            <p:spPr>
              <a:xfrm>
                <a:off x="9497045" y="237361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76" name="Graphic 20">
              <a:extLst>
                <a:ext uri="{FF2B5EF4-FFF2-40B4-BE49-F238E27FC236}">
                  <a16:creationId xmlns:a16="http://schemas.microsoft.com/office/drawing/2014/main" id="{FFBC32A9-8B32-2932-040B-5958DF679711}"/>
                </a:ext>
              </a:extLst>
            </p:cNvPr>
            <p:cNvGrpSpPr/>
            <p:nvPr/>
          </p:nvGrpSpPr>
          <p:grpSpPr>
            <a:xfrm>
              <a:off x="9448363" y="2373617"/>
              <a:ext cx="48682" cy="48281"/>
              <a:chOff x="9448363" y="2373617"/>
              <a:chExt cx="48682" cy="48281"/>
            </a:xfrm>
          </p:grpSpPr>
          <p:sp>
            <p:nvSpPr>
              <p:cNvPr id="277" name="Freeform 276">
                <a:extLst>
                  <a:ext uri="{FF2B5EF4-FFF2-40B4-BE49-F238E27FC236}">
                    <a16:creationId xmlns:a16="http://schemas.microsoft.com/office/drawing/2014/main" id="{23476F1B-DE2B-FF3F-8EED-C92863D1626B}"/>
                  </a:ext>
                </a:extLst>
              </p:cNvPr>
              <p:cNvSpPr/>
              <p:nvPr/>
            </p:nvSpPr>
            <p:spPr>
              <a:xfrm>
                <a:off x="9448363" y="23978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78" name="Freeform 277">
                <a:extLst>
                  <a:ext uri="{FF2B5EF4-FFF2-40B4-BE49-F238E27FC236}">
                    <a16:creationId xmlns:a16="http://schemas.microsoft.com/office/drawing/2014/main" id="{8851FD5E-6FE2-274A-449B-97F4CFB605CA}"/>
                  </a:ext>
                </a:extLst>
              </p:cNvPr>
              <p:cNvSpPr/>
              <p:nvPr/>
            </p:nvSpPr>
            <p:spPr>
              <a:xfrm>
                <a:off x="9472704" y="237361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79" name="Graphic 20">
              <a:extLst>
                <a:ext uri="{FF2B5EF4-FFF2-40B4-BE49-F238E27FC236}">
                  <a16:creationId xmlns:a16="http://schemas.microsoft.com/office/drawing/2014/main" id="{3C6ACBBB-6837-59AB-3BE7-0A337AA8443E}"/>
                </a:ext>
              </a:extLst>
            </p:cNvPr>
            <p:cNvGrpSpPr/>
            <p:nvPr/>
          </p:nvGrpSpPr>
          <p:grpSpPr>
            <a:xfrm>
              <a:off x="9380859" y="2351417"/>
              <a:ext cx="48682" cy="48371"/>
              <a:chOff x="9380859" y="2351417"/>
              <a:chExt cx="48682" cy="48371"/>
            </a:xfrm>
          </p:grpSpPr>
          <p:sp>
            <p:nvSpPr>
              <p:cNvPr id="280" name="Freeform 279">
                <a:extLst>
                  <a:ext uri="{FF2B5EF4-FFF2-40B4-BE49-F238E27FC236}">
                    <a16:creationId xmlns:a16="http://schemas.microsoft.com/office/drawing/2014/main" id="{CA4EBE9C-F6A8-ED6B-B2C8-FA957FB47F36}"/>
                  </a:ext>
                </a:extLst>
              </p:cNvPr>
              <p:cNvSpPr/>
              <p:nvPr/>
            </p:nvSpPr>
            <p:spPr>
              <a:xfrm>
                <a:off x="9380859" y="23756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81" name="Freeform 280">
                <a:extLst>
                  <a:ext uri="{FF2B5EF4-FFF2-40B4-BE49-F238E27FC236}">
                    <a16:creationId xmlns:a16="http://schemas.microsoft.com/office/drawing/2014/main" id="{09484ED4-7B2B-565B-A2C0-6E65AA2FB6E0}"/>
                  </a:ext>
                </a:extLst>
              </p:cNvPr>
              <p:cNvSpPr/>
              <p:nvPr/>
            </p:nvSpPr>
            <p:spPr>
              <a:xfrm>
                <a:off x="9405200" y="235141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82" name="Graphic 20">
              <a:extLst>
                <a:ext uri="{FF2B5EF4-FFF2-40B4-BE49-F238E27FC236}">
                  <a16:creationId xmlns:a16="http://schemas.microsoft.com/office/drawing/2014/main" id="{1C8D257A-C759-1F1E-98B2-EB3F1022AC02}"/>
                </a:ext>
              </a:extLst>
            </p:cNvPr>
            <p:cNvGrpSpPr/>
            <p:nvPr/>
          </p:nvGrpSpPr>
          <p:grpSpPr>
            <a:xfrm>
              <a:off x="9392170" y="2351417"/>
              <a:ext cx="48772" cy="48371"/>
              <a:chOff x="9392170" y="2351417"/>
              <a:chExt cx="48772" cy="48371"/>
            </a:xfrm>
          </p:grpSpPr>
          <p:sp>
            <p:nvSpPr>
              <p:cNvPr id="283" name="Freeform 282">
                <a:extLst>
                  <a:ext uri="{FF2B5EF4-FFF2-40B4-BE49-F238E27FC236}">
                    <a16:creationId xmlns:a16="http://schemas.microsoft.com/office/drawing/2014/main" id="{FB7EBA19-8F85-BC9B-52E7-6040B9FB4C65}"/>
                  </a:ext>
                </a:extLst>
              </p:cNvPr>
              <p:cNvSpPr/>
              <p:nvPr/>
            </p:nvSpPr>
            <p:spPr>
              <a:xfrm>
                <a:off x="9392170" y="237560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284" name="Freeform 283">
                <a:extLst>
                  <a:ext uri="{FF2B5EF4-FFF2-40B4-BE49-F238E27FC236}">
                    <a16:creationId xmlns:a16="http://schemas.microsoft.com/office/drawing/2014/main" id="{883130BC-8F09-00F2-CEA4-03E57E7399D5}"/>
                  </a:ext>
                </a:extLst>
              </p:cNvPr>
              <p:cNvSpPr/>
              <p:nvPr/>
            </p:nvSpPr>
            <p:spPr>
              <a:xfrm>
                <a:off x="9416511" y="235141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85" name="Graphic 20">
              <a:extLst>
                <a:ext uri="{FF2B5EF4-FFF2-40B4-BE49-F238E27FC236}">
                  <a16:creationId xmlns:a16="http://schemas.microsoft.com/office/drawing/2014/main" id="{0B752664-A3B8-7ADB-E734-813514DEEC68}"/>
                </a:ext>
              </a:extLst>
            </p:cNvPr>
            <p:cNvGrpSpPr/>
            <p:nvPr/>
          </p:nvGrpSpPr>
          <p:grpSpPr>
            <a:xfrm>
              <a:off x="9399047" y="2351417"/>
              <a:ext cx="48682" cy="48371"/>
              <a:chOff x="9399047" y="2351417"/>
              <a:chExt cx="48682" cy="48371"/>
            </a:xfrm>
          </p:grpSpPr>
          <p:sp>
            <p:nvSpPr>
              <p:cNvPr id="286" name="Freeform 285">
                <a:extLst>
                  <a:ext uri="{FF2B5EF4-FFF2-40B4-BE49-F238E27FC236}">
                    <a16:creationId xmlns:a16="http://schemas.microsoft.com/office/drawing/2014/main" id="{203EAC30-7899-BCA0-9AB9-A12388F07F5A}"/>
                  </a:ext>
                </a:extLst>
              </p:cNvPr>
              <p:cNvSpPr/>
              <p:nvPr/>
            </p:nvSpPr>
            <p:spPr>
              <a:xfrm>
                <a:off x="9399047" y="23756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87" name="Freeform 286">
                <a:extLst>
                  <a:ext uri="{FF2B5EF4-FFF2-40B4-BE49-F238E27FC236}">
                    <a16:creationId xmlns:a16="http://schemas.microsoft.com/office/drawing/2014/main" id="{BF9371FB-9F05-F2C1-D72A-375C8AD93312}"/>
                  </a:ext>
                </a:extLst>
              </p:cNvPr>
              <p:cNvSpPr/>
              <p:nvPr/>
            </p:nvSpPr>
            <p:spPr>
              <a:xfrm>
                <a:off x="9423388" y="235141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88" name="Graphic 20">
              <a:extLst>
                <a:ext uri="{FF2B5EF4-FFF2-40B4-BE49-F238E27FC236}">
                  <a16:creationId xmlns:a16="http://schemas.microsoft.com/office/drawing/2014/main" id="{035A13B8-486D-62F4-B7C6-F1E39FB21F40}"/>
                </a:ext>
              </a:extLst>
            </p:cNvPr>
            <p:cNvGrpSpPr/>
            <p:nvPr/>
          </p:nvGrpSpPr>
          <p:grpSpPr>
            <a:xfrm>
              <a:off x="9410720" y="2351417"/>
              <a:ext cx="48682" cy="48371"/>
              <a:chOff x="9410720" y="2351417"/>
              <a:chExt cx="48682" cy="48371"/>
            </a:xfrm>
          </p:grpSpPr>
          <p:sp>
            <p:nvSpPr>
              <p:cNvPr id="289" name="Freeform 288">
                <a:extLst>
                  <a:ext uri="{FF2B5EF4-FFF2-40B4-BE49-F238E27FC236}">
                    <a16:creationId xmlns:a16="http://schemas.microsoft.com/office/drawing/2014/main" id="{20EF92A7-0B9B-BDEC-79D6-640B6D145A7F}"/>
                  </a:ext>
                </a:extLst>
              </p:cNvPr>
              <p:cNvSpPr/>
              <p:nvPr/>
            </p:nvSpPr>
            <p:spPr>
              <a:xfrm>
                <a:off x="9410720" y="23756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90" name="Freeform 289">
                <a:extLst>
                  <a:ext uri="{FF2B5EF4-FFF2-40B4-BE49-F238E27FC236}">
                    <a16:creationId xmlns:a16="http://schemas.microsoft.com/office/drawing/2014/main" id="{6A411FC6-C0C9-BE84-ED58-10EC05AC9EDC}"/>
                  </a:ext>
                </a:extLst>
              </p:cNvPr>
              <p:cNvSpPr/>
              <p:nvPr/>
            </p:nvSpPr>
            <p:spPr>
              <a:xfrm>
                <a:off x="9435061" y="235141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291" name="Graphic 20">
              <a:extLst>
                <a:ext uri="{FF2B5EF4-FFF2-40B4-BE49-F238E27FC236}">
                  <a16:creationId xmlns:a16="http://schemas.microsoft.com/office/drawing/2014/main" id="{3BD7D7DA-8FC5-BB9E-5B9B-2C8CEF3D7738}"/>
                </a:ext>
              </a:extLst>
            </p:cNvPr>
            <p:cNvGrpSpPr/>
            <p:nvPr/>
          </p:nvGrpSpPr>
          <p:grpSpPr>
            <a:xfrm>
              <a:off x="9319509" y="2322990"/>
              <a:ext cx="48682" cy="48281"/>
              <a:chOff x="9319509" y="2322990"/>
              <a:chExt cx="48682" cy="48281"/>
            </a:xfrm>
          </p:grpSpPr>
          <p:sp>
            <p:nvSpPr>
              <p:cNvPr id="292" name="Freeform 291">
                <a:extLst>
                  <a:ext uri="{FF2B5EF4-FFF2-40B4-BE49-F238E27FC236}">
                    <a16:creationId xmlns:a16="http://schemas.microsoft.com/office/drawing/2014/main" id="{27EFBF29-B60F-BFEF-03FB-8B1675965E06}"/>
                  </a:ext>
                </a:extLst>
              </p:cNvPr>
              <p:cNvSpPr/>
              <p:nvPr/>
            </p:nvSpPr>
            <p:spPr>
              <a:xfrm>
                <a:off x="9319509" y="234708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93" name="Freeform 292">
                <a:extLst>
                  <a:ext uri="{FF2B5EF4-FFF2-40B4-BE49-F238E27FC236}">
                    <a16:creationId xmlns:a16="http://schemas.microsoft.com/office/drawing/2014/main" id="{9273D87D-EAC3-9A77-B630-27B677BDB646}"/>
                  </a:ext>
                </a:extLst>
              </p:cNvPr>
              <p:cNvSpPr/>
              <p:nvPr/>
            </p:nvSpPr>
            <p:spPr>
              <a:xfrm>
                <a:off x="9343850" y="232299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94" name="Graphic 20">
              <a:extLst>
                <a:ext uri="{FF2B5EF4-FFF2-40B4-BE49-F238E27FC236}">
                  <a16:creationId xmlns:a16="http://schemas.microsoft.com/office/drawing/2014/main" id="{DF7E4F19-31BF-F03C-DDB2-1808D0297FB5}"/>
                </a:ext>
              </a:extLst>
            </p:cNvPr>
            <p:cNvGrpSpPr/>
            <p:nvPr/>
          </p:nvGrpSpPr>
          <p:grpSpPr>
            <a:xfrm>
              <a:off x="9313356" y="2322990"/>
              <a:ext cx="48682" cy="48281"/>
              <a:chOff x="9313356" y="2322990"/>
              <a:chExt cx="48682" cy="48281"/>
            </a:xfrm>
          </p:grpSpPr>
          <p:sp>
            <p:nvSpPr>
              <p:cNvPr id="295" name="Freeform 294">
                <a:extLst>
                  <a:ext uri="{FF2B5EF4-FFF2-40B4-BE49-F238E27FC236}">
                    <a16:creationId xmlns:a16="http://schemas.microsoft.com/office/drawing/2014/main" id="{22ECF896-56BA-BADF-7028-525790EC4376}"/>
                  </a:ext>
                </a:extLst>
              </p:cNvPr>
              <p:cNvSpPr/>
              <p:nvPr/>
            </p:nvSpPr>
            <p:spPr>
              <a:xfrm>
                <a:off x="9313356" y="234708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96" name="Freeform 295">
                <a:extLst>
                  <a:ext uri="{FF2B5EF4-FFF2-40B4-BE49-F238E27FC236}">
                    <a16:creationId xmlns:a16="http://schemas.microsoft.com/office/drawing/2014/main" id="{ADC2FC3B-7D9A-0644-90F0-4F9213EBCC71}"/>
                  </a:ext>
                </a:extLst>
              </p:cNvPr>
              <p:cNvSpPr/>
              <p:nvPr/>
            </p:nvSpPr>
            <p:spPr>
              <a:xfrm>
                <a:off x="9337697" y="232299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297" name="Graphic 20">
              <a:extLst>
                <a:ext uri="{FF2B5EF4-FFF2-40B4-BE49-F238E27FC236}">
                  <a16:creationId xmlns:a16="http://schemas.microsoft.com/office/drawing/2014/main" id="{E6E95FDE-D854-9047-9604-7F55B3892B0D}"/>
                </a:ext>
              </a:extLst>
            </p:cNvPr>
            <p:cNvGrpSpPr/>
            <p:nvPr/>
          </p:nvGrpSpPr>
          <p:grpSpPr>
            <a:xfrm>
              <a:off x="9304216" y="2322990"/>
              <a:ext cx="48682" cy="48281"/>
              <a:chOff x="9304216" y="2322990"/>
              <a:chExt cx="48682" cy="48281"/>
            </a:xfrm>
          </p:grpSpPr>
          <p:sp>
            <p:nvSpPr>
              <p:cNvPr id="298" name="Freeform 297">
                <a:extLst>
                  <a:ext uri="{FF2B5EF4-FFF2-40B4-BE49-F238E27FC236}">
                    <a16:creationId xmlns:a16="http://schemas.microsoft.com/office/drawing/2014/main" id="{FB0705A6-D6DF-AFE2-39A1-ECDB506737C2}"/>
                  </a:ext>
                </a:extLst>
              </p:cNvPr>
              <p:cNvSpPr/>
              <p:nvPr/>
            </p:nvSpPr>
            <p:spPr>
              <a:xfrm>
                <a:off x="9304216" y="234708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299" name="Freeform 298">
                <a:extLst>
                  <a:ext uri="{FF2B5EF4-FFF2-40B4-BE49-F238E27FC236}">
                    <a16:creationId xmlns:a16="http://schemas.microsoft.com/office/drawing/2014/main" id="{907C2DE2-ECAF-1FB2-C107-D828F874F07A}"/>
                  </a:ext>
                </a:extLst>
              </p:cNvPr>
              <p:cNvSpPr/>
              <p:nvPr/>
            </p:nvSpPr>
            <p:spPr>
              <a:xfrm>
                <a:off x="9328557" y="232299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00" name="Graphic 20">
              <a:extLst>
                <a:ext uri="{FF2B5EF4-FFF2-40B4-BE49-F238E27FC236}">
                  <a16:creationId xmlns:a16="http://schemas.microsoft.com/office/drawing/2014/main" id="{38DC1991-CEF6-462E-061A-676216642FEA}"/>
                </a:ext>
              </a:extLst>
            </p:cNvPr>
            <p:cNvGrpSpPr/>
            <p:nvPr/>
          </p:nvGrpSpPr>
          <p:grpSpPr>
            <a:xfrm>
              <a:off x="9277251" y="2317756"/>
              <a:ext cx="48772" cy="48371"/>
              <a:chOff x="9277251" y="2317756"/>
              <a:chExt cx="48772" cy="48371"/>
            </a:xfrm>
          </p:grpSpPr>
          <p:sp>
            <p:nvSpPr>
              <p:cNvPr id="301" name="Freeform 300">
                <a:extLst>
                  <a:ext uri="{FF2B5EF4-FFF2-40B4-BE49-F238E27FC236}">
                    <a16:creationId xmlns:a16="http://schemas.microsoft.com/office/drawing/2014/main" id="{728C63E7-3E1F-2C51-5A64-F8F6930C9BFF}"/>
                  </a:ext>
                </a:extLst>
              </p:cNvPr>
              <p:cNvSpPr/>
              <p:nvPr/>
            </p:nvSpPr>
            <p:spPr>
              <a:xfrm>
                <a:off x="9277251" y="234194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02" name="Freeform 301">
                <a:extLst>
                  <a:ext uri="{FF2B5EF4-FFF2-40B4-BE49-F238E27FC236}">
                    <a16:creationId xmlns:a16="http://schemas.microsoft.com/office/drawing/2014/main" id="{5A10D7FC-1B4D-D101-B230-0E8704AC369B}"/>
                  </a:ext>
                </a:extLst>
              </p:cNvPr>
              <p:cNvSpPr/>
              <p:nvPr/>
            </p:nvSpPr>
            <p:spPr>
              <a:xfrm>
                <a:off x="9301592" y="231775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03" name="Graphic 20">
              <a:extLst>
                <a:ext uri="{FF2B5EF4-FFF2-40B4-BE49-F238E27FC236}">
                  <a16:creationId xmlns:a16="http://schemas.microsoft.com/office/drawing/2014/main" id="{14A483B2-0440-96A8-C853-781FAC0FC4B2}"/>
                </a:ext>
              </a:extLst>
            </p:cNvPr>
            <p:cNvGrpSpPr/>
            <p:nvPr/>
          </p:nvGrpSpPr>
          <p:grpSpPr>
            <a:xfrm>
              <a:off x="9265578" y="2316492"/>
              <a:ext cx="48772" cy="48281"/>
              <a:chOff x="9265578" y="2316492"/>
              <a:chExt cx="48772" cy="48281"/>
            </a:xfrm>
          </p:grpSpPr>
          <p:sp>
            <p:nvSpPr>
              <p:cNvPr id="304" name="Freeform 303">
                <a:extLst>
                  <a:ext uri="{FF2B5EF4-FFF2-40B4-BE49-F238E27FC236}">
                    <a16:creationId xmlns:a16="http://schemas.microsoft.com/office/drawing/2014/main" id="{7DAD833F-6904-3D9D-A952-9A6B2C92DAE0}"/>
                  </a:ext>
                </a:extLst>
              </p:cNvPr>
              <p:cNvSpPr/>
              <p:nvPr/>
            </p:nvSpPr>
            <p:spPr>
              <a:xfrm>
                <a:off x="9265578" y="234067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05" name="Freeform 304">
                <a:extLst>
                  <a:ext uri="{FF2B5EF4-FFF2-40B4-BE49-F238E27FC236}">
                    <a16:creationId xmlns:a16="http://schemas.microsoft.com/office/drawing/2014/main" id="{8A988B0A-F68F-004A-5C52-C930213E9FD8}"/>
                  </a:ext>
                </a:extLst>
              </p:cNvPr>
              <p:cNvSpPr/>
              <p:nvPr/>
            </p:nvSpPr>
            <p:spPr>
              <a:xfrm>
                <a:off x="9289919" y="231649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06" name="Graphic 20">
              <a:extLst>
                <a:ext uri="{FF2B5EF4-FFF2-40B4-BE49-F238E27FC236}">
                  <a16:creationId xmlns:a16="http://schemas.microsoft.com/office/drawing/2014/main" id="{34CDB7DD-A566-EA7F-1633-D45AA04F47D3}"/>
                </a:ext>
              </a:extLst>
            </p:cNvPr>
            <p:cNvGrpSpPr/>
            <p:nvPr/>
          </p:nvGrpSpPr>
          <p:grpSpPr>
            <a:xfrm>
              <a:off x="9258158" y="2308100"/>
              <a:ext cx="48682" cy="48281"/>
              <a:chOff x="9258158" y="2308100"/>
              <a:chExt cx="48682" cy="48281"/>
            </a:xfrm>
          </p:grpSpPr>
          <p:sp>
            <p:nvSpPr>
              <p:cNvPr id="307" name="Freeform 306">
                <a:extLst>
                  <a:ext uri="{FF2B5EF4-FFF2-40B4-BE49-F238E27FC236}">
                    <a16:creationId xmlns:a16="http://schemas.microsoft.com/office/drawing/2014/main" id="{E17B866B-E509-CAB5-E386-A27F976EF027}"/>
                  </a:ext>
                </a:extLst>
              </p:cNvPr>
              <p:cNvSpPr/>
              <p:nvPr/>
            </p:nvSpPr>
            <p:spPr>
              <a:xfrm>
                <a:off x="9258158" y="233219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08" name="Freeform 307">
                <a:extLst>
                  <a:ext uri="{FF2B5EF4-FFF2-40B4-BE49-F238E27FC236}">
                    <a16:creationId xmlns:a16="http://schemas.microsoft.com/office/drawing/2014/main" id="{27CF3F60-743B-40EF-F828-B25A2DB0132C}"/>
                  </a:ext>
                </a:extLst>
              </p:cNvPr>
              <p:cNvSpPr/>
              <p:nvPr/>
            </p:nvSpPr>
            <p:spPr>
              <a:xfrm>
                <a:off x="9282499" y="230810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09" name="Graphic 20">
              <a:extLst>
                <a:ext uri="{FF2B5EF4-FFF2-40B4-BE49-F238E27FC236}">
                  <a16:creationId xmlns:a16="http://schemas.microsoft.com/office/drawing/2014/main" id="{6CB4F869-32AB-C06E-3083-A4C56A3CE249}"/>
                </a:ext>
              </a:extLst>
            </p:cNvPr>
            <p:cNvGrpSpPr/>
            <p:nvPr/>
          </p:nvGrpSpPr>
          <p:grpSpPr>
            <a:xfrm>
              <a:off x="9252910" y="2308100"/>
              <a:ext cx="48772" cy="48281"/>
              <a:chOff x="9252910" y="2308100"/>
              <a:chExt cx="48772" cy="48281"/>
            </a:xfrm>
          </p:grpSpPr>
          <p:sp>
            <p:nvSpPr>
              <p:cNvPr id="310" name="Freeform 309">
                <a:extLst>
                  <a:ext uri="{FF2B5EF4-FFF2-40B4-BE49-F238E27FC236}">
                    <a16:creationId xmlns:a16="http://schemas.microsoft.com/office/drawing/2014/main" id="{3CC62650-3B04-F145-27BE-FCB57FB6239B}"/>
                  </a:ext>
                </a:extLst>
              </p:cNvPr>
              <p:cNvSpPr/>
              <p:nvPr/>
            </p:nvSpPr>
            <p:spPr>
              <a:xfrm>
                <a:off x="9252910" y="233219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11" name="Freeform 310">
                <a:extLst>
                  <a:ext uri="{FF2B5EF4-FFF2-40B4-BE49-F238E27FC236}">
                    <a16:creationId xmlns:a16="http://schemas.microsoft.com/office/drawing/2014/main" id="{048C67A9-9461-51E0-E8F0-0C7827773EC7}"/>
                  </a:ext>
                </a:extLst>
              </p:cNvPr>
              <p:cNvSpPr/>
              <p:nvPr/>
            </p:nvSpPr>
            <p:spPr>
              <a:xfrm>
                <a:off x="9277251" y="230810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12" name="Graphic 20">
              <a:extLst>
                <a:ext uri="{FF2B5EF4-FFF2-40B4-BE49-F238E27FC236}">
                  <a16:creationId xmlns:a16="http://schemas.microsoft.com/office/drawing/2014/main" id="{9DA3871A-B4E3-5CE1-B595-4967837AB499}"/>
                </a:ext>
              </a:extLst>
            </p:cNvPr>
            <p:cNvGrpSpPr/>
            <p:nvPr/>
          </p:nvGrpSpPr>
          <p:grpSpPr>
            <a:xfrm>
              <a:off x="9244495" y="2308100"/>
              <a:ext cx="48682" cy="48281"/>
              <a:chOff x="9244495" y="2308100"/>
              <a:chExt cx="48682" cy="48281"/>
            </a:xfrm>
          </p:grpSpPr>
          <p:sp>
            <p:nvSpPr>
              <p:cNvPr id="313" name="Freeform 312">
                <a:extLst>
                  <a:ext uri="{FF2B5EF4-FFF2-40B4-BE49-F238E27FC236}">
                    <a16:creationId xmlns:a16="http://schemas.microsoft.com/office/drawing/2014/main" id="{93B62E69-FC07-3795-FC6C-E609137FB13D}"/>
                  </a:ext>
                </a:extLst>
              </p:cNvPr>
              <p:cNvSpPr/>
              <p:nvPr/>
            </p:nvSpPr>
            <p:spPr>
              <a:xfrm>
                <a:off x="9244495" y="233219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14" name="Freeform 313">
                <a:extLst>
                  <a:ext uri="{FF2B5EF4-FFF2-40B4-BE49-F238E27FC236}">
                    <a16:creationId xmlns:a16="http://schemas.microsoft.com/office/drawing/2014/main" id="{C9C68992-66AD-93AA-E8B9-B3DB33D23BBB}"/>
                  </a:ext>
                </a:extLst>
              </p:cNvPr>
              <p:cNvSpPr/>
              <p:nvPr/>
            </p:nvSpPr>
            <p:spPr>
              <a:xfrm>
                <a:off x="9268836" y="230810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15" name="Graphic 20">
              <a:extLst>
                <a:ext uri="{FF2B5EF4-FFF2-40B4-BE49-F238E27FC236}">
                  <a16:creationId xmlns:a16="http://schemas.microsoft.com/office/drawing/2014/main" id="{86772FD0-9548-906D-AF13-284EE88555F9}"/>
                </a:ext>
              </a:extLst>
            </p:cNvPr>
            <p:cNvGrpSpPr/>
            <p:nvPr/>
          </p:nvGrpSpPr>
          <p:grpSpPr>
            <a:xfrm>
              <a:off x="9216896" y="2308100"/>
              <a:ext cx="48682" cy="48281"/>
              <a:chOff x="9216896" y="2308100"/>
              <a:chExt cx="48682" cy="48281"/>
            </a:xfrm>
          </p:grpSpPr>
          <p:sp>
            <p:nvSpPr>
              <p:cNvPr id="316" name="Freeform 315">
                <a:extLst>
                  <a:ext uri="{FF2B5EF4-FFF2-40B4-BE49-F238E27FC236}">
                    <a16:creationId xmlns:a16="http://schemas.microsoft.com/office/drawing/2014/main" id="{D0949409-9815-26F3-2CC9-8CF170AD6762}"/>
                  </a:ext>
                </a:extLst>
              </p:cNvPr>
              <p:cNvSpPr/>
              <p:nvPr/>
            </p:nvSpPr>
            <p:spPr>
              <a:xfrm>
                <a:off x="9216896" y="233219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17" name="Freeform 316">
                <a:extLst>
                  <a:ext uri="{FF2B5EF4-FFF2-40B4-BE49-F238E27FC236}">
                    <a16:creationId xmlns:a16="http://schemas.microsoft.com/office/drawing/2014/main" id="{686EA843-BEC4-831A-2478-BDAB118EBDA7}"/>
                  </a:ext>
                </a:extLst>
              </p:cNvPr>
              <p:cNvSpPr/>
              <p:nvPr/>
            </p:nvSpPr>
            <p:spPr>
              <a:xfrm>
                <a:off x="9241237" y="230810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18" name="Graphic 20">
              <a:extLst>
                <a:ext uri="{FF2B5EF4-FFF2-40B4-BE49-F238E27FC236}">
                  <a16:creationId xmlns:a16="http://schemas.microsoft.com/office/drawing/2014/main" id="{33F3B65E-7280-6CBE-0247-493A910BC0CA}"/>
                </a:ext>
              </a:extLst>
            </p:cNvPr>
            <p:cNvGrpSpPr/>
            <p:nvPr/>
          </p:nvGrpSpPr>
          <p:grpSpPr>
            <a:xfrm>
              <a:off x="9074740" y="2245289"/>
              <a:ext cx="48682" cy="48281"/>
              <a:chOff x="9074740" y="2245289"/>
              <a:chExt cx="48682" cy="48281"/>
            </a:xfrm>
          </p:grpSpPr>
          <p:sp>
            <p:nvSpPr>
              <p:cNvPr id="319" name="Freeform 318">
                <a:extLst>
                  <a:ext uri="{FF2B5EF4-FFF2-40B4-BE49-F238E27FC236}">
                    <a16:creationId xmlns:a16="http://schemas.microsoft.com/office/drawing/2014/main" id="{DFFE8000-231F-F68D-F242-DF0FE36E1C81}"/>
                  </a:ext>
                </a:extLst>
              </p:cNvPr>
              <p:cNvSpPr/>
              <p:nvPr/>
            </p:nvSpPr>
            <p:spPr>
              <a:xfrm>
                <a:off x="9074740" y="226938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20" name="Freeform 319">
                <a:extLst>
                  <a:ext uri="{FF2B5EF4-FFF2-40B4-BE49-F238E27FC236}">
                    <a16:creationId xmlns:a16="http://schemas.microsoft.com/office/drawing/2014/main" id="{425A8B9A-71FC-5D0D-BB01-B2E61B9A03AC}"/>
                  </a:ext>
                </a:extLst>
              </p:cNvPr>
              <p:cNvSpPr/>
              <p:nvPr/>
            </p:nvSpPr>
            <p:spPr>
              <a:xfrm>
                <a:off x="9099081" y="224528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21" name="Graphic 20">
              <a:extLst>
                <a:ext uri="{FF2B5EF4-FFF2-40B4-BE49-F238E27FC236}">
                  <a16:creationId xmlns:a16="http://schemas.microsoft.com/office/drawing/2014/main" id="{48C02D2E-6491-F7B0-DE58-F75013DE0C17}"/>
                </a:ext>
              </a:extLst>
            </p:cNvPr>
            <p:cNvGrpSpPr/>
            <p:nvPr/>
          </p:nvGrpSpPr>
          <p:grpSpPr>
            <a:xfrm>
              <a:off x="9090304" y="2256570"/>
              <a:ext cx="48682" cy="48371"/>
              <a:chOff x="9090304" y="2256570"/>
              <a:chExt cx="48682" cy="48371"/>
            </a:xfrm>
          </p:grpSpPr>
          <p:sp>
            <p:nvSpPr>
              <p:cNvPr id="322" name="Freeform 321">
                <a:extLst>
                  <a:ext uri="{FF2B5EF4-FFF2-40B4-BE49-F238E27FC236}">
                    <a16:creationId xmlns:a16="http://schemas.microsoft.com/office/drawing/2014/main" id="{8C047805-BF9E-C976-D7AC-EACF741348A2}"/>
                  </a:ext>
                </a:extLst>
              </p:cNvPr>
              <p:cNvSpPr/>
              <p:nvPr/>
            </p:nvSpPr>
            <p:spPr>
              <a:xfrm>
                <a:off x="9090304" y="22807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23" name="Freeform 322">
                <a:extLst>
                  <a:ext uri="{FF2B5EF4-FFF2-40B4-BE49-F238E27FC236}">
                    <a16:creationId xmlns:a16="http://schemas.microsoft.com/office/drawing/2014/main" id="{7D5C89F1-3F20-E9A5-7134-70803E5DB178}"/>
                  </a:ext>
                </a:extLst>
              </p:cNvPr>
              <p:cNvSpPr/>
              <p:nvPr/>
            </p:nvSpPr>
            <p:spPr>
              <a:xfrm>
                <a:off x="9114645" y="225657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24" name="Graphic 20">
              <a:extLst>
                <a:ext uri="{FF2B5EF4-FFF2-40B4-BE49-F238E27FC236}">
                  <a16:creationId xmlns:a16="http://schemas.microsoft.com/office/drawing/2014/main" id="{B376D968-241C-ADA3-462F-DAC7C440BF2A}"/>
                </a:ext>
              </a:extLst>
            </p:cNvPr>
            <p:cNvGrpSpPr/>
            <p:nvPr/>
          </p:nvGrpSpPr>
          <p:grpSpPr>
            <a:xfrm>
              <a:off x="9095552" y="2256570"/>
              <a:ext cx="48682" cy="48371"/>
              <a:chOff x="9095552" y="2256570"/>
              <a:chExt cx="48682" cy="48371"/>
            </a:xfrm>
          </p:grpSpPr>
          <p:sp>
            <p:nvSpPr>
              <p:cNvPr id="325" name="Freeform 324">
                <a:extLst>
                  <a:ext uri="{FF2B5EF4-FFF2-40B4-BE49-F238E27FC236}">
                    <a16:creationId xmlns:a16="http://schemas.microsoft.com/office/drawing/2014/main" id="{536F5684-37CE-946D-133B-4625040E2EA5}"/>
                  </a:ext>
                </a:extLst>
              </p:cNvPr>
              <p:cNvSpPr/>
              <p:nvPr/>
            </p:nvSpPr>
            <p:spPr>
              <a:xfrm>
                <a:off x="9095552" y="228075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26" name="Freeform 325">
                <a:extLst>
                  <a:ext uri="{FF2B5EF4-FFF2-40B4-BE49-F238E27FC236}">
                    <a16:creationId xmlns:a16="http://schemas.microsoft.com/office/drawing/2014/main" id="{8C5E06B1-1D68-A027-3758-9A40FBCECD57}"/>
                  </a:ext>
                </a:extLst>
              </p:cNvPr>
              <p:cNvSpPr/>
              <p:nvPr/>
            </p:nvSpPr>
            <p:spPr>
              <a:xfrm>
                <a:off x="9119893" y="225657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27" name="Graphic 20">
              <a:extLst>
                <a:ext uri="{FF2B5EF4-FFF2-40B4-BE49-F238E27FC236}">
                  <a16:creationId xmlns:a16="http://schemas.microsoft.com/office/drawing/2014/main" id="{C7C41A51-1D30-0474-43B9-EDCDC3E465EB}"/>
                </a:ext>
              </a:extLst>
            </p:cNvPr>
            <p:cNvGrpSpPr/>
            <p:nvPr/>
          </p:nvGrpSpPr>
          <p:grpSpPr>
            <a:xfrm>
              <a:off x="9121522" y="2273085"/>
              <a:ext cx="48682" cy="48371"/>
              <a:chOff x="9121522" y="2273085"/>
              <a:chExt cx="48682" cy="48371"/>
            </a:xfrm>
          </p:grpSpPr>
          <p:sp>
            <p:nvSpPr>
              <p:cNvPr id="328" name="Freeform 327">
                <a:extLst>
                  <a:ext uri="{FF2B5EF4-FFF2-40B4-BE49-F238E27FC236}">
                    <a16:creationId xmlns:a16="http://schemas.microsoft.com/office/drawing/2014/main" id="{48A3A726-4B6E-977D-9781-324014E0E9B7}"/>
                  </a:ext>
                </a:extLst>
              </p:cNvPr>
              <p:cNvSpPr/>
              <p:nvPr/>
            </p:nvSpPr>
            <p:spPr>
              <a:xfrm>
                <a:off x="9121522" y="229727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29" name="Freeform 328">
                <a:extLst>
                  <a:ext uri="{FF2B5EF4-FFF2-40B4-BE49-F238E27FC236}">
                    <a16:creationId xmlns:a16="http://schemas.microsoft.com/office/drawing/2014/main" id="{AA13E501-6329-3461-0B24-965E3C69CAFA}"/>
                  </a:ext>
                </a:extLst>
              </p:cNvPr>
              <p:cNvSpPr/>
              <p:nvPr/>
            </p:nvSpPr>
            <p:spPr>
              <a:xfrm>
                <a:off x="9145863" y="227308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30" name="Graphic 20">
              <a:extLst>
                <a:ext uri="{FF2B5EF4-FFF2-40B4-BE49-F238E27FC236}">
                  <a16:creationId xmlns:a16="http://schemas.microsoft.com/office/drawing/2014/main" id="{AAB88E5C-C49A-820C-3619-22CDD1745D4E}"/>
                </a:ext>
              </a:extLst>
            </p:cNvPr>
            <p:cNvGrpSpPr/>
            <p:nvPr/>
          </p:nvGrpSpPr>
          <p:grpSpPr>
            <a:xfrm>
              <a:off x="9123422" y="2273085"/>
              <a:ext cx="48682" cy="48371"/>
              <a:chOff x="9123422" y="2273085"/>
              <a:chExt cx="48682" cy="48371"/>
            </a:xfrm>
          </p:grpSpPr>
          <p:sp>
            <p:nvSpPr>
              <p:cNvPr id="331" name="Freeform 330">
                <a:extLst>
                  <a:ext uri="{FF2B5EF4-FFF2-40B4-BE49-F238E27FC236}">
                    <a16:creationId xmlns:a16="http://schemas.microsoft.com/office/drawing/2014/main" id="{AC4E4DF4-E699-2961-4BB8-F75EBBBC309E}"/>
                  </a:ext>
                </a:extLst>
              </p:cNvPr>
              <p:cNvSpPr/>
              <p:nvPr/>
            </p:nvSpPr>
            <p:spPr>
              <a:xfrm>
                <a:off x="9123422" y="229727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32" name="Freeform 331">
                <a:extLst>
                  <a:ext uri="{FF2B5EF4-FFF2-40B4-BE49-F238E27FC236}">
                    <a16:creationId xmlns:a16="http://schemas.microsoft.com/office/drawing/2014/main" id="{7477339A-AA71-13DD-1B61-49CCFD380504}"/>
                  </a:ext>
                </a:extLst>
              </p:cNvPr>
              <p:cNvSpPr/>
              <p:nvPr/>
            </p:nvSpPr>
            <p:spPr>
              <a:xfrm>
                <a:off x="9147763" y="227308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33" name="Graphic 20">
              <a:extLst>
                <a:ext uri="{FF2B5EF4-FFF2-40B4-BE49-F238E27FC236}">
                  <a16:creationId xmlns:a16="http://schemas.microsoft.com/office/drawing/2014/main" id="{ED25E911-CF95-4618-3A87-8EE78DB74376}"/>
                </a:ext>
              </a:extLst>
            </p:cNvPr>
            <p:cNvGrpSpPr/>
            <p:nvPr/>
          </p:nvGrpSpPr>
          <p:grpSpPr>
            <a:xfrm>
              <a:off x="9147763" y="2273085"/>
              <a:ext cx="48772" cy="48371"/>
              <a:chOff x="9147763" y="2273085"/>
              <a:chExt cx="48772" cy="48371"/>
            </a:xfrm>
          </p:grpSpPr>
          <p:sp>
            <p:nvSpPr>
              <p:cNvPr id="334" name="Freeform 333">
                <a:extLst>
                  <a:ext uri="{FF2B5EF4-FFF2-40B4-BE49-F238E27FC236}">
                    <a16:creationId xmlns:a16="http://schemas.microsoft.com/office/drawing/2014/main" id="{390B07C0-39D8-CE05-909A-32643C18CFE3}"/>
                  </a:ext>
                </a:extLst>
              </p:cNvPr>
              <p:cNvSpPr/>
              <p:nvPr/>
            </p:nvSpPr>
            <p:spPr>
              <a:xfrm>
                <a:off x="9147763" y="229727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35" name="Freeform 334">
                <a:extLst>
                  <a:ext uri="{FF2B5EF4-FFF2-40B4-BE49-F238E27FC236}">
                    <a16:creationId xmlns:a16="http://schemas.microsoft.com/office/drawing/2014/main" id="{A31E7F6F-A85C-FA3C-303D-2D0DDE14B412}"/>
                  </a:ext>
                </a:extLst>
              </p:cNvPr>
              <p:cNvSpPr/>
              <p:nvPr/>
            </p:nvSpPr>
            <p:spPr>
              <a:xfrm>
                <a:off x="9172105" y="227308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36" name="Graphic 20">
              <a:extLst>
                <a:ext uri="{FF2B5EF4-FFF2-40B4-BE49-F238E27FC236}">
                  <a16:creationId xmlns:a16="http://schemas.microsoft.com/office/drawing/2014/main" id="{708E7FC4-E87D-41E6-C728-97C1E395CC50}"/>
                </a:ext>
              </a:extLst>
            </p:cNvPr>
            <p:cNvGrpSpPr/>
            <p:nvPr/>
          </p:nvGrpSpPr>
          <p:grpSpPr>
            <a:xfrm>
              <a:off x="9185406" y="2308100"/>
              <a:ext cx="48772" cy="48281"/>
              <a:chOff x="9185406" y="2308100"/>
              <a:chExt cx="48772" cy="48281"/>
            </a:xfrm>
          </p:grpSpPr>
          <p:sp>
            <p:nvSpPr>
              <p:cNvPr id="337" name="Freeform 336">
                <a:extLst>
                  <a:ext uri="{FF2B5EF4-FFF2-40B4-BE49-F238E27FC236}">
                    <a16:creationId xmlns:a16="http://schemas.microsoft.com/office/drawing/2014/main" id="{B6366747-1A90-2A98-14C6-8C26538A1166}"/>
                  </a:ext>
                </a:extLst>
              </p:cNvPr>
              <p:cNvSpPr/>
              <p:nvPr/>
            </p:nvSpPr>
            <p:spPr>
              <a:xfrm>
                <a:off x="9185406" y="233219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38" name="Freeform 337">
                <a:extLst>
                  <a:ext uri="{FF2B5EF4-FFF2-40B4-BE49-F238E27FC236}">
                    <a16:creationId xmlns:a16="http://schemas.microsoft.com/office/drawing/2014/main" id="{877AFCDB-C128-2A62-19D1-653D40D1B9CA}"/>
                  </a:ext>
                </a:extLst>
              </p:cNvPr>
              <p:cNvSpPr/>
              <p:nvPr/>
            </p:nvSpPr>
            <p:spPr>
              <a:xfrm>
                <a:off x="9209747" y="230810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39" name="Graphic 20">
              <a:extLst>
                <a:ext uri="{FF2B5EF4-FFF2-40B4-BE49-F238E27FC236}">
                  <a16:creationId xmlns:a16="http://schemas.microsoft.com/office/drawing/2014/main" id="{7E088B7B-F378-2FAE-497C-31C1A46D088B}"/>
                </a:ext>
              </a:extLst>
            </p:cNvPr>
            <p:cNvGrpSpPr/>
            <p:nvPr/>
          </p:nvGrpSpPr>
          <p:grpSpPr>
            <a:xfrm>
              <a:off x="8967965" y="2206394"/>
              <a:ext cx="48682" cy="48371"/>
              <a:chOff x="8967965" y="2206394"/>
              <a:chExt cx="48682" cy="48371"/>
            </a:xfrm>
          </p:grpSpPr>
          <p:sp>
            <p:nvSpPr>
              <p:cNvPr id="340" name="Freeform 339">
                <a:extLst>
                  <a:ext uri="{FF2B5EF4-FFF2-40B4-BE49-F238E27FC236}">
                    <a16:creationId xmlns:a16="http://schemas.microsoft.com/office/drawing/2014/main" id="{FE8F4B54-6FC7-EF26-9D9B-E53E923D6A4C}"/>
                  </a:ext>
                </a:extLst>
              </p:cNvPr>
              <p:cNvSpPr/>
              <p:nvPr/>
            </p:nvSpPr>
            <p:spPr>
              <a:xfrm>
                <a:off x="8967965" y="223057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41" name="Freeform 340">
                <a:extLst>
                  <a:ext uri="{FF2B5EF4-FFF2-40B4-BE49-F238E27FC236}">
                    <a16:creationId xmlns:a16="http://schemas.microsoft.com/office/drawing/2014/main" id="{57A61E63-EFBE-6683-9AD9-0462C9B153D1}"/>
                  </a:ext>
                </a:extLst>
              </p:cNvPr>
              <p:cNvSpPr/>
              <p:nvPr/>
            </p:nvSpPr>
            <p:spPr>
              <a:xfrm>
                <a:off x="8992306" y="220639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42" name="Graphic 20">
              <a:extLst>
                <a:ext uri="{FF2B5EF4-FFF2-40B4-BE49-F238E27FC236}">
                  <a16:creationId xmlns:a16="http://schemas.microsoft.com/office/drawing/2014/main" id="{F83F32B9-133A-EA0D-710F-875FCFCBC43A}"/>
                </a:ext>
              </a:extLst>
            </p:cNvPr>
            <p:cNvGrpSpPr/>
            <p:nvPr/>
          </p:nvGrpSpPr>
          <p:grpSpPr>
            <a:xfrm>
              <a:off x="8952401" y="2206394"/>
              <a:ext cx="48682" cy="48371"/>
              <a:chOff x="8952401" y="2206394"/>
              <a:chExt cx="48682" cy="48371"/>
            </a:xfrm>
          </p:grpSpPr>
          <p:sp>
            <p:nvSpPr>
              <p:cNvPr id="343" name="Freeform 342">
                <a:extLst>
                  <a:ext uri="{FF2B5EF4-FFF2-40B4-BE49-F238E27FC236}">
                    <a16:creationId xmlns:a16="http://schemas.microsoft.com/office/drawing/2014/main" id="{054A4B69-8E58-680E-7ED9-94A760D2FEBF}"/>
                  </a:ext>
                </a:extLst>
              </p:cNvPr>
              <p:cNvSpPr/>
              <p:nvPr/>
            </p:nvSpPr>
            <p:spPr>
              <a:xfrm>
                <a:off x="8952401" y="223057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44" name="Freeform 343">
                <a:extLst>
                  <a:ext uri="{FF2B5EF4-FFF2-40B4-BE49-F238E27FC236}">
                    <a16:creationId xmlns:a16="http://schemas.microsoft.com/office/drawing/2014/main" id="{6DE5CBC1-FCB6-C959-F030-C84C2CDF1E8E}"/>
                  </a:ext>
                </a:extLst>
              </p:cNvPr>
              <p:cNvSpPr/>
              <p:nvPr/>
            </p:nvSpPr>
            <p:spPr>
              <a:xfrm>
                <a:off x="8976742" y="220639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45" name="Graphic 20">
              <a:extLst>
                <a:ext uri="{FF2B5EF4-FFF2-40B4-BE49-F238E27FC236}">
                  <a16:creationId xmlns:a16="http://schemas.microsoft.com/office/drawing/2014/main" id="{B177E169-6C3A-E117-0915-88F38DB45D70}"/>
                </a:ext>
              </a:extLst>
            </p:cNvPr>
            <p:cNvGrpSpPr/>
            <p:nvPr/>
          </p:nvGrpSpPr>
          <p:grpSpPr>
            <a:xfrm>
              <a:off x="8817303" y="2173905"/>
              <a:ext cx="48772" cy="48371"/>
              <a:chOff x="8817303" y="2173905"/>
              <a:chExt cx="48772" cy="48371"/>
            </a:xfrm>
          </p:grpSpPr>
          <p:sp>
            <p:nvSpPr>
              <p:cNvPr id="346" name="Freeform 345">
                <a:extLst>
                  <a:ext uri="{FF2B5EF4-FFF2-40B4-BE49-F238E27FC236}">
                    <a16:creationId xmlns:a16="http://schemas.microsoft.com/office/drawing/2014/main" id="{C7CB6BA8-FEF1-F81C-1000-DAA192C6246B}"/>
                  </a:ext>
                </a:extLst>
              </p:cNvPr>
              <p:cNvSpPr/>
              <p:nvPr/>
            </p:nvSpPr>
            <p:spPr>
              <a:xfrm>
                <a:off x="8817303" y="219809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47" name="Freeform 346">
                <a:extLst>
                  <a:ext uri="{FF2B5EF4-FFF2-40B4-BE49-F238E27FC236}">
                    <a16:creationId xmlns:a16="http://schemas.microsoft.com/office/drawing/2014/main" id="{F283ACB1-9581-D0B1-31AA-5FDFC71401AB}"/>
                  </a:ext>
                </a:extLst>
              </p:cNvPr>
              <p:cNvSpPr/>
              <p:nvPr/>
            </p:nvSpPr>
            <p:spPr>
              <a:xfrm>
                <a:off x="8841644" y="217390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48" name="Graphic 20">
              <a:extLst>
                <a:ext uri="{FF2B5EF4-FFF2-40B4-BE49-F238E27FC236}">
                  <a16:creationId xmlns:a16="http://schemas.microsoft.com/office/drawing/2014/main" id="{2AAA7ED6-5FDB-7829-B9CE-E02197989176}"/>
                </a:ext>
              </a:extLst>
            </p:cNvPr>
            <p:cNvGrpSpPr/>
            <p:nvPr/>
          </p:nvGrpSpPr>
          <p:grpSpPr>
            <a:xfrm>
              <a:off x="8852050" y="2185276"/>
              <a:ext cx="48772" cy="48281"/>
              <a:chOff x="8852050" y="2185276"/>
              <a:chExt cx="48772" cy="48281"/>
            </a:xfrm>
          </p:grpSpPr>
          <p:sp>
            <p:nvSpPr>
              <p:cNvPr id="349" name="Freeform 348">
                <a:extLst>
                  <a:ext uri="{FF2B5EF4-FFF2-40B4-BE49-F238E27FC236}">
                    <a16:creationId xmlns:a16="http://schemas.microsoft.com/office/drawing/2014/main" id="{7A35756F-1F92-90F2-000B-4B065F0D6603}"/>
                  </a:ext>
                </a:extLst>
              </p:cNvPr>
              <p:cNvSpPr/>
              <p:nvPr/>
            </p:nvSpPr>
            <p:spPr>
              <a:xfrm>
                <a:off x="8852050" y="2209462"/>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50" name="Freeform 349">
                <a:extLst>
                  <a:ext uri="{FF2B5EF4-FFF2-40B4-BE49-F238E27FC236}">
                    <a16:creationId xmlns:a16="http://schemas.microsoft.com/office/drawing/2014/main" id="{7F6B1525-BC7F-E327-5C31-8584460EF50E}"/>
                  </a:ext>
                </a:extLst>
              </p:cNvPr>
              <p:cNvSpPr/>
              <p:nvPr/>
            </p:nvSpPr>
            <p:spPr>
              <a:xfrm>
                <a:off x="8876391" y="218527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51" name="Graphic 20">
              <a:extLst>
                <a:ext uri="{FF2B5EF4-FFF2-40B4-BE49-F238E27FC236}">
                  <a16:creationId xmlns:a16="http://schemas.microsoft.com/office/drawing/2014/main" id="{FAB55A52-9589-4104-F554-ABCA433060C9}"/>
                </a:ext>
              </a:extLst>
            </p:cNvPr>
            <p:cNvGrpSpPr/>
            <p:nvPr/>
          </p:nvGrpSpPr>
          <p:grpSpPr>
            <a:xfrm>
              <a:off x="8799839" y="2170657"/>
              <a:ext cx="48682" cy="48281"/>
              <a:chOff x="8799839" y="2170657"/>
              <a:chExt cx="48682" cy="48281"/>
            </a:xfrm>
          </p:grpSpPr>
          <p:sp>
            <p:nvSpPr>
              <p:cNvPr id="352" name="Freeform 351">
                <a:extLst>
                  <a:ext uri="{FF2B5EF4-FFF2-40B4-BE49-F238E27FC236}">
                    <a16:creationId xmlns:a16="http://schemas.microsoft.com/office/drawing/2014/main" id="{866A39AB-46D2-6B91-5376-2599A730510F}"/>
                  </a:ext>
                </a:extLst>
              </p:cNvPr>
              <p:cNvSpPr/>
              <p:nvPr/>
            </p:nvSpPr>
            <p:spPr>
              <a:xfrm>
                <a:off x="8799839" y="21947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53" name="Freeform 352">
                <a:extLst>
                  <a:ext uri="{FF2B5EF4-FFF2-40B4-BE49-F238E27FC236}">
                    <a16:creationId xmlns:a16="http://schemas.microsoft.com/office/drawing/2014/main" id="{D04E42A2-BFEC-2A25-4D73-CB998737F51B}"/>
                  </a:ext>
                </a:extLst>
              </p:cNvPr>
              <p:cNvSpPr/>
              <p:nvPr/>
            </p:nvSpPr>
            <p:spPr>
              <a:xfrm>
                <a:off x="8824180" y="217065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54" name="Graphic 20">
              <a:extLst>
                <a:ext uri="{FF2B5EF4-FFF2-40B4-BE49-F238E27FC236}">
                  <a16:creationId xmlns:a16="http://schemas.microsoft.com/office/drawing/2014/main" id="{88A887CE-5C1D-14E2-D845-9C6AB1F6544B}"/>
                </a:ext>
              </a:extLst>
            </p:cNvPr>
            <p:cNvGrpSpPr/>
            <p:nvPr/>
          </p:nvGrpSpPr>
          <p:grpSpPr>
            <a:xfrm>
              <a:off x="8796581" y="2170927"/>
              <a:ext cx="48682" cy="48371"/>
              <a:chOff x="8796581" y="2170927"/>
              <a:chExt cx="48682" cy="48371"/>
            </a:xfrm>
          </p:grpSpPr>
          <p:sp>
            <p:nvSpPr>
              <p:cNvPr id="355" name="Freeform 354">
                <a:extLst>
                  <a:ext uri="{FF2B5EF4-FFF2-40B4-BE49-F238E27FC236}">
                    <a16:creationId xmlns:a16="http://schemas.microsoft.com/office/drawing/2014/main" id="{5D1E8E38-85E4-44D6-6D6C-7E18348A1020}"/>
                  </a:ext>
                </a:extLst>
              </p:cNvPr>
              <p:cNvSpPr/>
              <p:nvPr/>
            </p:nvSpPr>
            <p:spPr>
              <a:xfrm>
                <a:off x="8796581" y="219511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56" name="Freeform 355">
                <a:extLst>
                  <a:ext uri="{FF2B5EF4-FFF2-40B4-BE49-F238E27FC236}">
                    <a16:creationId xmlns:a16="http://schemas.microsoft.com/office/drawing/2014/main" id="{445AB2BC-40BA-ECD1-C31D-9471222ED5AE}"/>
                  </a:ext>
                </a:extLst>
              </p:cNvPr>
              <p:cNvSpPr/>
              <p:nvPr/>
            </p:nvSpPr>
            <p:spPr>
              <a:xfrm>
                <a:off x="8820923" y="217092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57" name="Graphic 20">
              <a:extLst>
                <a:ext uri="{FF2B5EF4-FFF2-40B4-BE49-F238E27FC236}">
                  <a16:creationId xmlns:a16="http://schemas.microsoft.com/office/drawing/2014/main" id="{D0F4D7F7-2C29-E526-509C-87FF133A2066}"/>
                </a:ext>
              </a:extLst>
            </p:cNvPr>
            <p:cNvGrpSpPr/>
            <p:nvPr/>
          </p:nvGrpSpPr>
          <p:grpSpPr>
            <a:xfrm>
              <a:off x="8791062" y="2168039"/>
              <a:ext cx="48682" cy="48281"/>
              <a:chOff x="8791062" y="2168039"/>
              <a:chExt cx="48682" cy="48281"/>
            </a:xfrm>
          </p:grpSpPr>
          <p:sp>
            <p:nvSpPr>
              <p:cNvPr id="358" name="Freeform 357">
                <a:extLst>
                  <a:ext uri="{FF2B5EF4-FFF2-40B4-BE49-F238E27FC236}">
                    <a16:creationId xmlns:a16="http://schemas.microsoft.com/office/drawing/2014/main" id="{2DC7E38F-6FA4-6DF4-7EF5-141653813423}"/>
                  </a:ext>
                </a:extLst>
              </p:cNvPr>
              <p:cNvSpPr/>
              <p:nvPr/>
            </p:nvSpPr>
            <p:spPr>
              <a:xfrm>
                <a:off x="8791062" y="219213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59" name="Freeform 358">
                <a:extLst>
                  <a:ext uri="{FF2B5EF4-FFF2-40B4-BE49-F238E27FC236}">
                    <a16:creationId xmlns:a16="http://schemas.microsoft.com/office/drawing/2014/main" id="{DE6A2195-D900-FB4A-2D94-4CF7B5853A88}"/>
                  </a:ext>
                </a:extLst>
              </p:cNvPr>
              <p:cNvSpPr/>
              <p:nvPr/>
            </p:nvSpPr>
            <p:spPr>
              <a:xfrm>
                <a:off x="8815403" y="216803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60" name="Graphic 20">
              <a:extLst>
                <a:ext uri="{FF2B5EF4-FFF2-40B4-BE49-F238E27FC236}">
                  <a16:creationId xmlns:a16="http://schemas.microsoft.com/office/drawing/2014/main" id="{B2349F60-D55E-E917-9C82-3694C52E1F2F}"/>
                </a:ext>
              </a:extLst>
            </p:cNvPr>
            <p:cNvGrpSpPr/>
            <p:nvPr/>
          </p:nvGrpSpPr>
          <p:grpSpPr>
            <a:xfrm>
              <a:off x="8756676" y="2156037"/>
              <a:ext cx="48682" cy="48371"/>
              <a:chOff x="8756676" y="2156037"/>
              <a:chExt cx="48682" cy="48371"/>
            </a:xfrm>
          </p:grpSpPr>
          <p:sp>
            <p:nvSpPr>
              <p:cNvPr id="361" name="Freeform 360">
                <a:extLst>
                  <a:ext uri="{FF2B5EF4-FFF2-40B4-BE49-F238E27FC236}">
                    <a16:creationId xmlns:a16="http://schemas.microsoft.com/office/drawing/2014/main" id="{12178438-FCDB-AA40-5466-704E86EE0519}"/>
                  </a:ext>
                </a:extLst>
              </p:cNvPr>
              <p:cNvSpPr/>
              <p:nvPr/>
            </p:nvSpPr>
            <p:spPr>
              <a:xfrm>
                <a:off x="8756676" y="218022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62" name="Freeform 361">
                <a:extLst>
                  <a:ext uri="{FF2B5EF4-FFF2-40B4-BE49-F238E27FC236}">
                    <a16:creationId xmlns:a16="http://schemas.microsoft.com/office/drawing/2014/main" id="{D27577EC-A642-7DB9-6710-127DF7487875}"/>
                  </a:ext>
                </a:extLst>
              </p:cNvPr>
              <p:cNvSpPr/>
              <p:nvPr/>
            </p:nvSpPr>
            <p:spPr>
              <a:xfrm>
                <a:off x="8781018" y="215603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63" name="Graphic 20">
              <a:extLst>
                <a:ext uri="{FF2B5EF4-FFF2-40B4-BE49-F238E27FC236}">
                  <a16:creationId xmlns:a16="http://schemas.microsoft.com/office/drawing/2014/main" id="{E1AD4C54-06FE-4D74-ECA2-D70BD28E9C16}"/>
                </a:ext>
              </a:extLst>
            </p:cNvPr>
            <p:cNvGrpSpPr/>
            <p:nvPr/>
          </p:nvGrpSpPr>
          <p:grpSpPr>
            <a:xfrm>
              <a:off x="8751790" y="2156037"/>
              <a:ext cx="48682" cy="48371"/>
              <a:chOff x="8751790" y="2156037"/>
              <a:chExt cx="48682" cy="48371"/>
            </a:xfrm>
          </p:grpSpPr>
          <p:sp>
            <p:nvSpPr>
              <p:cNvPr id="364" name="Freeform 363">
                <a:extLst>
                  <a:ext uri="{FF2B5EF4-FFF2-40B4-BE49-F238E27FC236}">
                    <a16:creationId xmlns:a16="http://schemas.microsoft.com/office/drawing/2014/main" id="{428F5786-B7D1-B36D-5BE5-D903DB03C961}"/>
                  </a:ext>
                </a:extLst>
              </p:cNvPr>
              <p:cNvSpPr/>
              <p:nvPr/>
            </p:nvSpPr>
            <p:spPr>
              <a:xfrm>
                <a:off x="8751790" y="218022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65" name="Freeform 364">
                <a:extLst>
                  <a:ext uri="{FF2B5EF4-FFF2-40B4-BE49-F238E27FC236}">
                    <a16:creationId xmlns:a16="http://schemas.microsoft.com/office/drawing/2014/main" id="{A1C010A4-CBF9-06A5-6252-BFA786A52F56}"/>
                  </a:ext>
                </a:extLst>
              </p:cNvPr>
              <p:cNvSpPr/>
              <p:nvPr/>
            </p:nvSpPr>
            <p:spPr>
              <a:xfrm>
                <a:off x="8776131" y="215603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66" name="Graphic 20">
              <a:extLst>
                <a:ext uri="{FF2B5EF4-FFF2-40B4-BE49-F238E27FC236}">
                  <a16:creationId xmlns:a16="http://schemas.microsoft.com/office/drawing/2014/main" id="{229DB127-DDB3-7E8A-48A8-EECF8ACA3E22}"/>
                </a:ext>
              </a:extLst>
            </p:cNvPr>
            <p:cNvGrpSpPr/>
            <p:nvPr/>
          </p:nvGrpSpPr>
          <p:grpSpPr>
            <a:xfrm>
              <a:off x="8575882" y="2050541"/>
              <a:ext cx="48682" cy="48281"/>
              <a:chOff x="8575882" y="2050541"/>
              <a:chExt cx="48682" cy="48281"/>
            </a:xfrm>
          </p:grpSpPr>
          <p:sp>
            <p:nvSpPr>
              <p:cNvPr id="367" name="Freeform 366">
                <a:extLst>
                  <a:ext uri="{FF2B5EF4-FFF2-40B4-BE49-F238E27FC236}">
                    <a16:creationId xmlns:a16="http://schemas.microsoft.com/office/drawing/2014/main" id="{0917294C-844B-2D1E-7809-FE06A5536775}"/>
                  </a:ext>
                </a:extLst>
              </p:cNvPr>
              <p:cNvSpPr/>
              <p:nvPr/>
            </p:nvSpPr>
            <p:spPr>
              <a:xfrm>
                <a:off x="8575882" y="207463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68" name="Freeform 367">
                <a:extLst>
                  <a:ext uri="{FF2B5EF4-FFF2-40B4-BE49-F238E27FC236}">
                    <a16:creationId xmlns:a16="http://schemas.microsoft.com/office/drawing/2014/main" id="{75789C30-50A7-261F-E064-96182E1FD41F}"/>
                  </a:ext>
                </a:extLst>
              </p:cNvPr>
              <p:cNvSpPr/>
              <p:nvPr/>
            </p:nvSpPr>
            <p:spPr>
              <a:xfrm>
                <a:off x="8600224" y="205054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69" name="Graphic 20">
              <a:extLst>
                <a:ext uri="{FF2B5EF4-FFF2-40B4-BE49-F238E27FC236}">
                  <a16:creationId xmlns:a16="http://schemas.microsoft.com/office/drawing/2014/main" id="{92D7D017-1AE0-BE5C-6753-0B600C022807}"/>
                </a:ext>
              </a:extLst>
            </p:cNvPr>
            <p:cNvGrpSpPr/>
            <p:nvPr/>
          </p:nvGrpSpPr>
          <p:grpSpPr>
            <a:xfrm>
              <a:off x="8600224" y="2065702"/>
              <a:ext cx="48682" cy="48371"/>
              <a:chOff x="8600224" y="2065702"/>
              <a:chExt cx="48682" cy="48371"/>
            </a:xfrm>
          </p:grpSpPr>
          <p:sp>
            <p:nvSpPr>
              <p:cNvPr id="370" name="Freeform 369">
                <a:extLst>
                  <a:ext uri="{FF2B5EF4-FFF2-40B4-BE49-F238E27FC236}">
                    <a16:creationId xmlns:a16="http://schemas.microsoft.com/office/drawing/2014/main" id="{6BA8A9C6-FFE4-9D27-AE00-39B12FE37DA3}"/>
                  </a:ext>
                </a:extLst>
              </p:cNvPr>
              <p:cNvSpPr/>
              <p:nvPr/>
            </p:nvSpPr>
            <p:spPr>
              <a:xfrm>
                <a:off x="8600224" y="208988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71" name="Freeform 370">
                <a:extLst>
                  <a:ext uri="{FF2B5EF4-FFF2-40B4-BE49-F238E27FC236}">
                    <a16:creationId xmlns:a16="http://schemas.microsoft.com/office/drawing/2014/main" id="{7839A555-F1D8-7399-DB4F-51E8EB248E89}"/>
                  </a:ext>
                </a:extLst>
              </p:cNvPr>
              <p:cNvSpPr/>
              <p:nvPr/>
            </p:nvSpPr>
            <p:spPr>
              <a:xfrm>
                <a:off x="8624565" y="2065702"/>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72" name="Graphic 20">
              <a:extLst>
                <a:ext uri="{FF2B5EF4-FFF2-40B4-BE49-F238E27FC236}">
                  <a16:creationId xmlns:a16="http://schemas.microsoft.com/office/drawing/2014/main" id="{EA2A63EF-089C-B9AE-1FB0-02FC5ABC2DCE}"/>
                </a:ext>
              </a:extLst>
            </p:cNvPr>
            <p:cNvGrpSpPr/>
            <p:nvPr/>
          </p:nvGrpSpPr>
          <p:grpSpPr>
            <a:xfrm>
              <a:off x="8566743" y="2043501"/>
              <a:ext cx="48682" cy="48281"/>
              <a:chOff x="8566743" y="2043501"/>
              <a:chExt cx="48682" cy="48281"/>
            </a:xfrm>
          </p:grpSpPr>
          <p:sp>
            <p:nvSpPr>
              <p:cNvPr id="373" name="Freeform 372">
                <a:extLst>
                  <a:ext uri="{FF2B5EF4-FFF2-40B4-BE49-F238E27FC236}">
                    <a16:creationId xmlns:a16="http://schemas.microsoft.com/office/drawing/2014/main" id="{771873E5-F18E-AE6F-CD35-1A8CA5D3A528}"/>
                  </a:ext>
                </a:extLst>
              </p:cNvPr>
              <p:cNvSpPr/>
              <p:nvPr/>
            </p:nvSpPr>
            <p:spPr>
              <a:xfrm>
                <a:off x="8566743" y="206759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74" name="Freeform 373">
                <a:extLst>
                  <a:ext uri="{FF2B5EF4-FFF2-40B4-BE49-F238E27FC236}">
                    <a16:creationId xmlns:a16="http://schemas.microsoft.com/office/drawing/2014/main" id="{07B83A18-9F17-8F4F-6319-C9291B9A2EC8}"/>
                  </a:ext>
                </a:extLst>
              </p:cNvPr>
              <p:cNvSpPr/>
              <p:nvPr/>
            </p:nvSpPr>
            <p:spPr>
              <a:xfrm>
                <a:off x="8591084" y="204350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75" name="Graphic 20">
              <a:extLst>
                <a:ext uri="{FF2B5EF4-FFF2-40B4-BE49-F238E27FC236}">
                  <a16:creationId xmlns:a16="http://schemas.microsoft.com/office/drawing/2014/main" id="{880590B5-D40A-1CDD-D930-0EB37D6CC691}"/>
                </a:ext>
              </a:extLst>
            </p:cNvPr>
            <p:cNvGrpSpPr/>
            <p:nvPr/>
          </p:nvGrpSpPr>
          <p:grpSpPr>
            <a:xfrm>
              <a:off x="8472003" y="1989716"/>
              <a:ext cx="48682" cy="48371"/>
              <a:chOff x="8472003" y="1989716"/>
              <a:chExt cx="48682" cy="48371"/>
            </a:xfrm>
          </p:grpSpPr>
          <p:sp>
            <p:nvSpPr>
              <p:cNvPr id="376" name="Freeform 375">
                <a:extLst>
                  <a:ext uri="{FF2B5EF4-FFF2-40B4-BE49-F238E27FC236}">
                    <a16:creationId xmlns:a16="http://schemas.microsoft.com/office/drawing/2014/main" id="{22B966C1-C6E6-659D-9028-12C69A9F0C08}"/>
                  </a:ext>
                </a:extLst>
              </p:cNvPr>
              <p:cNvSpPr/>
              <p:nvPr/>
            </p:nvSpPr>
            <p:spPr>
              <a:xfrm>
                <a:off x="8472003" y="201390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77" name="Freeform 376">
                <a:extLst>
                  <a:ext uri="{FF2B5EF4-FFF2-40B4-BE49-F238E27FC236}">
                    <a16:creationId xmlns:a16="http://schemas.microsoft.com/office/drawing/2014/main" id="{CABED79E-DECE-253E-F631-DC3791206D77}"/>
                  </a:ext>
                </a:extLst>
              </p:cNvPr>
              <p:cNvSpPr/>
              <p:nvPr/>
            </p:nvSpPr>
            <p:spPr>
              <a:xfrm>
                <a:off x="8496344" y="198971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78" name="Graphic 20">
              <a:extLst>
                <a:ext uri="{FF2B5EF4-FFF2-40B4-BE49-F238E27FC236}">
                  <a16:creationId xmlns:a16="http://schemas.microsoft.com/office/drawing/2014/main" id="{63DB4FDA-91FC-F492-2968-150584D2C3B8}"/>
                </a:ext>
              </a:extLst>
            </p:cNvPr>
            <p:cNvGrpSpPr/>
            <p:nvPr/>
          </p:nvGrpSpPr>
          <p:grpSpPr>
            <a:xfrm>
              <a:off x="7352672" y="1087627"/>
              <a:ext cx="48682" cy="48281"/>
              <a:chOff x="7352672" y="1087627"/>
              <a:chExt cx="48682" cy="48281"/>
            </a:xfrm>
          </p:grpSpPr>
          <p:sp>
            <p:nvSpPr>
              <p:cNvPr id="379" name="Freeform 378">
                <a:extLst>
                  <a:ext uri="{FF2B5EF4-FFF2-40B4-BE49-F238E27FC236}">
                    <a16:creationId xmlns:a16="http://schemas.microsoft.com/office/drawing/2014/main" id="{AB34BE9C-4342-DA69-B6E6-DAADE8FAEE0A}"/>
                  </a:ext>
                </a:extLst>
              </p:cNvPr>
              <p:cNvSpPr/>
              <p:nvPr/>
            </p:nvSpPr>
            <p:spPr>
              <a:xfrm>
                <a:off x="7352672" y="111172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80" name="Freeform 379">
                <a:extLst>
                  <a:ext uri="{FF2B5EF4-FFF2-40B4-BE49-F238E27FC236}">
                    <a16:creationId xmlns:a16="http://schemas.microsoft.com/office/drawing/2014/main" id="{E2C0F310-9C5E-7C40-49A9-41563B6B9BE6}"/>
                  </a:ext>
                </a:extLst>
              </p:cNvPr>
              <p:cNvSpPr/>
              <p:nvPr/>
            </p:nvSpPr>
            <p:spPr>
              <a:xfrm>
                <a:off x="7377014" y="108762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81" name="Graphic 20">
              <a:extLst>
                <a:ext uri="{FF2B5EF4-FFF2-40B4-BE49-F238E27FC236}">
                  <a16:creationId xmlns:a16="http://schemas.microsoft.com/office/drawing/2014/main" id="{86E4E639-7DB4-9538-71E1-EB1BF4F275EC}"/>
                </a:ext>
              </a:extLst>
            </p:cNvPr>
            <p:cNvGrpSpPr/>
            <p:nvPr/>
          </p:nvGrpSpPr>
          <p:grpSpPr>
            <a:xfrm>
              <a:off x="7610833" y="1280030"/>
              <a:ext cx="48682" cy="48281"/>
              <a:chOff x="7610833" y="1280030"/>
              <a:chExt cx="48682" cy="48281"/>
            </a:xfrm>
          </p:grpSpPr>
          <p:sp>
            <p:nvSpPr>
              <p:cNvPr id="382" name="Freeform 381">
                <a:extLst>
                  <a:ext uri="{FF2B5EF4-FFF2-40B4-BE49-F238E27FC236}">
                    <a16:creationId xmlns:a16="http://schemas.microsoft.com/office/drawing/2014/main" id="{9B998A7F-A20F-5BEE-9B65-677D86ABF687}"/>
                  </a:ext>
                </a:extLst>
              </p:cNvPr>
              <p:cNvSpPr/>
              <p:nvPr/>
            </p:nvSpPr>
            <p:spPr>
              <a:xfrm>
                <a:off x="7610833" y="13041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83" name="Freeform 382">
                <a:extLst>
                  <a:ext uri="{FF2B5EF4-FFF2-40B4-BE49-F238E27FC236}">
                    <a16:creationId xmlns:a16="http://schemas.microsoft.com/office/drawing/2014/main" id="{4D11048B-83B7-A93A-A3BF-2DB18E8D4ED4}"/>
                  </a:ext>
                </a:extLst>
              </p:cNvPr>
              <p:cNvSpPr/>
              <p:nvPr/>
            </p:nvSpPr>
            <p:spPr>
              <a:xfrm>
                <a:off x="7635174" y="12800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84" name="Graphic 20">
              <a:extLst>
                <a:ext uri="{FF2B5EF4-FFF2-40B4-BE49-F238E27FC236}">
                  <a16:creationId xmlns:a16="http://schemas.microsoft.com/office/drawing/2014/main" id="{EA88C971-7949-9FD9-DA9B-E266F2CEFDC3}"/>
                </a:ext>
              </a:extLst>
            </p:cNvPr>
            <p:cNvGrpSpPr/>
            <p:nvPr/>
          </p:nvGrpSpPr>
          <p:grpSpPr>
            <a:xfrm>
              <a:off x="8282431" y="1823033"/>
              <a:ext cx="48682" cy="48281"/>
              <a:chOff x="8282431" y="1823033"/>
              <a:chExt cx="48682" cy="48281"/>
            </a:xfrm>
          </p:grpSpPr>
          <p:sp>
            <p:nvSpPr>
              <p:cNvPr id="385" name="Freeform 384">
                <a:extLst>
                  <a:ext uri="{FF2B5EF4-FFF2-40B4-BE49-F238E27FC236}">
                    <a16:creationId xmlns:a16="http://schemas.microsoft.com/office/drawing/2014/main" id="{5BE7FD24-189F-7C01-2EAD-F7DB56E65446}"/>
                  </a:ext>
                </a:extLst>
              </p:cNvPr>
              <p:cNvSpPr/>
              <p:nvPr/>
            </p:nvSpPr>
            <p:spPr>
              <a:xfrm>
                <a:off x="8282431" y="184721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86" name="Freeform 385">
                <a:extLst>
                  <a:ext uri="{FF2B5EF4-FFF2-40B4-BE49-F238E27FC236}">
                    <a16:creationId xmlns:a16="http://schemas.microsoft.com/office/drawing/2014/main" id="{4427612B-A375-257C-23C2-93BF76C059EA}"/>
                  </a:ext>
                </a:extLst>
              </p:cNvPr>
              <p:cNvSpPr/>
              <p:nvPr/>
            </p:nvSpPr>
            <p:spPr>
              <a:xfrm>
                <a:off x="8306773" y="1823033"/>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87" name="Graphic 20">
              <a:extLst>
                <a:ext uri="{FF2B5EF4-FFF2-40B4-BE49-F238E27FC236}">
                  <a16:creationId xmlns:a16="http://schemas.microsoft.com/office/drawing/2014/main" id="{ECAB5406-8D7B-9A95-B99D-9802287603E0}"/>
                </a:ext>
              </a:extLst>
            </p:cNvPr>
            <p:cNvGrpSpPr/>
            <p:nvPr/>
          </p:nvGrpSpPr>
          <p:grpSpPr>
            <a:xfrm>
              <a:off x="8505755" y="2011465"/>
              <a:ext cx="48682" cy="48281"/>
              <a:chOff x="8505755" y="2011465"/>
              <a:chExt cx="48682" cy="48281"/>
            </a:xfrm>
          </p:grpSpPr>
          <p:sp>
            <p:nvSpPr>
              <p:cNvPr id="388" name="Freeform 387">
                <a:extLst>
                  <a:ext uri="{FF2B5EF4-FFF2-40B4-BE49-F238E27FC236}">
                    <a16:creationId xmlns:a16="http://schemas.microsoft.com/office/drawing/2014/main" id="{155240C6-A378-A726-835D-7AFF26FAEBD8}"/>
                  </a:ext>
                </a:extLst>
              </p:cNvPr>
              <p:cNvSpPr/>
              <p:nvPr/>
            </p:nvSpPr>
            <p:spPr>
              <a:xfrm>
                <a:off x="8505755" y="203556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89" name="Freeform 388">
                <a:extLst>
                  <a:ext uri="{FF2B5EF4-FFF2-40B4-BE49-F238E27FC236}">
                    <a16:creationId xmlns:a16="http://schemas.microsoft.com/office/drawing/2014/main" id="{6098669F-83F5-C2D7-83D6-1A4BDD2BFA9F}"/>
                  </a:ext>
                </a:extLst>
              </p:cNvPr>
              <p:cNvSpPr/>
              <p:nvPr/>
            </p:nvSpPr>
            <p:spPr>
              <a:xfrm>
                <a:off x="8530096" y="201146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90" name="Graphic 20">
              <a:extLst>
                <a:ext uri="{FF2B5EF4-FFF2-40B4-BE49-F238E27FC236}">
                  <a16:creationId xmlns:a16="http://schemas.microsoft.com/office/drawing/2014/main" id="{43D926FB-0368-7000-1C92-CBBD50590C8D}"/>
                </a:ext>
              </a:extLst>
            </p:cNvPr>
            <p:cNvGrpSpPr/>
            <p:nvPr/>
          </p:nvGrpSpPr>
          <p:grpSpPr>
            <a:xfrm>
              <a:off x="8655692" y="2102612"/>
              <a:ext cx="48682" cy="48371"/>
              <a:chOff x="8655692" y="2102612"/>
              <a:chExt cx="48682" cy="48371"/>
            </a:xfrm>
          </p:grpSpPr>
          <p:sp>
            <p:nvSpPr>
              <p:cNvPr id="391" name="Freeform 390">
                <a:extLst>
                  <a:ext uri="{FF2B5EF4-FFF2-40B4-BE49-F238E27FC236}">
                    <a16:creationId xmlns:a16="http://schemas.microsoft.com/office/drawing/2014/main" id="{A09DE9B8-D5E8-E793-9441-89D58BC9A13A}"/>
                  </a:ext>
                </a:extLst>
              </p:cNvPr>
              <p:cNvSpPr/>
              <p:nvPr/>
            </p:nvSpPr>
            <p:spPr>
              <a:xfrm>
                <a:off x="8655692" y="212679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92" name="Freeform 391">
                <a:extLst>
                  <a:ext uri="{FF2B5EF4-FFF2-40B4-BE49-F238E27FC236}">
                    <a16:creationId xmlns:a16="http://schemas.microsoft.com/office/drawing/2014/main" id="{7DF79915-86F4-D59D-BE5F-3EB1C152F69A}"/>
                  </a:ext>
                </a:extLst>
              </p:cNvPr>
              <p:cNvSpPr/>
              <p:nvPr/>
            </p:nvSpPr>
            <p:spPr>
              <a:xfrm>
                <a:off x="8680034" y="2102612"/>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93" name="Graphic 20">
              <a:extLst>
                <a:ext uri="{FF2B5EF4-FFF2-40B4-BE49-F238E27FC236}">
                  <a16:creationId xmlns:a16="http://schemas.microsoft.com/office/drawing/2014/main" id="{E8C269D6-484F-07DC-2226-C581F4517D4A}"/>
                </a:ext>
              </a:extLst>
            </p:cNvPr>
            <p:cNvGrpSpPr/>
            <p:nvPr/>
          </p:nvGrpSpPr>
          <p:grpSpPr>
            <a:xfrm>
              <a:off x="8662207" y="2102612"/>
              <a:ext cx="48682" cy="48371"/>
              <a:chOff x="8662207" y="2102612"/>
              <a:chExt cx="48682" cy="48371"/>
            </a:xfrm>
          </p:grpSpPr>
          <p:sp>
            <p:nvSpPr>
              <p:cNvPr id="394" name="Freeform 393">
                <a:extLst>
                  <a:ext uri="{FF2B5EF4-FFF2-40B4-BE49-F238E27FC236}">
                    <a16:creationId xmlns:a16="http://schemas.microsoft.com/office/drawing/2014/main" id="{41FE6027-28E4-24CC-2685-1E7740C660C6}"/>
                  </a:ext>
                </a:extLst>
              </p:cNvPr>
              <p:cNvSpPr/>
              <p:nvPr/>
            </p:nvSpPr>
            <p:spPr>
              <a:xfrm>
                <a:off x="8662207" y="212679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395" name="Freeform 394">
                <a:extLst>
                  <a:ext uri="{FF2B5EF4-FFF2-40B4-BE49-F238E27FC236}">
                    <a16:creationId xmlns:a16="http://schemas.microsoft.com/office/drawing/2014/main" id="{5662CC7B-71D5-0545-9D3D-CA393E164AC7}"/>
                  </a:ext>
                </a:extLst>
              </p:cNvPr>
              <p:cNvSpPr/>
              <p:nvPr/>
            </p:nvSpPr>
            <p:spPr>
              <a:xfrm>
                <a:off x="8686549" y="2102612"/>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396" name="Graphic 20">
              <a:extLst>
                <a:ext uri="{FF2B5EF4-FFF2-40B4-BE49-F238E27FC236}">
                  <a16:creationId xmlns:a16="http://schemas.microsoft.com/office/drawing/2014/main" id="{BD72639E-7084-2AE1-2E99-25B61EBCF494}"/>
                </a:ext>
              </a:extLst>
            </p:cNvPr>
            <p:cNvGrpSpPr/>
            <p:nvPr/>
          </p:nvGrpSpPr>
          <p:grpSpPr>
            <a:xfrm>
              <a:off x="8667999" y="2118495"/>
              <a:ext cx="48772" cy="48281"/>
              <a:chOff x="8667999" y="2118495"/>
              <a:chExt cx="48772" cy="48281"/>
            </a:xfrm>
          </p:grpSpPr>
          <p:sp>
            <p:nvSpPr>
              <p:cNvPr id="397" name="Freeform 396">
                <a:extLst>
                  <a:ext uri="{FF2B5EF4-FFF2-40B4-BE49-F238E27FC236}">
                    <a16:creationId xmlns:a16="http://schemas.microsoft.com/office/drawing/2014/main" id="{49CF7458-2AED-053D-E33B-1B82DDBE9755}"/>
                  </a:ext>
                </a:extLst>
              </p:cNvPr>
              <p:cNvSpPr/>
              <p:nvPr/>
            </p:nvSpPr>
            <p:spPr>
              <a:xfrm>
                <a:off x="8667999" y="214268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398" name="Freeform 397">
                <a:extLst>
                  <a:ext uri="{FF2B5EF4-FFF2-40B4-BE49-F238E27FC236}">
                    <a16:creationId xmlns:a16="http://schemas.microsoft.com/office/drawing/2014/main" id="{680CFA8C-2470-EC3E-B9AD-5348296AD752}"/>
                  </a:ext>
                </a:extLst>
              </p:cNvPr>
              <p:cNvSpPr/>
              <p:nvPr/>
            </p:nvSpPr>
            <p:spPr>
              <a:xfrm>
                <a:off x="8692340" y="211849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399" name="Graphic 20">
              <a:extLst>
                <a:ext uri="{FF2B5EF4-FFF2-40B4-BE49-F238E27FC236}">
                  <a16:creationId xmlns:a16="http://schemas.microsoft.com/office/drawing/2014/main" id="{0277BA42-F0FE-064A-F34A-4C1670160E15}"/>
                </a:ext>
              </a:extLst>
            </p:cNvPr>
            <p:cNvGrpSpPr/>
            <p:nvPr/>
          </p:nvGrpSpPr>
          <p:grpSpPr>
            <a:xfrm>
              <a:off x="8676505" y="2121924"/>
              <a:ext cx="48682" cy="48371"/>
              <a:chOff x="8676505" y="2121924"/>
              <a:chExt cx="48682" cy="48371"/>
            </a:xfrm>
          </p:grpSpPr>
          <p:sp>
            <p:nvSpPr>
              <p:cNvPr id="400" name="Freeform 399">
                <a:extLst>
                  <a:ext uri="{FF2B5EF4-FFF2-40B4-BE49-F238E27FC236}">
                    <a16:creationId xmlns:a16="http://schemas.microsoft.com/office/drawing/2014/main" id="{9481538E-F4C3-122B-C53F-273169F08457}"/>
                  </a:ext>
                </a:extLst>
              </p:cNvPr>
              <p:cNvSpPr/>
              <p:nvPr/>
            </p:nvSpPr>
            <p:spPr>
              <a:xfrm>
                <a:off x="8676505" y="214611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01" name="Freeform 400">
                <a:extLst>
                  <a:ext uri="{FF2B5EF4-FFF2-40B4-BE49-F238E27FC236}">
                    <a16:creationId xmlns:a16="http://schemas.microsoft.com/office/drawing/2014/main" id="{BDC3519A-5557-35E6-FA12-44B9C1A48AA9}"/>
                  </a:ext>
                </a:extLst>
              </p:cNvPr>
              <p:cNvSpPr/>
              <p:nvPr/>
            </p:nvSpPr>
            <p:spPr>
              <a:xfrm>
                <a:off x="8700846" y="212192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02" name="Graphic 20">
              <a:extLst>
                <a:ext uri="{FF2B5EF4-FFF2-40B4-BE49-F238E27FC236}">
                  <a16:creationId xmlns:a16="http://schemas.microsoft.com/office/drawing/2014/main" id="{7223842D-E477-310B-8F1E-A9882EEB45D6}"/>
                </a:ext>
              </a:extLst>
            </p:cNvPr>
            <p:cNvGrpSpPr/>
            <p:nvPr/>
          </p:nvGrpSpPr>
          <p:grpSpPr>
            <a:xfrm>
              <a:off x="8680034" y="2121924"/>
              <a:ext cx="48682" cy="48371"/>
              <a:chOff x="8680034" y="2121924"/>
              <a:chExt cx="48682" cy="48371"/>
            </a:xfrm>
          </p:grpSpPr>
          <p:sp>
            <p:nvSpPr>
              <p:cNvPr id="403" name="Freeform 402">
                <a:extLst>
                  <a:ext uri="{FF2B5EF4-FFF2-40B4-BE49-F238E27FC236}">
                    <a16:creationId xmlns:a16="http://schemas.microsoft.com/office/drawing/2014/main" id="{C3D1EB5D-FF8D-61C8-1681-589A10F48093}"/>
                  </a:ext>
                </a:extLst>
              </p:cNvPr>
              <p:cNvSpPr/>
              <p:nvPr/>
            </p:nvSpPr>
            <p:spPr>
              <a:xfrm>
                <a:off x="8680034" y="214611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04" name="Freeform 403">
                <a:extLst>
                  <a:ext uri="{FF2B5EF4-FFF2-40B4-BE49-F238E27FC236}">
                    <a16:creationId xmlns:a16="http://schemas.microsoft.com/office/drawing/2014/main" id="{023048FC-ADDD-4AAF-3F2E-4D80B00586C8}"/>
                  </a:ext>
                </a:extLst>
              </p:cNvPr>
              <p:cNvSpPr/>
              <p:nvPr/>
            </p:nvSpPr>
            <p:spPr>
              <a:xfrm>
                <a:off x="8704375" y="212192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05" name="Graphic 20">
              <a:extLst>
                <a:ext uri="{FF2B5EF4-FFF2-40B4-BE49-F238E27FC236}">
                  <a16:creationId xmlns:a16="http://schemas.microsoft.com/office/drawing/2014/main" id="{D9648C14-C542-1314-F215-140B197AF5AA}"/>
                </a:ext>
              </a:extLst>
            </p:cNvPr>
            <p:cNvGrpSpPr/>
            <p:nvPr/>
          </p:nvGrpSpPr>
          <p:grpSpPr>
            <a:xfrm>
              <a:off x="8682929" y="2121924"/>
              <a:ext cx="48772" cy="48371"/>
              <a:chOff x="8682929" y="2121924"/>
              <a:chExt cx="48772" cy="48371"/>
            </a:xfrm>
          </p:grpSpPr>
          <p:sp>
            <p:nvSpPr>
              <p:cNvPr id="406" name="Freeform 405">
                <a:extLst>
                  <a:ext uri="{FF2B5EF4-FFF2-40B4-BE49-F238E27FC236}">
                    <a16:creationId xmlns:a16="http://schemas.microsoft.com/office/drawing/2014/main" id="{E1385A0D-695C-0338-D360-DE737E58F2DF}"/>
                  </a:ext>
                </a:extLst>
              </p:cNvPr>
              <p:cNvSpPr/>
              <p:nvPr/>
            </p:nvSpPr>
            <p:spPr>
              <a:xfrm>
                <a:off x="8682929" y="214611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407" name="Freeform 406">
                <a:extLst>
                  <a:ext uri="{FF2B5EF4-FFF2-40B4-BE49-F238E27FC236}">
                    <a16:creationId xmlns:a16="http://schemas.microsoft.com/office/drawing/2014/main" id="{EB437F92-8287-4E2A-F4D6-0E36CC2CEE37}"/>
                  </a:ext>
                </a:extLst>
              </p:cNvPr>
              <p:cNvSpPr/>
              <p:nvPr/>
            </p:nvSpPr>
            <p:spPr>
              <a:xfrm>
                <a:off x="8707270" y="212192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08" name="Graphic 20">
              <a:extLst>
                <a:ext uri="{FF2B5EF4-FFF2-40B4-BE49-F238E27FC236}">
                  <a16:creationId xmlns:a16="http://schemas.microsoft.com/office/drawing/2014/main" id="{69D54111-5142-280E-6CCC-476334077322}"/>
                </a:ext>
              </a:extLst>
            </p:cNvPr>
            <p:cNvGrpSpPr/>
            <p:nvPr/>
          </p:nvGrpSpPr>
          <p:grpSpPr>
            <a:xfrm>
              <a:off x="8694964" y="2136815"/>
              <a:ext cx="48682" cy="48371"/>
              <a:chOff x="8694964" y="2136815"/>
              <a:chExt cx="48682" cy="48371"/>
            </a:xfrm>
          </p:grpSpPr>
          <p:sp>
            <p:nvSpPr>
              <p:cNvPr id="409" name="Freeform 408">
                <a:extLst>
                  <a:ext uri="{FF2B5EF4-FFF2-40B4-BE49-F238E27FC236}">
                    <a16:creationId xmlns:a16="http://schemas.microsoft.com/office/drawing/2014/main" id="{F35B60DE-353D-BD9D-53CA-7611F5081FA8}"/>
                  </a:ext>
                </a:extLst>
              </p:cNvPr>
              <p:cNvSpPr/>
              <p:nvPr/>
            </p:nvSpPr>
            <p:spPr>
              <a:xfrm>
                <a:off x="8694964" y="216100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10" name="Freeform 409">
                <a:extLst>
                  <a:ext uri="{FF2B5EF4-FFF2-40B4-BE49-F238E27FC236}">
                    <a16:creationId xmlns:a16="http://schemas.microsoft.com/office/drawing/2014/main" id="{29461437-5752-93D6-1752-63ABA21C70B6}"/>
                  </a:ext>
                </a:extLst>
              </p:cNvPr>
              <p:cNvSpPr/>
              <p:nvPr/>
            </p:nvSpPr>
            <p:spPr>
              <a:xfrm>
                <a:off x="8719305" y="213681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11" name="Graphic 20">
              <a:extLst>
                <a:ext uri="{FF2B5EF4-FFF2-40B4-BE49-F238E27FC236}">
                  <a16:creationId xmlns:a16="http://schemas.microsoft.com/office/drawing/2014/main" id="{B2A11FB9-E86B-A600-95C3-43154C1FA4A5}"/>
                </a:ext>
              </a:extLst>
            </p:cNvPr>
            <p:cNvGrpSpPr/>
            <p:nvPr/>
          </p:nvGrpSpPr>
          <p:grpSpPr>
            <a:xfrm>
              <a:off x="8704375" y="2144666"/>
              <a:ext cx="48772" cy="48281"/>
              <a:chOff x="8704375" y="2144666"/>
              <a:chExt cx="48772" cy="48281"/>
            </a:xfrm>
          </p:grpSpPr>
          <p:sp>
            <p:nvSpPr>
              <p:cNvPr id="412" name="Freeform 411">
                <a:extLst>
                  <a:ext uri="{FF2B5EF4-FFF2-40B4-BE49-F238E27FC236}">
                    <a16:creationId xmlns:a16="http://schemas.microsoft.com/office/drawing/2014/main" id="{C00A5DEF-2DA0-7740-EDD7-2092D27ADD5E}"/>
                  </a:ext>
                </a:extLst>
              </p:cNvPr>
              <p:cNvSpPr/>
              <p:nvPr/>
            </p:nvSpPr>
            <p:spPr>
              <a:xfrm>
                <a:off x="8704375" y="2168852"/>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413" name="Freeform 412">
                <a:extLst>
                  <a:ext uri="{FF2B5EF4-FFF2-40B4-BE49-F238E27FC236}">
                    <a16:creationId xmlns:a16="http://schemas.microsoft.com/office/drawing/2014/main" id="{0E6CE7DD-C6B0-B40B-8CE3-E89717540060}"/>
                  </a:ext>
                </a:extLst>
              </p:cNvPr>
              <p:cNvSpPr/>
              <p:nvPr/>
            </p:nvSpPr>
            <p:spPr>
              <a:xfrm>
                <a:off x="8728716" y="214466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14" name="Graphic 20">
              <a:extLst>
                <a:ext uri="{FF2B5EF4-FFF2-40B4-BE49-F238E27FC236}">
                  <a16:creationId xmlns:a16="http://schemas.microsoft.com/office/drawing/2014/main" id="{41DF48C2-E116-8A60-DFBC-755F787D8995}"/>
                </a:ext>
              </a:extLst>
            </p:cNvPr>
            <p:cNvGrpSpPr/>
            <p:nvPr/>
          </p:nvGrpSpPr>
          <p:grpSpPr>
            <a:xfrm>
              <a:off x="8708628" y="2144666"/>
              <a:ext cx="48682" cy="48281"/>
              <a:chOff x="8708628" y="2144666"/>
              <a:chExt cx="48682" cy="48281"/>
            </a:xfrm>
          </p:grpSpPr>
          <p:sp>
            <p:nvSpPr>
              <p:cNvPr id="415" name="Freeform 414">
                <a:extLst>
                  <a:ext uri="{FF2B5EF4-FFF2-40B4-BE49-F238E27FC236}">
                    <a16:creationId xmlns:a16="http://schemas.microsoft.com/office/drawing/2014/main" id="{A8B32607-D098-01F7-C249-7F8D1E0E73E4}"/>
                  </a:ext>
                </a:extLst>
              </p:cNvPr>
              <p:cNvSpPr/>
              <p:nvPr/>
            </p:nvSpPr>
            <p:spPr>
              <a:xfrm>
                <a:off x="8708628" y="21688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16" name="Freeform 415">
                <a:extLst>
                  <a:ext uri="{FF2B5EF4-FFF2-40B4-BE49-F238E27FC236}">
                    <a16:creationId xmlns:a16="http://schemas.microsoft.com/office/drawing/2014/main" id="{0A561E32-6965-2C38-2586-D5CCD42AF5D0}"/>
                  </a:ext>
                </a:extLst>
              </p:cNvPr>
              <p:cNvSpPr/>
              <p:nvPr/>
            </p:nvSpPr>
            <p:spPr>
              <a:xfrm>
                <a:off x="8732969" y="214466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17" name="Graphic 20">
              <a:extLst>
                <a:ext uri="{FF2B5EF4-FFF2-40B4-BE49-F238E27FC236}">
                  <a16:creationId xmlns:a16="http://schemas.microsoft.com/office/drawing/2014/main" id="{064A4137-A8C6-6408-8784-DAA98B17647C}"/>
                </a:ext>
              </a:extLst>
            </p:cNvPr>
            <p:cNvGrpSpPr/>
            <p:nvPr/>
          </p:nvGrpSpPr>
          <p:grpSpPr>
            <a:xfrm>
              <a:off x="8713152" y="2144666"/>
              <a:ext cx="48682" cy="48281"/>
              <a:chOff x="8713152" y="2144666"/>
              <a:chExt cx="48682" cy="48281"/>
            </a:xfrm>
          </p:grpSpPr>
          <p:sp>
            <p:nvSpPr>
              <p:cNvPr id="418" name="Freeform 417">
                <a:extLst>
                  <a:ext uri="{FF2B5EF4-FFF2-40B4-BE49-F238E27FC236}">
                    <a16:creationId xmlns:a16="http://schemas.microsoft.com/office/drawing/2014/main" id="{6D462CC4-35D1-028E-3825-F5396F508918}"/>
                  </a:ext>
                </a:extLst>
              </p:cNvPr>
              <p:cNvSpPr/>
              <p:nvPr/>
            </p:nvSpPr>
            <p:spPr>
              <a:xfrm>
                <a:off x="8713152" y="21688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19" name="Freeform 418">
                <a:extLst>
                  <a:ext uri="{FF2B5EF4-FFF2-40B4-BE49-F238E27FC236}">
                    <a16:creationId xmlns:a16="http://schemas.microsoft.com/office/drawing/2014/main" id="{A7780102-4DDA-8CF6-8684-AA5A35FC7D4B}"/>
                  </a:ext>
                </a:extLst>
              </p:cNvPr>
              <p:cNvSpPr/>
              <p:nvPr/>
            </p:nvSpPr>
            <p:spPr>
              <a:xfrm>
                <a:off x="8737493" y="214466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20" name="Graphic 20">
              <a:extLst>
                <a:ext uri="{FF2B5EF4-FFF2-40B4-BE49-F238E27FC236}">
                  <a16:creationId xmlns:a16="http://schemas.microsoft.com/office/drawing/2014/main" id="{2F670B4A-C8E0-8230-6457-6564BDB90247}"/>
                </a:ext>
              </a:extLst>
            </p:cNvPr>
            <p:cNvGrpSpPr/>
            <p:nvPr/>
          </p:nvGrpSpPr>
          <p:grpSpPr>
            <a:xfrm>
              <a:off x="8723829" y="2144666"/>
              <a:ext cx="48772" cy="48281"/>
              <a:chOff x="8723829" y="2144666"/>
              <a:chExt cx="48772" cy="48281"/>
            </a:xfrm>
          </p:grpSpPr>
          <p:sp>
            <p:nvSpPr>
              <p:cNvPr id="421" name="Freeform 420">
                <a:extLst>
                  <a:ext uri="{FF2B5EF4-FFF2-40B4-BE49-F238E27FC236}">
                    <a16:creationId xmlns:a16="http://schemas.microsoft.com/office/drawing/2014/main" id="{369807F7-DB77-2D1D-AE1B-AAA4CD81F9F1}"/>
                  </a:ext>
                </a:extLst>
              </p:cNvPr>
              <p:cNvSpPr/>
              <p:nvPr/>
            </p:nvSpPr>
            <p:spPr>
              <a:xfrm>
                <a:off x="8723829" y="2168852"/>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422" name="Freeform 421">
                <a:extLst>
                  <a:ext uri="{FF2B5EF4-FFF2-40B4-BE49-F238E27FC236}">
                    <a16:creationId xmlns:a16="http://schemas.microsoft.com/office/drawing/2014/main" id="{7EB33DB1-3C05-3456-116C-04382CF55A4E}"/>
                  </a:ext>
                </a:extLst>
              </p:cNvPr>
              <p:cNvSpPr/>
              <p:nvPr/>
            </p:nvSpPr>
            <p:spPr>
              <a:xfrm>
                <a:off x="8748171" y="214466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23" name="Graphic 20">
              <a:extLst>
                <a:ext uri="{FF2B5EF4-FFF2-40B4-BE49-F238E27FC236}">
                  <a16:creationId xmlns:a16="http://schemas.microsoft.com/office/drawing/2014/main" id="{69726CA1-7B66-64A0-9CD9-9FC9D9DC71CC}"/>
                </a:ext>
              </a:extLst>
            </p:cNvPr>
            <p:cNvGrpSpPr/>
            <p:nvPr/>
          </p:nvGrpSpPr>
          <p:grpSpPr>
            <a:xfrm>
              <a:off x="8716409" y="2144666"/>
              <a:ext cx="48682" cy="48281"/>
              <a:chOff x="8716409" y="2144666"/>
              <a:chExt cx="48682" cy="48281"/>
            </a:xfrm>
          </p:grpSpPr>
          <p:sp>
            <p:nvSpPr>
              <p:cNvPr id="424" name="Freeform 423">
                <a:extLst>
                  <a:ext uri="{FF2B5EF4-FFF2-40B4-BE49-F238E27FC236}">
                    <a16:creationId xmlns:a16="http://schemas.microsoft.com/office/drawing/2014/main" id="{4D5C086F-8D24-D180-7111-8AABBDC279F9}"/>
                  </a:ext>
                </a:extLst>
              </p:cNvPr>
              <p:cNvSpPr/>
              <p:nvPr/>
            </p:nvSpPr>
            <p:spPr>
              <a:xfrm>
                <a:off x="8716409" y="21688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25" name="Freeform 424">
                <a:extLst>
                  <a:ext uri="{FF2B5EF4-FFF2-40B4-BE49-F238E27FC236}">
                    <a16:creationId xmlns:a16="http://schemas.microsoft.com/office/drawing/2014/main" id="{203AE3B5-B94D-3D94-0543-3E6552EDF8EA}"/>
                  </a:ext>
                </a:extLst>
              </p:cNvPr>
              <p:cNvSpPr/>
              <p:nvPr/>
            </p:nvSpPr>
            <p:spPr>
              <a:xfrm>
                <a:off x="8740751" y="214466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26" name="Graphic 20">
              <a:extLst>
                <a:ext uri="{FF2B5EF4-FFF2-40B4-BE49-F238E27FC236}">
                  <a16:creationId xmlns:a16="http://schemas.microsoft.com/office/drawing/2014/main" id="{3D63E13C-65AE-63AA-2FB9-44618780939C}"/>
                </a:ext>
              </a:extLst>
            </p:cNvPr>
            <p:cNvGrpSpPr/>
            <p:nvPr/>
          </p:nvGrpSpPr>
          <p:grpSpPr>
            <a:xfrm>
              <a:off x="8934484" y="2206394"/>
              <a:ext cx="48772" cy="48371"/>
              <a:chOff x="8934484" y="2206394"/>
              <a:chExt cx="48772" cy="48371"/>
            </a:xfrm>
          </p:grpSpPr>
          <p:sp>
            <p:nvSpPr>
              <p:cNvPr id="427" name="Freeform 426">
                <a:extLst>
                  <a:ext uri="{FF2B5EF4-FFF2-40B4-BE49-F238E27FC236}">
                    <a16:creationId xmlns:a16="http://schemas.microsoft.com/office/drawing/2014/main" id="{42D57589-B099-DF66-5F9F-8AA9E4F2514E}"/>
                  </a:ext>
                </a:extLst>
              </p:cNvPr>
              <p:cNvSpPr/>
              <p:nvPr/>
            </p:nvSpPr>
            <p:spPr>
              <a:xfrm>
                <a:off x="8934484" y="2230579"/>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428" name="Freeform 427">
                <a:extLst>
                  <a:ext uri="{FF2B5EF4-FFF2-40B4-BE49-F238E27FC236}">
                    <a16:creationId xmlns:a16="http://schemas.microsoft.com/office/drawing/2014/main" id="{376AF699-EF95-3B94-D65B-435E85076F65}"/>
                  </a:ext>
                </a:extLst>
              </p:cNvPr>
              <p:cNvSpPr/>
              <p:nvPr/>
            </p:nvSpPr>
            <p:spPr>
              <a:xfrm>
                <a:off x="8958826" y="220639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29" name="Graphic 20">
              <a:extLst>
                <a:ext uri="{FF2B5EF4-FFF2-40B4-BE49-F238E27FC236}">
                  <a16:creationId xmlns:a16="http://schemas.microsoft.com/office/drawing/2014/main" id="{910A81D1-1BA2-7734-2697-427297EED0D7}"/>
                </a:ext>
              </a:extLst>
            </p:cNvPr>
            <p:cNvGrpSpPr/>
            <p:nvPr/>
          </p:nvGrpSpPr>
          <p:grpSpPr>
            <a:xfrm>
              <a:off x="8894308" y="2190240"/>
              <a:ext cx="48682" cy="48281"/>
              <a:chOff x="8894308" y="2190240"/>
              <a:chExt cx="48682" cy="48281"/>
            </a:xfrm>
          </p:grpSpPr>
          <p:sp>
            <p:nvSpPr>
              <p:cNvPr id="430" name="Freeform 429">
                <a:extLst>
                  <a:ext uri="{FF2B5EF4-FFF2-40B4-BE49-F238E27FC236}">
                    <a16:creationId xmlns:a16="http://schemas.microsoft.com/office/drawing/2014/main" id="{ACA40710-47CF-A7FE-D9AA-0CF598D39057}"/>
                  </a:ext>
                </a:extLst>
              </p:cNvPr>
              <p:cNvSpPr/>
              <p:nvPr/>
            </p:nvSpPr>
            <p:spPr>
              <a:xfrm>
                <a:off x="8894308" y="221442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31" name="Freeform 430">
                <a:extLst>
                  <a:ext uri="{FF2B5EF4-FFF2-40B4-BE49-F238E27FC236}">
                    <a16:creationId xmlns:a16="http://schemas.microsoft.com/office/drawing/2014/main" id="{1EA9CC87-56CF-ED66-2BD5-8A14F1D54CA0}"/>
                  </a:ext>
                </a:extLst>
              </p:cNvPr>
              <p:cNvSpPr/>
              <p:nvPr/>
            </p:nvSpPr>
            <p:spPr>
              <a:xfrm>
                <a:off x="8918649" y="219024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32" name="Graphic 20">
              <a:extLst>
                <a:ext uri="{FF2B5EF4-FFF2-40B4-BE49-F238E27FC236}">
                  <a16:creationId xmlns:a16="http://schemas.microsoft.com/office/drawing/2014/main" id="{F7C67989-FBFC-B1CF-AC24-AB4BB22F642B}"/>
                </a:ext>
              </a:extLst>
            </p:cNvPr>
            <p:cNvGrpSpPr/>
            <p:nvPr/>
          </p:nvGrpSpPr>
          <p:grpSpPr>
            <a:xfrm>
              <a:off x="8906976" y="2194481"/>
              <a:ext cx="48682" cy="48281"/>
              <a:chOff x="8906976" y="2194481"/>
              <a:chExt cx="48682" cy="48281"/>
            </a:xfrm>
          </p:grpSpPr>
          <p:sp>
            <p:nvSpPr>
              <p:cNvPr id="433" name="Freeform 432">
                <a:extLst>
                  <a:ext uri="{FF2B5EF4-FFF2-40B4-BE49-F238E27FC236}">
                    <a16:creationId xmlns:a16="http://schemas.microsoft.com/office/drawing/2014/main" id="{37A47153-9859-9EEB-6641-FCF43CAB4963}"/>
                  </a:ext>
                </a:extLst>
              </p:cNvPr>
              <p:cNvSpPr/>
              <p:nvPr/>
            </p:nvSpPr>
            <p:spPr>
              <a:xfrm>
                <a:off x="8906976" y="22185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34" name="Freeform 433">
                <a:extLst>
                  <a:ext uri="{FF2B5EF4-FFF2-40B4-BE49-F238E27FC236}">
                    <a16:creationId xmlns:a16="http://schemas.microsoft.com/office/drawing/2014/main" id="{4B7AD5FF-8B59-D528-B824-4F33E0EDCB82}"/>
                  </a:ext>
                </a:extLst>
              </p:cNvPr>
              <p:cNvSpPr/>
              <p:nvPr/>
            </p:nvSpPr>
            <p:spPr>
              <a:xfrm>
                <a:off x="8931317" y="219448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35" name="Graphic 20">
              <a:extLst>
                <a:ext uri="{FF2B5EF4-FFF2-40B4-BE49-F238E27FC236}">
                  <a16:creationId xmlns:a16="http://schemas.microsoft.com/office/drawing/2014/main" id="{6051CA08-6EFE-4E88-9112-78BC27E33246}"/>
                </a:ext>
              </a:extLst>
            </p:cNvPr>
            <p:cNvGrpSpPr/>
            <p:nvPr/>
          </p:nvGrpSpPr>
          <p:grpSpPr>
            <a:xfrm>
              <a:off x="8912767" y="2194481"/>
              <a:ext cx="48682" cy="48281"/>
              <a:chOff x="8912767" y="2194481"/>
              <a:chExt cx="48682" cy="48281"/>
            </a:xfrm>
          </p:grpSpPr>
          <p:sp>
            <p:nvSpPr>
              <p:cNvPr id="436" name="Freeform 435">
                <a:extLst>
                  <a:ext uri="{FF2B5EF4-FFF2-40B4-BE49-F238E27FC236}">
                    <a16:creationId xmlns:a16="http://schemas.microsoft.com/office/drawing/2014/main" id="{9CC81715-3FC1-C25C-E68E-F515544DF144}"/>
                  </a:ext>
                </a:extLst>
              </p:cNvPr>
              <p:cNvSpPr/>
              <p:nvPr/>
            </p:nvSpPr>
            <p:spPr>
              <a:xfrm>
                <a:off x="8912767" y="22185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37" name="Freeform 436">
                <a:extLst>
                  <a:ext uri="{FF2B5EF4-FFF2-40B4-BE49-F238E27FC236}">
                    <a16:creationId xmlns:a16="http://schemas.microsoft.com/office/drawing/2014/main" id="{A446C3D6-76B5-866A-B4A7-EC86793AA308}"/>
                  </a:ext>
                </a:extLst>
              </p:cNvPr>
              <p:cNvSpPr/>
              <p:nvPr/>
            </p:nvSpPr>
            <p:spPr>
              <a:xfrm>
                <a:off x="8937109" y="219448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38" name="Graphic 20">
              <a:extLst>
                <a:ext uri="{FF2B5EF4-FFF2-40B4-BE49-F238E27FC236}">
                  <a16:creationId xmlns:a16="http://schemas.microsoft.com/office/drawing/2014/main" id="{01DE208D-1D03-A1DA-305F-313E83FC0DF5}"/>
                </a:ext>
              </a:extLst>
            </p:cNvPr>
            <p:cNvGrpSpPr/>
            <p:nvPr/>
          </p:nvGrpSpPr>
          <p:grpSpPr>
            <a:xfrm>
              <a:off x="8918649" y="2194481"/>
              <a:ext cx="48682" cy="48281"/>
              <a:chOff x="8918649" y="2194481"/>
              <a:chExt cx="48682" cy="48281"/>
            </a:xfrm>
          </p:grpSpPr>
          <p:sp>
            <p:nvSpPr>
              <p:cNvPr id="439" name="Freeform 438">
                <a:extLst>
                  <a:ext uri="{FF2B5EF4-FFF2-40B4-BE49-F238E27FC236}">
                    <a16:creationId xmlns:a16="http://schemas.microsoft.com/office/drawing/2014/main" id="{E0BCF943-B976-F3C0-1E95-7E4F17F108C6}"/>
                  </a:ext>
                </a:extLst>
              </p:cNvPr>
              <p:cNvSpPr/>
              <p:nvPr/>
            </p:nvSpPr>
            <p:spPr>
              <a:xfrm>
                <a:off x="8918649" y="22185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40" name="Freeform 439">
                <a:extLst>
                  <a:ext uri="{FF2B5EF4-FFF2-40B4-BE49-F238E27FC236}">
                    <a16:creationId xmlns:a16="http://schemas.microsoft.com/office/drawing/2014/main" id="{5205F4B2-32A9-489C-AB17-C47F174D6657}"/>
                  </a:ext>
                </a:extLst>
              </p:cNvPr>
              <p:cNvSpPr/>
              <p:nvPr/>
            </p:nvSpPr>
            <p:spPr>
              <a:xfrm>
                <a:off x="8942990" y="219448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41" name="Graphic 20">
              <a:extLst>
                <a:ext uri="{FF2B5EF4-FFF2-40B4-BE49-F238E27FC236}">
                  <a16:creationId xmlns:a16="http://schemas.microsoft.com/office/drawing/2014/main" id="{AC4C1EB9-D69D-02D7-583C-6230B2411819}"/>
                </a:ext>
              </a:extLst>
            </p:cNvPr>
            <p:cNvGrpSpPr/>
            <p:nvPr/>
          </p:nvGrpSpPr>
          <p:grpSpPr>
            <a:xfrm>
              <a:off x="8922540" y="2194481"/>
              <a:ext cx="48682" cy="48281"/>
              <a:chOff x="8922540" y="2194481"/>
              <a:chExt cx="48682" cy="48281"/>
            </a:xfrm>
          </p:grpSpPr>
          <p:sp>
            <p:nvSpPr>
              <p:cNvPr id="442" name="Freeform 441">
                <a:extLst>
                  <a:ext uri="{FF2B5EF4-FFF2-40B4-BE49-F238E27FC236}">
                    <a16:creationId xmlns:a16="http://schemas.microsoft.com/office/drawing/2014/main" id="{B4C16A5F-1F64-805B-5328-8AA15959BF96}"/>
                  </a:ext>
                </a:extLst>
              </p:cNvPr>
              <p:cNvSpPr/>
              <p:nvPr/>
            </p:nvSpPr>
            <p:spPr>
              <a:xfrm>
                <a:off x="8922540" y="22185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43" name="Freeform 442">
                <a:extLst>
                  <a:ext uri="{FF2B5EF4-FFF2-40B4-BE49-F238E27FC236}">
                    <a16:creationId xmlns:a16="http://schemas.microsoft.com/office/drawing/2014/main" id="{478789BA-61A1-FBEC-5B20-D64214F0ED58}"/>
                  </a:ext>
                </a:extLst>
              </p:cNvPr>
              <p:cNvSpPr/>
              <p:nvPr/>
            </p:nvSpPr>
            <p:spPr>
              <a:xfrm>
                <a:off x="8946881" y="219448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44" name="Graphic 20">
              <a:extLst>
                <a:ext uri="{FF2B5EF4-FFF2-40B4-BE49-F238E27FC236}">
                  <a16:creationId xmlns:a16="http://schemas.microsoft.com/office/drawing/2014/main" id="{7F3CB6DE-3090-968F-1F8A-52137CBF1CA7}"/>
                </a:ext>
              </a:extLst>
            </p:cNvPr>
            <p:cNvGrpSpPr/>
            <p:nvPr/>
          </p:nvGrpSpPr>
          <p:grpSpPr>
            <a:xfrm>
              <a:off x="8924531" y="2196467"/>
              <a:ext cx="48682" cy="48281"/>
              <a:chOff x="8924531" y="2196467"/>
              <a:chExt cx="48682" cy="48281"/>
            </a:xfrm>
          </p:grpSpPr>
          <p:sp>
            <p:nvSpPr>
              <p:cNvPr id="445" name="Freeform 444">
                <a:extLst>
                  <a:ext uri="{FF2B5EF4-FFF2-40B4-BE49-F238E27FC236}">
                    <a16:creationId xmlns:a16="http://schemas.microsoft.com/office/drawing/2014/main" id="{E7EF4DBC-805D-C7CB-95A3-4422A2BD7F5D}"/>
                  </a:ext>
                </a:extLst>
              </p:cNvPr>
              <p:cNvSpPr/>
              <p:nvPr/>
            </p:nvSpPr>
            <p:spPr>
              <a:xfrm>
                <a:off x="8924531" y="222056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46" name="Freeform 445">
                <a:extLst>
                  <a:ext uri="{FF2B5EF4-FFF2-40B4-BE49-F238E27FC236}">
                    <a16:creationId xmlns:a16="http://schemas.microsoft.com/office/drawing/2014/main" id="{DDE1A152-7F4E-0A25-7AAC-8C549BF20526}"/>
                  </a:ext>
                </a:extLst>
              </p:cNvPr>
              <p:cNvSpPr/>
              <p:nvPr/>
            </p:nvSpPr>
            <p:spPr>
              <a:xfrm>
                <a:off x="8948872" y="219646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47" name="Graphic 20">
              <a:extLst>
                <a:ext uri="{FF2B5EF4-FFF2-40B4-BE49-F238E27FC236}">
                  <a16:creationId xmlns:a16="http://schemas.microsoft.com/office/drawing/2014/main" id="{14F49CE8-C116-2642-AE76-52A1815CB372}"/>
                </a:ext>
              </a:extLst>
            </p:cNvPr>
            <p:cNvGrpSpPr/>
            <p:nvPr/>
          </p:nvGrpSpPr>
          <p:grpSpPr>
            <a:xfrm>
              <a:off x="9867410" y="2441121"/>
              <a:ext cx="48682" cy="48371"/>
              <a:chOff x="9867410" y="2441121"/>
              <a:chExt cx="48682" cy="48371"/>
            </a:xfrm>
          </p:grpSpPr>
          <p:sp>
            <p:nvSpPr>
              <p:cNvPr id="448" name="Freeform 447">
                <a:extLst>
                  <a:ext uri="{FF2B5EF4-FFF2-40B4-BE49-F238E27FC236}">
                    <a16:creationId xmlns:a16="http://schemas.microsoft.com/office/drawing/2014/main" id="{A44418E3-F5EC-1264-85B2-19FDF9528703}"/>
                  </a:ext>
                </a:extLst>
              </p:cNvPr>
              <p:cNvSpPr/>
              <p:nvPr/>
            </p:nvSpPr>
            <p:spPr>
              <a:xfrm>
                <a:off x="9867410" y="246530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49" name="Freeform 448">
                <a:extLst>
                  <a:ext uri="{FF2B5EF4-FFF2-40B4-BE49-F238E27FC236}">
                    <a16:creationId xmlns:a16="http://schemas.microsoft.com/office/drawing/2014/main" id="{6A6E740F-D895-4566-24CB-D2CA0A927ECB}"/>
                  </a:ext>
                </a:extLst>
              </p:cNvPr>
              <p:cNvSpPr/>
              <p:nvPr/>
            </p:nvSpPr>
            <p:spPr>
              <a:xfrm>
                <a:off x="9891752" y="2441121"/>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50" name="Graphic 20">
              <a:extLst>
                <a:ext uri="{FF2B5EF4-FFF2-40B4-BE49-F238E27FC236}">
                  <a16:creationId xmlns:a16="http://schemas.microsoft.com/office/drawing/2014/main" id="{947A2521-38A8-BD2F-7A37-B49D92EA5841}"/>
                </a:ext>
              </a:extLst>
            </p:cNvPr>
            <p:cNvGrpSpPr/>
            <p:nvPr/>
          </p:nvGrpSpPr>
          <p:grpSpPr>
            <a:xfrm>
              <a:off x="9880712" y="2441121"/>
              <a:ext cx="48682" cy="48371"/>
              <a:chOff x="9880712" y="2441121"/>
              <a:chExt cx="48682" cy="48371"/>
            </a:xfrm>
          </p:grpSpPr>
          <p:sp>
            <p:nvSpPr>
              <p:cNvPr id="451" name="Freeform 450">
                <a:extLst>
                  <a:ext uri="{FF2B5EF4-FFF2-40B4-BE49-F238E27FC236}">
                    <a16:creationId xmlns:a16="http://schemas.microsoft.com/office/drawing/2014/main" id="{F2FB31A2-1B77-BA7D-ADDE-5AE003179123}"/>
                  </a:ext>
                </a:extLst>
              </p:cNvPr>
              <p:cNvSpPr/>
              <p:nvPr/>
            </p:nvSpPr>
            <p:spPr>
              <a:xfrm>
                <a:off x="9880712" y="246530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52" name="Freeform 451">
                <a:extLst>
                  <a:ext uri="{FF2B5EF4-FFF2-40B4-BE49-F238E27FC236}">
                    <a16:creationId xmlns:a16="http://schemas.microsoft.com/office/drawing/2014/main" id="{C8786D7C-D0A2-9096-8F44-34D767E7FEC6}"/>
                  </a:ext>
                </a:extLst>
              </p:cNvPr>
              <p:cNvSpPr/>
              <p:nvPr/>
            </p:nvSpPr>
            <p:spPr>
              <a:xfrm>
                <a:off x="9905053" y="2441121"/>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53" name="Graphic 20">
              <a:extLst>
                <a:ext uri="{FF2B5EF4-FFF2-40B4-BE49-F238E27FC236}">
                  <a16:creationId xmlns:a16="http://schemas.microsoft.com/office/drawing/2014/main" id="{43D83CEF-A767-3EC3-1D84-9B060E7D0540}"/>
                </a:ext>
              </a:extLst>
            </p:cNvPr>
            <p:cNvGrpSpPr/>
            <p:nvPr/>
          </p:nvGrpSpPr>
          <p:grpSpPr>
            <a:xfrm>
              <a:off x="9896276" y="2441121"/>
              <a:ext cx="48682" cy="48371"/>
              <a:chOff x="9896276" y="2441121"/>
              <a:chExt cx="48682" cy="48371"/>
            </a:xfrm>
          </p:grpSpPr>
          <p:sp>
            <p:nvSpPr>
              <p:cNvPr id="454" name="Freeform 453">
                <a:extLst>
                  <a:ext uri="{FF2B5EF4-FFF2-40B4-BE49-F238E27FC236}">
                    <a16:creationId xmlns:a16="http://schemas.microsoft.com/office/drawing/2014/main" id="{45F9BD0E-B493-DF4F-6863-CD8FE5DC0C30}"/>
                  </a:ext>
                </a:extLst>
              </p:cNvPr>
              <p:cNvSpPr/>
              <p:nvPr/>
            </p:nvSpPr>
            <p:spPr>
              <a:xfrm>
                <a:off x="9896276" y="246530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55" name="Freeform 454">
                <a:extLst>
                  <a:ext uri="{FF2B5EF4-FFF2-40B4-BE49-F238E27FC236}">
                    <a16:creationId xmlns:a16="http://schemas.microsoft.com/office/drawing/2014/main" id="{F63CE7C0-AF83-C84B-3B4B-8B1331A4670E}"/>
                  </a:ext>
                </a:extLst>
              </p:cNvPr>
              <p:cNvSpPr/>
              <p:nvPr/>
            </p:nvSpPr>
            <p:spPr>
              <a:xfrm>
                <a:off x="9920617" y="2441121"/>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56" name="Graphic 20">
              <a:extLst>
                <a:ext uri="{FF2B5EF4-FFF2-40B4-BE49-F238E27FC236}">
                  <a16:creationId xmlns:a16="http://schemas.microsoft.com/office/drawing/2014/main" id="{716C90F5-E6BB-8B51-7C4B-64F7C49E01DD}"/>
                </a:ext>
              </a:extLst>
            </p:cNvPr>
            <p:cNvGrpSpPr/>
            <p:nvPr/>
          </p:nvGrpSpPr>
          <p:grpSpPr>
            <a:xfrm>
              <a:off x="9928128" y="2441121"/>
              <a:ext cx="48682" cy="48371"/>
              <a:chOff x="9928128" y="2441121"/>
              <a:chExt cx="48682" cy="48371"/>
            </a:xfrm>
          </p:grpSpPr>
          <p:sp>
            <p:nvSpPr>
              <p:cNvPr id="457" name="Freeform 456">
                <a:extLst>
                  <a:ext uri="{FF2B5EF4-FFF2-40B4-BE49-F238E27FC236}">
                    <a16:creationId xmlns:a16="http://schemas.microsoft.com/office/drawing/2014/main" id="{A7D826C3-42ED-1B95-FF0B-2CE176D095AC}"/>
                  </a:ext>
                </a:extLst>
              </p:cNvPr>
              <p:cNvSpPr/>
              <p:nvPr/>
            </p:nvSpPr>
            <p:spPr>
              <a:xfrm>
                <a:off x="9928128" y="246530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58" name="Freeform 457">
                <a:extLst>
                  <a:ext uri="{FF2B5EF4-FFF2-40B4-BE49-F238E27FC236}">
                    <a16:creationId xmlns:a16="http://schemas.microsoft.com/office/drawing/2014/main" id="{6FD71D87-44D7-BCB9-31DF-45D23C988F36}"/>
                  </a:ext>
                </a:extLst>
              </p:cNvPr>
              <p:cNvSpPr/>
              <p:nvPr/>
            </p:nvSpPr>
            <p:spPr>
              <a:xfrm>
                <a:off x="9952469" y="2441121"/>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59" name="Graphic 20">
              <a:extLst>
                <a:ext uri="{FF2B5EF4-FFF2-40B4-BE49-F238E27FC236}">
                  <a16:creationId xmlns:a16="http://schemas.microsoft.com/office/drawing/2014/main" id="{0972737D-5C3A-DD2F-7EBF-B862BC905F28}"/>
                </a:ext>
              </a:extLst>
            </p:cNvPr>
            <p:cNvGrpSpPr/>
            <p:nvPr/>
          </p:nvGrpSpPr>
          <p:grpSpPr>
            <a:xfrm>
              <a:off x="9940796" y="2451318"/>
              <a:ext cx="48682" cy="48371"/>
              <a:chOff x="9940796" y="2451318"/>
              <a:chExt cx="48682" cy="48371"/>
            </a:xfrm>
          </p:grpSpPr>
          <p:sp>
            <p:nvSpPr>
              <p:cNvPr id="460" name="Freeform 459">
                <a:extLst>
                  <a:ext uri="{FF2B5EF4-FFF2-40B4-BE49-F238E27FC236}">
                    <a16:creationId xmlns:a16="http://schemas.microsoft.com/office/drawing/2014/main" id="{25DC5834-0F24-69D0-9D3E-30BCBD66B86A}"/>
                  </a:ext>
                </a:extLst>
              </p:cNvPr>
              <p:cNvSpPr/>
              <p:nvPr/>
            </p:nvSpPr>
            <p:spPr>
              <a:xfrm>
                <a:off x="9940796" y="247550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61" name="Freeform 460">
                <a:extLst>
                  <a:ext uri="{FF2B5EF4-FFF2-40B4-BE49-F238E27FC236}">
                    <a16:creationId xmlns:a16="http://schemas.microsoft.com/office/drawing/2014/main" id="{FF02C3EB-0ABB-49E8-2A18-4CE165279867}"/>
                  </a:ext>
                </a:extLst>
              </p:cNvPr>
              <p:cNvSpPr/>
              <p:nvPr/>
            </p:nvSpPr>
            <p:spPr>
              <a:xfrm>
                <a:off x="9965137" y="2451318"/>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62" name="Graphic 20">
              <a:extLst>
                <a:ext uri="{FF2B5EF4-FFF2-40B4-BE49-F238E27FC236}">
                  <a16:creationId xmlns:a16="http://schemas.microsoft.com/office/drawing/2014/main" id="{F9DDBFB3-AD6F-0832-6ECB-99D8846B1591}"/>
                </a:ext>
              </a:extLst>
            </p:cNvPr>
            <p:cNvGrpSpPr/>
            <p:nvPr/>
          </p:nvGrpSpPr>
          <p:grpSpPr>
            <a:xfrm>
              <a:off x="9962513" y="2453304"/>
              <a:ext cx="48682" cy="48281"/>
              <a:chOff x="9962513" y="2453304"/>
              <a:chExt cx="48682" cy="48281"/>
            </a:xfrm>
          </p:grpSpPr>
          <p:sp>
            <p:nvSpPr>
              <p:cNvPr id="463" name="Freeform 462">
                <a:extLst>
                  <a:ext uri="{FF2B5EF4-FFF2-40B4-BE49-F238E27FC236}">
                    <a16:creationId xmlns:a16="http://schemas.microsoft.com/office/drawing/2014/main" id="{0D225308-606D-AC2B-12BF-05206F2FD31E}"/>
                  </a:ext>
                </a:extLst>
              </p:cNvPr>
              <p:cNvSpPr/>
              <p:nvPr/>
            </p:nvSpPr>
            <p:spPr>
              <a:xfrm>
                <a:off x="9962513" y="247748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64" name="Freeform 463">
                <a:extLst>
                  <a:ext uri="{FF2B5EF4-FFF2-40B4-BE49-F238E27FC236}">
                    <a16:creationId xmlns:a16="http://schemas.microsoft.com/office/drawing/2014/main" id="{A2764A68-39DC-F2FD-8679-0498B4F03433}"/>
                  </a:ext>
                </a:extLst>
              </p:cNvPr>
              <p:cNvSpPr/>
              <p:nvPr/>
            </p:nvSpPr>
            <p:spPr>
              <a:xfrm>
                <a:off x="9986854" y="2453304"/>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65" name="Graphic 20">
              <a:extLst>
                <a:ext uri="{FF2B5EF4-FFF2-40B4-BE49-F238E27FC236}">
                  <a16:creationId xmlns:a16="http://schemas.microsoft.com/office/drawing/2014/main" id="{1C7EDCF0-C019-F189-E798-43DB3940D56E}"/>
                </a:ext>
              </a:extLst>
            </p:cNvPr>
            <p:cNvGrpSpPr/>
            <p:nvPr/>
          </p:nvGrpSpPr>
          <p:grpSpPr>
            <a:xfrm>
              <a:off x="10048205" y="2480016"/>
              <a:ext cx="48682" cy="48281"/>
              <a:chOff x="10048205" y="2480016"/>
              <a:chExt cx="48682" cy="48281"/>
            </a:xfrm>
          </p:grpSpPr>
          <p:sp>
            <p:nvSpPr>
              <p:cNvPr id="466" name="Freeform 465">
                <a:extLst>
                  <a:ext uri="{FF2B5EF4-FFF2-40B4-BE49-F238E27FC236}">
                    <a16:creationId xmlns:a16="http://schemas.microsoft.com/office/drawing/2014/main" id="{C6010A5E-ACE2-BB29-BE75-7D9395F87219}"/>
                  </a:ext>
                </a:extLst>
              </p:cNvPr>
              <p:cNvSpPr/>
              <p:nvPr/>
            </p:nvSpPr>
            <p:spPr>
              <a:xfrm>
                <a:off x="10048205" y="2504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67" name="Freeform 466">
                <a:extLst>
                  <a:ext uri="{FF2B5EF4-FFF2-40B4-BE49-F238E27FC236}">
                    <a16:creationId xmlns:a16="http://schemas.microsoft.com/office/drawing/2014/main" id="{30C08A7B-F3BA-D778-8F6E-28D55EF95E42}"/>
                  </a:ext>
                </a:extLst>
              </p:cNvPr>
              <p:cNvSpPr/>
              <p:nvPr/>
            </p:nvSpPr>
            <p:spPr>
              <a:xfrm>
                <a:off x="10072546" y="24800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68" name="Graphic 20">
              <a:extLst>
                <a:ext uri="{FF2B5EF4-FFF2-40B4-BE49-F238E27FC236}">
                  <a16:creationId xmlns:a16="http://schemas.microsoft.com/office/drawing/2014/main" id="{979B5A13-9BBD-B186-1129-0228B50BFF2F}"/>
                </a:ext>
              </a:extLst>
            </p:cNvPr>
            <p:cNvGrpSpPr/>
            <p:nvPr/>
          </p:nvGrpSpPr>
          <p:grpSpPr>
            <a:xfrm>
              <a:off x="10057253" y="2480016"/>
              <a:ext cx="48772" cy="48281"/>
              <a:chOff x="10057253" y="2480016"/>
              <a:chExt cx="48772" cy="48281"/>
            </a:xfrm>
          </p:grpSpPr>
          <p:sp>
            <p:nvSpPr>
              <p:cNvPr id="469" name="Freeform 468">
                <a:extLst>
                  <a:ext uri="{FF2B5EF4-FFF2-40B4-BE49-F238E27FC236}">
                    <a16:creationId xmlns:a16="http://schemas.microsoft.com/office/drawing/2014/main" id="{8E4E1F05-E66F-FA4F-EDEF-36E92016E718}"/>
                  </a:ext>
                </a:extLst>
              </p:cNvPr>
              <p:cNvSpPr/>
              <p:nvPr/>
            </p:nvSpPr>
            <p:spPr>
              <a:xfrm>
                <a:off x="10057253" y="250411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470" name="Freeform 469">
                <a:extLst>
                  <a:ext uri="{FF2B5EF4-FFF2-40B4-BE49-F238E27FC236}">
                    <a16:creationId xmlns:a16="http://schemas.microsoft.com/office/drawing/2014/main" id="{0C576B0E-9877-7031-1C6C-35D42C93F956}"/>
                  </a:ext>
                </a:extLst>
              </p:cNvPr>
              <p:cNvSpPr/>
              <p:nvPr/>
            </p:nvSpPr>
            <p:spPr>
              <a:xfrm>
                <a:off x="10081594" y="24800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5E8298"/>
                </a:solidFill>
                <a:prstDash val="solid"/>
                <a:miter/>
              </a:ln>
            </p:spPr>
            <p:txBody>
              <a:bodyPr rtlCol="0" anchor="ctr"/>
              <a:lstStyle/>
              <a:p>
                <a:endParaRPr lang="en-GB" noProof="0" dirty="0"/>
              </a:p>
            </p:txBody>
          </p:sp>
        </p:grpSp>
        <p:grpSp>
          <p:nvGrpSpPr>
            <p:cNvPr id="471" name="Graphic 20">
              <a:extLst>
                <a:ext uri="{FF2B5EF4-FFF2-40B4-BE49-F238E27FC236}">
                  <a16:creationId xmlns:a16="http://schemas.microsoft.com/office/drawing/2014/main" id="{6E15FEAF-53F2-118D-0C24-54AE15F34595}"/>
                </a:ext>
              </a:extLst>
            </p:cNvPr>
            <p:cNvGrpSpPr/>
            <p:nvPr/>
          </p:nvGrpSpPr>
          <p:grpSpPr>
            <a:xfrm>
              <a:off x="10834812" y="2690377"/>
              <a:ext cx="48682" cy="48371"/>
              <a:chOff x="10834812" y="2690377"/>
              <a:chExt cx="48682" cy="48371"/>
            </a:xfrm>
          </p:grpSpPr>
          <p:sp>
            <p:nvSpPr>
              <p:cNvPr id="472" name="Freeform 471">
                <a:extLst>
                  <a:ext uri="{FF2B5EF4-FFF2-40B4-BE49-F238E27FC236}">
                    <a16:creationId xmlns:a16="http://schemas.microsoft.com/office/drawing/2014/main" id="{3AAAA52A-2838-5005-D9AC-A717CAFF37FA}"/>
                  </a:ext>
                </a:extLst>
              </p:cNvPr>
              <p:cNvSpPr/>
              <p:nvPr/>
            </p:nvSpPr>
            <p:spPr>
              <a:xfrm>
                <a:off x="10834812"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73" name="Freeform 472">
                <a:extLst>
                  <a:ext uri="{FF2B5EF4-FFF2-40B4-BE49-F238E27FC236}">
                    <a16:creationId xmlns:a16="http://schemas.microsoft.com/office/drawing/2014/main" id="{426E3243-FACD-7CE9-8F17-DB9A5805C0F9}"/>
                  </a:ext>
                </a:extLst>
              </p:cNvPr>
              <p:cNvSpPr/>
              <p:nvPr/>
            </p:nvSpPr>
            <p:spPr>
              <a:xfrm>
                <a:off x="10859153"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74" name="Graphic 20">
              <a:extLst>
                <a:ext uri="{FF2B5EF4-FFF2-40B4-BE49-F238E27FC236}">
                  <a16:creationId xmlns:a16="http://schemas.microsoft.com/office/drawing/2014/main" id="{FFB66678-CF50-7E5C-71E3-9037CBEEFF02}"/>
                </a:ext>
              </a:extLst>
            </p:cNvPr>
            <p:cNvGrpSpPr/>
            <p:nvPr/>
          </p:nvGrpSpPr>
          <p:grpSpPr>
            <a:xfrm>
              <a:off x="10859153" y="2690377"/>
              <a:ext cx="48682" cy="48371"/>
              <a:chOff x="10859153" y="2690377"/>
              <a:chExt cx="48682" cy="48371"/>
            </a:xfrm>
          </p:grpSpPr>
          <p:sp>
            <p:nvSpPr>
              <p:cNvPr id="475" name="Freeform 474">
                <a:extLst>
                  <a:ext uri="{FF2B5EF4-FFF2-40B4-BE49-F238E27FC236}">
                    <a16:creationId xmlns:a16="http://schemas.microsoft.com/office/drawing/2014/main" id="{841F2D21-813D-C9F6-5D63-BC6127C6BAF4}"/>
                  </a:ext>
                </a:extLst>
              </p:cNvPr>
              <p:cNvSpPr/>
              <p:nvPr/>
            </p:nvSpPr>
            <p:spPr>
              <a:xfrm>
                <a:off x="10859153" y="271456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76" name="Freeform 475">
                <a:extLst>
                  <a:ext uri="{FF2B5EF4-FFF2-40B4-BE49-F238E27FC236}">
                    <a16:creationId xmlns:a16="http://schemas.microsoft.com/office/drawing/2014/main" id="{6C3760E6-0F9D-9A50-58E6-BE508F09F11A}"/>
                  </a:ext>
                </a:extLst>
              </p:cNvPr>
              <p:cNvSpPr/>
              <p:nvPr/>
            </p:nvSpPr>
            <p:spPr>
              <a:xfrm>
                <a:off x="10883495" y="269037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77" name="Graphic 20">
              <a:extLst>
                <a:ext uri="{FF2B5EF4-FFF2-40B4-BE49-F238E27FC236}">
                  <a16:creationId xmlns:a16="http://schemas.microsoft.com/office/drawing/2014/main" id="{60F43DBE-E2F7-C6D8-EC3F-E0D86965B5CD}"/>
                </a:ext>
              </a:extLst>
            </p:cNvPr>
            <p:cNvGrpSpPr/>
            <p:nvPr/>
          </p:nvGrpSpPr>
          <p:grpSpPr>
            <a:xfrm>
              <a:off x="11267071" y="2751383"/>
              <a:ext cx="48682" cy="48371"/>
              <a:chOff x="11267071" y="2751383"/>
              <a:chExt cx="48682" cy="48371"/>
            </a:xfrm>
          </p:grpSpPr>
          <p:sp>
            <p:nvSpPr>
              <p:cNvPr id="478" name="Freeform 477">
                <a:extLst>
                  <a:ext uri="{FF2B5EF4-FFF2-40B4-BE49-F238E27FC236}">
                    <a16:creationId xmlns:a16="http://schemas.microsoft.com/office/drawing/2014/main" id="{3EB2349D-C689-A194-55BD-ECA257011E35}"/>
                  </a:ext>
                </a:extLst>
              </p:cNvPr>
              <p:cNvSpPr/>
              <p:nvPr/>
            </p:nvSpPr>
            <p:spPr>
              <a:xfrm>
                <a:off x="11267071"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79" name="Freeform 478">
                <a:extLst>
                  <a:ext uri="{FF2B5EF4-FFF2-40B4-BE49-F238E27FC236}">
                    <a16:creationId xmlns:a16="http://schemas.microsoft.com/office/drawing/2014/main" id="{A6DFF9BA-B717-EAD4-6B8D-D3D34AFCC941}"/>
                  </a:ext>
                </a:extLst>
              </p:cNvPr>
              <p:cNvSpPr/>
              <p:nvPr/>
            </p:nvSpPr>
            <p:spPr>
              <a:xfrm>
                <a:off x="11291412"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80" name="Graphic 20">
              <a:extLst>
                <a:ext uri="{FF2B5EF4-FFF2-40B4-BE49-F238E27FC236}">
                  <a16:creationId xmlns:a16="http://schemas.microsoft.com/office/drawing/2014/main" id="{9178AA01-A3DB-066E-1445-3E130BCB6050}"/>
                </a:ext>
              </a:extLst>
            </p:cNvPr>
            <p:cNvGrpSpPr/>
            <p:nvPr/>
          </p:nvGrpSpPr>
          <p:grpSpPr>
            <a:xfrm>
              <a:off x="11245897" y="2751383"/>
              <a:ext cx="48682" cy="48371"/>
              <a:chOff x="11245897" y="2751383"/>
              <a:chExt cx="48682" cy="48371"/>
            </a:xfrm>
          </p:grpSpPr>
          <p:sp>
            <p:nvSpPr>
              <p:cNvPr id="481" name="Freeform 480">
                <a:extLst>
                  <a:ext uri="{FF2B5EF4-FFF2-40B4-BE49-F238E27FC236}">
                    <a16:creationId xmlns:a16="http://schemas.microsoft.com/office/drawing/2014/main" id="{8BFDD308-9FBD-A2D5-1292-4891A1E6284B}"/>
                  </a:ext>
                </a:extLst>
              </p:cNvPr>
              <p:cNvSpPr/>
              <p:nvPr/>
            </p:nvSpPr>
            <p:spPr>
              <a:xfrm>
                <a:off x="11245897"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82" name="Freeform 481">
                <a:extLst>
                  <a:ext uri="{FF2B5EF4-FFF2-40B4-BE49-F238E27FC236}">
                    <a16:creationId xmlns:a16="http://schemas.microsoft.com/office/drawing/2014/main" id="{7910FA16-30FB-CBAD-5293-0F11B31FE207}"/>
                  </a:ext>
                </a:extLst>
              </p:cNvPr>
              <p:cNvSpPr/>
              <p:nvPr/>
            </p:nvSpPr>
            <p:spPr>
              <a:xfrm>
                <a:off x="11270238"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83" name="Graphic 20">
              <a:extLst>
                <a:ext uri="{FF2B5EF4-FFF2-40B4-BE49-F238E27FC236}">
                  <a16:creationId xmlns:a16="http://schemas.microsoft.com/office/drawing/2014/main" id="{B0BACE84-DCFF-D9F2-E51A-CCA5EADA767E}"/>
                </a:ext>
              </a:extLst>
            </p:cNvPr>
            <p:cNvGrpSpPr/>
            <p:nvPr/>
          </p:nvGrpSpPr>
          <p:grpSpPr>
            <a:xfrm>
              <a:off x="11272410" y="2751383"/>
              <a:ext cx="48682" cy="48371"/>
              <a:chOff x="11272410" y="2751383"/>
              <a:chExt cx="48682" cy="48371"/>
            </a:xfrm>
          </p:grpSpPr>
          <p:sp>
            <p:nvSpPr>
              <p:cNvPr id="484" name="Freeform 483">
                <a:extLst>
                  <a:ext uri="{FF2B5EF4-FFF2-40B4-BE49-F238E27FC236}">
                    <a16:creationId xmlns:a16="http://schemas.microsoft.com/office/drawing/2014/main" id="{55FE7558-8615-A6E2-0C3B-06A0A330F8D5}"/>
                  </a:ext>
                </a:extLst>
              </p:cNvPr>
              <p:cNvSpPr/>
              <p:nvPr/>
            </p:nvSpPr>
            <p:spPr>
              <a:xfrm>
                <a:off x="11272410"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85" name="Freeform 484">
                <a:extLst>
                  <a:ext uri="{FF2B5EF4-FFF2-40B4-BE49-F238E27FC236}">
                    <a16:creationId xmlns:a16="http://schemas.microsoft.com/office/drawing/2014/main" id="{85D8B61C-955D-5ADF-59CE-C8119928610B}"/>
                  </a:ext>
                </a:extLst>
              </p:cNvPr>
              <p:cNvSpPr/>
              <p:nvPr/>
            </p:nvSpPr>
            <p:spPr>
              <a:xfrm>
                <a:off x="11296751"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86" name="Graphic 20">
              <a:extLst>
                <a:ext uri="{FF2B5EF4-FFF2-40B4-BE49-F238E27FC236}">
                  <a16:creationId xmlns:a16="http://schemas.microsoft.com/office/drawing/2014/main" id="{598EC458-332E-0A8C-4F08-6C7B25933F37}"/>
                </a:ext>
              </a:extLst>
            </p:cNvPr>
            <p:cNvGrpSpPr/>
            <p:nvPr/>
          </p:nvGrpSpPr>
          <p:grpSpPr>
            <a:xfrm>
              <a:off x="11502429" y="2751383"/>
              <a:ext cx="48682" cy="48371"/>
              <a:chOff x="11502429" y="2751383"/>
              <a:chExt cx="48682" cy="48371"/>
            </a:xfrm>
          </p:grpSpPr>
          <p:sp>
            <p:nvSpPr>
              <p:cNvPr id="487" name="Freeform 486">
                <a:extLst>
                  <a:ext uri="{FF2B5EF4-FFF2-40B4-BE49-F238E27FC236}">
                    <a16:creationId xmlns:a16="http://schemas.microsoft.com/office/drawing/2014/main" id="{276248B1-01D7-7B28-FE6E-B77201314B83}"/>
                  </a:ext>
                </a:extLst>
              </p:cNvPr>
              <p:cNvSpPr/>
              <p:nvPr/>
            </p:nvSpPr>
            <p:spPr>
              <a:xfrm>
                <a:off x="11502429" y="2775568"/>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5E8298"/>
                </a:solidFill>
                <a:prstDash val="solid"/>
                <a:miter/>
              </a:ln>
            </p:spPr>
            <p:txBody>
              <a:bodyPr rtlCol="0" anchor="ctr"/>
              <a:lstStyle/>
              <a:p>
                <a:endParaRPr lang="en-GB" noProof="0" dirty="0"/>
              </a:p>
            </p:txBody>
          </p:sp>
          <p:sp>
            <p:nvSpPr>
              <p:cNvPr id="488" name="Freeform 487">
                <a:extLst>
                  <a:ext uri="{FF2B5EF4-FFF2-40B4-BE49-F238E27FC236}">
                    <a16:creationId xmlns:a16="http://schemas.microsoft.com/office/drawing/2014/main" id="{F34EC640-1C63-5F18-A489-000F83124D3B}"/>
                  </a:ext>
                </a:extLst>
              </p:cNvPr>
              <p:cNvSpPr/>
              <p:nvPr/>
            </p:nvSpPr>
            <p:spPr>
              <a:xfrm>
                <a:off x="11526770"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89" name="Graphic 20">
              <a:extLst>
                <a:ext uri="{FF2B5EF4-FFF2-40B4-BE49-F238E27FC236}">
                  <a16:creationId xmlns:a16="http://schemas.microsoft.com/office/drawing/2014/main" id="{C1E271D7-EF04-3D1F-8171-66E3797E4E16}"/>
                </a:ext>
              </a:extLst>
            </p:cNvPr>
            <p:cNvGrpSpPr/>
            <p:nvPr/>
          </p:nvGrpSpPr>
          <p:grpSpPr>
            <a:xfrm>
              <a:off x="11475464" y="2751383"/>
              <a:ext cx="48682" cy="48371"/>
              <a:chOff x="11475464" y="2751383"/>
              <a:chExt cx="48682" cy="48371"/>
            </a:xfrm>
          </p:grpSpPr>
          <p:sp>
            <p:nvSpPr>
              <p:cNvPr id="490" name="Freeform 489">
                <a:extLst>
                  <a:ext uri="{FF2B5EF4-FFF2-40B4-BE49-F238E27FC236}">
                    <a16:creationId xmlns:a16="http://schemas.microsoft.com/office/drawing/2014/main" id="{7ECF26FF-5D35-5780-B766-EA5555267041}"/>
                  </a:ext>
                </a:extLst>
              </p:cNvPr>
              <p:cNvSpPr/>
              <p:nvPr/>
            </p:nvSpPr>
            <p:spPr>
              <a:xfrm>
                <a:off x="11475464"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91" name="Freeform 490">
                <a:extLst>
                  <a:ext uri="{FF2B5EF4-FFF2-40B4-BE49-F238E27FC236}">
                    <a16:creationId xmlns:a16="http://schemas.microsoft.com/office/drawing/2014/main" id="{D86B5DAA-8419-3A72-A13D-AC904CEE4C2E}"/>
                  </a:ext>
                </a:extLst>
              </p:cNvPr>
              <p:cNvSpPr/>
              <p:nvPr/>
            </p:nvSpPr>
            <p:spPr>
              <a:xfrm>
                <a:off x="11499805"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92" name="Graphic 20">
              <a:extLst>
                <a:ext uri="{FF2B5EF4-FFF2-40B4-BE49-F238E27FC236}">
                  <a16:creationId xmlns:a16="http://schemas.microsoft.com/office/drawing/2014/main" id="{C681434E-C737-47EB-E2E8-DCA4B7F205E9}"/>
                </a:ext>
              </a:extLst>
            </p:cNvPr>
            <p:cNvGrpSpPr/>
            <p:nvPr/>
          </p:nvGrpSpPr>
          <p:grpSpPr>
            <a:xfrm>
              <a:off x="11461348" y="2751383"/>
              <a:ext cx="48682" cy="48371"/>
              <a:chOff x="11461348" y="2751383"/>
              <a:chExt cx="48682" cy="48371"/>
            </a:xfrm>
          </p:grpSpPr>
          <p:sp>
            <p:nvSpPr>
              <p:cNvPr id="493" name="Freeform 492">
                <a:extLst>
                  <a:ext uri="{FF2B5EF4-FFF2-40B4-BE49-F238E27FC236}">
                    <a16:creationId xmlns:a16="http://schemas.microsoft.com/office/drawing/2014/main" id="{901DDAB2-9D26-EFAC-BB27-A1F066A7374F}"/>
                  </a:ext>
                </a:extLst>
              </p:cNvPr>
              <p:cNvSpPr/>
              <p:nvPr/>
            </p:nvSpPr>
            <p:spPr>
              <a:xfrm>
                <a:off x="11461348"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94" name="Freeform 493">
                <a:extLst>
                  <a:ext uri="{FF2B5EF4-FFF2-40B4-BE49-F238E27FC236}">
                    <a16:creationId xmlns:a16="http://schemas.microsoft.com/office/drawing/2014/main" id="{818A1A82-F01E-40BA-0195-C86D82C2361D}"/>
                  </a:ext>
                </a:extLst>
              </p:cNvPr>
              <p:cNvSpPr/>
              <p:nvPr/>
            </p:nvSpPr>
            <p:spPr>
              <a:xfrm>
                <a:off x="11485689"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95" name="Graphic 20">
              <a:extLst>
                <a:ext uri="{FF2B5EF4-FFF2-40B4-BE49-F238E27FC236}">
                  <a16:creationId xmlns:a16="http://schemas.microsoft.com/office/drawing/2014/main" id="{B961FE16-5C8D-675D-C78F-D260BF88D1A1}"/>
                </a:ext>
              </a:extLst>
            </p:cNvPr>
            <p:cNvGrpSpPr/>
            <p:nvPr/>
          </p:nvGrpSpPr>
          <p:grpSpPr>
            <a:xfrm>
              <a:off x="11425062" y="2751383"/>
              <a:ext cx="48682" cy="48371"/>
              <a:chOff x="11425062" y="2751383"/>
              <a:chExt cx="48682" cy="48371"/>
            </a:xfrm>
          </p:grpSpPr>
          <p:sp>
            <p:nvSpPr>
              <p:cNvPr id="496" name="Freeform 495">
                <a:extLst>
                  <a:ext uri="{FF2B5EF4-FFF2-40B4-BE49-F238E27FC236}">
                    <a16:creationId xmlns:a16="http://schemas.microsoft.com/office/drawing/2014/main" id="{244E0274-E22F-8E98-5C02-CA73690EDC84}"/>
                  </a:ext>
                </a:extLst>
              </p:cNvPr>
              <p:cNvSpPr/>
              <p:nvPr/>
            </p:nvSpPr>
            <p:spPr>
              <a:xfrm>
                <a:off x="11425062"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497" name="Freeform 496">
                <a:extLst>
                  <a:ext uri="{FF2B5EF4-FFF2-40B4-BE49-F238E27FC236}">
                    <a16:creationId xmlns:a16="http://schemas.microsoft.com/office/drawing/2014/main" id="{D1AC4100-D2E7-395C-A22A-2D3695506999}"/>
                  </a:ext>
                </a:extLst>
              </p:cNvPr>
              <p:cNvSpPr/>
              <p:nvPr/>
            </p:nvSpPr>
            <p:spPr>
              <a:xfrm>
                <a:off x="11449403"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498" name="Graphic 20">
              <a:extLst>
                <a:ext uri="{FF2B5EF4-FFF2-40B4-BE49-F238E27FC236}">
                  <a16:creationId xmlns:a16="http://schemas.microsoft.com/office/drawing/2014/main" id="{9DB4A421-D422-10A1-84E1-53DAE52F743E}"/>
                </a:ext>
              </a:extLst>
            </p:cNvPr>
            <p:cNvGrpSpPr/>
            <p:nvPr/>
          </p:nvGrpSpPr>
          <p:grpSpPr>
            <a:xfrm>
              <a:off x="11430582" y="2751383"/>
              <a:ext cx="48682" cy="48371"/>
              <a:chOff x="11430582" y="2751383"/>
              <a:chExt cx="48682" cy="48371"/>
            </a:xfrm>
          </p:grpSpPr>
          <p:sp>
            <p:nvSpPr>
              <p:cNvPr id="499" name="Freeform 498">
                <a:extLst>
                  <a:ext uri="{FF2B5EF4-FFF2-40B4-BE49-F238E27FC236}">
                    <a16:creationId xmlns:a16="http://schemas.microsoft.com/office/drawing/2014/main" id="{3A8767D7-2E30-4107-1233-EE008B296D6C}"/>
                  </a:ext>
                </a:extLst>
              </p:cNvPr>
              <p:cNvSpPr/>
              <p:nvPr/>
            </p:nvSpPr>
            <p:spPr>
              <a:xfrm>
                <a:off x="11430582" y="2775568"/>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5E8298"/>
                </a:solidFill>
                <a:prstDash val="solid"/>
                <a:miter/>
              </a:ln>
            </p:spPr>
            <p:txBody>
              <a:bodyPr rtlCol="0" anchor="ctr"/>
              <a:lstStyle/>
              <a:p>
                <a:endParaRPr lang="en-GB" noProof="0" dirty="0"/>
              </a:p>
            </p:txBody>
          </p:sp>
          <p:sp>
            <p:nvSpPr>
              <p:cNvPr id="500" name="Freeform 499">
                <a:extLst>
                  <a:ext uri="{FF2B5EF4-FFF2-40B4-BE49-F238E27FC236}">
                    <a16:creationId xmlns:a16="http://schemas.microsoft.com/office/drawing/2014/main" id="{5A47D6F5-DDA1-CFAF-6B98-EFCD43945059}"/>
                  </a:ext>
                </a:extLst>
              </p:cNvPr>
              <p:cNvSpPr/>
              <p:nvPr/>
            </p:nvSpPr>
            <p:spPr>
              <a:xfrm>
                <a:off x="11454923"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501" name="Graphic 20">
              <a:extLst>
                <a:ext uri="{FF2B5EF4-FFF2-40B4-BE49-F238E27FC236}">
                  <a16:creationId xmlns:a16="http://schemas.microsoft.com/office/drawing/2014/main" id="{1D58DBA2-7F00-C172-F394-7741BD533707}"/>
                </a:ext>
              </a:extLst>
            </p:cNvPr>
            <p:cNvGrpSpPr/>
            <p:nvPr/>
          </p:nvGrpSpPr>
          <p:grpSpPr>
            <a:xfrm>
              <a:off x="11423072" y="2751383"/>
              <a:ext cx="48682" cy="48371"/>
              <a:chOff x="11423072" y="2751383"/>
              <a:chExt cx="48682" cy="48371"/>
            </a:xfrm>
          </p:grpSpPr>
          <p:sp>
            <p:nvSpPr>
              <p:cNvPr id="502" name="Freeform 501">
                <a:extLst>
                  <a:ext uri="{FF2B5EF4-FFF2-40B4-BE49-F238E27FC236}">
                    <a16:creationId xmlns:a16="http://schemas.microsoft.com/office/drawing/2014/main" id="{60FD695F-EFAE-11DB-FED4-0274FC5858E0}"/>
                  </a:ext>
                </a:extLst>
              </p:cNvPr>
              <p:cNvSpPr/>
              <p:nvPr/>
            </p:nvSpPr>
            <p:spPr>
              <a:xfrm>
                <a:off x="11423072"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503" name="Freeform 502">
                <a:extLst>
                  <a:ext uri="{FF2B5EF4-FFF2-40B4-BE49-F238E27FC236}">
                    <a16:creationId xmlns:a16="http://schemas.microsoft.com/office/drawing/2014/main" id="{C98C4B8A-7667-011A-B167-5F00A725EBC6}"/>
                  </a:ext>
                </a:extLst>
              </p:cNvPr>
              <p:cNvSpPr/>
              <p:nvPr/>
            </p:nvSpPr>
            <p:spPr>
              <a:xfrm>
                <a:off x="11447413"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504" name="Graphic 20">
              <a:extLst>
                <a:ext uri="{FF2B5EF4-FFF2-40B4-BE49-F238E27FC236}">
                  <a16:creationId xmlns:a16="http://schemas.microsoft.com/office/drawing/2014/main" id="{E2DC2A20-EC78-D820-5D0B-79DB7D5AC192}"/>
                </a:ext>
              </a:extLst>
            </p:cNvPr>
            <p:cNvGrpSpPr/>
            <p:nvPr/>
          </p:nvGrpSpPr>
          <p:grpSpPr>
            <a:xfrm>
              <a:off x="11388958" y="2751383"/>
              <a:ext cx="48682" cy="48371"/>
              <a:chOff x="11388958" y="2751383"/>
              <a:chExt cx="48682" cy="48371"/>
            </a:xfrm>
          </p:grpSpPr>
          <p:sp>
            <p:nvSpPr>
              <p:cNvPr id="505" name="Freeform 504">
                <a:extLst>
                  <a:ext uri="{FF2B5EF4-FFF2-40B4-BE49-F238E27FC236}">
                    <a16:creationId xmlns:a16="http://schemas.microsoft.com/office/drawing/2014/main" id="{7C3F7A70-B6A4-5A37-B61E-7FBBC22CDD42}"/>
                  </a:ext>
                </a:extLst>
              </p:cNvPr>
              <p:cNvSpPr/>
              <p:nvPr/>
            </p:nvSpPr>
            <p:spPr>
              <a:xfrm>
                <a:off x="11388958"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506" name="Freeform 505">
                <a:extLst>
                  <a:ext uri="{FF2B5EF4-FFF2-40B4-BE49-F238E27FC236}">
                    <a16:creationId xmlns:a16="http://schemas.microsoft.com/office/drawing/2014/main" id="{DE4EF612-6CB4-EC81-A80C-24E60913BB1D}"/>
                  </a:ext>
                </a:extLst>
              </p:cNvPr>
              <p:cNvSpPr/>
              <p:nvPr/>
            </p:nvSpPr>
            <p:spPr>
              <a:xfrm>
                <a:off x="11413299"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507" name="Graphic 20">
              <a:extLst>
                <a:ext uri="{FF2B5EF4-FFF2-40B4-BE49-F238E27FC236}">
                  <a16:creationId xmlns:a16="http://schemas.microsoft.com/office/drawing/2014/main" id="{007B2B4A-CC3F-806A-B0DF-AB95E1A25A58}"/>
                </a:ext>
              </a:extLst>
            </p:cNvPr>
            <p:cNvGrpSpPr/>
            <p:nvPr/>
          </p:nvGrpSpPr>
          <p:grpSpPr>
            <a:xfrm>
              <a:off x="11510573" y="2751383"/>
              <a:ext cx="48772" cy="48371"/>
              <a:chOff x="11510573" y="2751383"/>
              <a:chExt cx="48772" cy="48371"/>
            </a:xfrm>
          </p:grpSpPr>
          <p:sp>
            <p:nvSpPr>
              <p:cNvPr id="508" name="Freeform 507">
                <a:extLst>
                  <a:ext uri="{FF2B5EF4-FFF2-40B4-BE49-F238E27FC236}">
                    <a16:creationId xmlns:a16="http://schemas.microsoft.com/office/drawing/2014/main" id="{DD22EA07-BFE0-8575-5C9C-2CF009C222A8}"/>
                  </a:ext>
                </a:extLst>
              </p:cNvPr>
              <p:cNvSpPr/>
              <p:nvPr/>
            </p:nvSpPr>
            <p:spPr>
              <a:xfrm>
                <a:off x="11510573" y="277556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5E8298"/>
                </a:solidFill>
                <a:prstDash val="solid"/>
                <a:miter/>
              </a:ln>
            </p:spPr>
            <p:txBody>
              <a:bodyPr rtlCol="0" anchor="ctr"/>
              <a:lstStyle/>
              <a:p>
                <a:endParaRPr lang="en-GB" noProof="0" dirty="0"/>
              </a:p>
            </p:txBody>
          </p:sp>
          <p:sp>
            <p:nvSpPr>
              <p:cNvPr id="509" name="Freeform 508">
                <a:extLst>
                  <a:ext uri="{FF2B5EF4-FFF2-40B4-BE49-F238E27FC236}">
                    <a16:creationId xmlns:a16="http://schemas.microsoft.com/office/drawing/2014/main" id="{EF589E59-454F-76CB-AA7F-FD77E7C86510}"/>
                  </a:ext>
                </a:extLst>
              </p:cNvPr>
              <p:cNvSpPr/>
              <p:nvPr/>
            </p:nvSpPr>
            <p:spPr>
              <a:xfrm>
                <a:off x="11534914"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510" name="Graphic 20">
              <a:extLst>
                <a:ext uri="{FF2B5EF4-FFF2-40B4-BE49-F238E27FC236}">
                  <a16:creationId xmlns:a16="http://schemas.microsoft.com/office/drawing/2014/main" id="{C6365830-3719-9668-2506-DAF66FA09329}"/>
                </a:ext>
              </a:extLst>
            </p:cNvPr>
            <p:cNvGrpSpPr/>
            <p:nvPr/>
          </p:nvGrpSpPr>
          <p:grpSpPr>
            <a:xfrm>
              <a:off x="11516998" y="2751383"/>
              <a:ext cx="48682" cy="48371"/>
              <a:chOff x="11516998" y="2751383"/>
              <a:chExt cx="48682" cy="48371"/>
            </a:xfrm>
          </p:grpSpPr>
          <p:sp>
            <p:nvSpPr>
              <p:cNvPr id="511" name="Freeform 510">
                <a:extLst>
                  <a:ext uri="{FF2B5EF4-FFF2-40B4-BE49-F238E27FC236}">
                    <a16:creationId xmlns:a16="http://schemas.microsoft.com/office/drawing/2014/main" id="{04BD5D09-2F2E-5380-6955-76848988834B}"/>
                  </a:ext>
                </a:extLst>
              </p:cNvPr>
              <p:cNvSpPr/>
              <p:nvPr/>
            </p:nvSpPr>
            <p:spPr>
              <a:xfrm>
                <a:off x="11516998" y="277556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5E8298"/>
                </a:solidFill>
                <a:prstDash val="solid"/>
                <a:miter/>
              </a:ln>
            </p:spPr>
            <p:txBody>
              <a:bodyPr rtlCol="0" anchor="ctr"/>
              <a:lstStyle/>
              <a:p>
                <a:endParaRPr lang="en-GB" noProof="0" dirty="0"/>
              </a:p>
            </p:txBody>
          </p:sp>
          <p:sp>
            <p:nvSpPr>
              <p:cNvPr id="512" name="Freeform 511">
                <a:extLst>
                  <a:ext uri="{FF2B5EF4-FFF2-40B4-BE49-F238E27FC236}">
                    <a16:creationId xmlns:a16="http://schemas.microsoft.com/office/drawing/2014/main" id="{32518922-E7F4-5FD0-4126-4B029FAD0C36}"/>
                  </a:ext>
                </a:extLst>
              </p:cNvPr>
              <p:cNvSpPr/>
              <p:nvPr/>
            </p:nvSpPr>
            <p:spPr>
              <a:xfrm>
                <a:off x="11541339"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grpSp>
          <p:nvGrpSpPr>
            <p:cNvPr id="513" name="Graphic 20">
              <a:extLst>
                <a:ext uri="{FF2B5EF4-FFF2-40B4-BE49-F238E27FC236}">
                  <a16:creationId xmlns:a16="http://schemas.microsoft.com/office/drawing/2014/main" id="{A0961086-EF15-1942-D8CC-DA66D9CEA422}"/>
                </a:ext>
              </a:extLst>
            </p:cNvPr>
            <p:cNvGrpSpPr/>
            <p:nvPr/>
          </p:nvGrpSpPr>
          <p:grpSpPr>
            <a:xfrm>
              <a:off x="11578710" y="2751383"/>
              <a:ext cx="48772" cy="48371"/>
              <a:chOff x="11578710" y="2751383"/>
              <a:chExt cx="48772" cy="48371"/>
            </a:xfrm>
          </p:grpSpPr>
          <p:sp>
            <p:nvSpPr>
              <p:cNvPr id="514" name="Freeform 513">
                <a:extLst>
                  <a:ext uri="{FF2B5EF4-FFF2-40B4-BE49-F238E27FC236}">
                    <a16:creationId xmlns:a16="http://schemas.microsoft.com/office/drawing/2014/main" id="{0133CA4F-75AA-55BA-1447-7A0430ACE408}"/>
                  </a:ext>
                </a:extLst>
              </p:cNvPr>
              <p:cNvSpPr/>
              <p:nvPr/>
            </p:nvSpPr>
            <p:spPr>
              <a:xfrm>
                <a:off x="11578710" y="2775568"/>
                <a:ext cx="48772" cy="9024"/>
              </a:xfrm>
              <a:custGeom>
                <a:avLst/>
                <a:gdLst>
                  <a:gd name="connsiteX0" fmla="*/ 0 w 48772"/>
                  <a:gd name="connsiteY0" fmla="*/ 0 h 9024"/>
                  <a:gd name="connsiteX1" fmla="*/ 48772 w 48772"/>
                  <a:gd name="connsiteY1" fmla="*/ 0 h 9024"/>
                </a:gdLst>
                <a:ahLst/>
                <a:cxnLst>
                  <a:cxn ang="0">
                    <a:pos x="connsiteX0" y="connsiteY0"/>
                  </a:cxn>
                  <a:cxn ang="0">
                    <a:pos x="connsiteX1" y="connsiteY1"/>
                  </a:cxn>
                </a:cxnLst>
                <a:rect l="l" t="t" r="r" b="b"/>
                <a:pathLst>
                  <a:path w="48772" h="9024">
                    <a:moveTo>
                      <a:pt x="0" y="0"/>
                    </a:moveTo>
                    <a:lnTo>
                      <a:pt x="48772" y="0"/>
                    </a:lnTo>
                  </a:path>
                </a:pathLst>
              </a:custGeom>
              <a:ln w="6780" cap="sq">
                <a:solidFill>
                  <a:srgbClr val="5E8298"/>
                </a:solidFill>
                <a:prstDash val="solid"/>
                <a:miter/>
              </a:ln>
            </p:spPr>
            <p:txBody>
              <a:bodyPr rtlCol="0" anchor="ctr"/>
              <a:lstStyle/>
              <a:p>
                <a:endParaRPr lang="en-GB" noProof="0" dirty="0"/>
              </a:p>
            </p:txBody>
          </p:sp>
          <p:sp>
            <p:nvSpPr>
              <p:cNvPr id="515" name="Freeform 514">
                <a:extLst>
                  <a:ext uri="{FF2B5EF4-FFF2-40B4-BE49-F238E27FC236}">
                    <a16:creationId xmlns:a16="http://schemas.microsoft.com/office/drawing/2014/main" id="{966C3FA3-8281-51B1-1D1A-4FEF29EFE869}"/>
                  </a:ext>
                </a:extLst>
              </p:cNvPr>
              <p:cNvSpPr/>
              <p:nvPr/>
            </p:nvSpPr>
            <p:spPr>
              <a:xfrm>
                <a:off x="11603051" y="275138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5E8298"/>
                </a:solidFill>
                <a:prstDash val="solid"/>
                <a:miter/>
              </a:ln>
            </p:spPr>
            <p:txBody>
              <a:bodyPr rtlCol="0" anchor="ctr"/>
              <a:lstStyle/>
              <a:p>
                <a:endParaRPr lang="en-GB" noProof="0" dirty="0"/>
              </a:p>
            </p:txBody>
          </p:sp>
        </p:grpSp>
        <p:sp>
          <p:nvSpPr>
            <p:cNvPr id="516" name="Freeform 515">
              <a:extLst>
                <a:ext uri="{FF2B5EF4-FFF2-40B4-BE49-F238E27FC236}">
                  <a16:creationId xmlns:a16="http://schemas.microsoft.com/office/drawing/2014/main" id="{92743BA7-7E9A-E4CA-7F8C-04ABA0D1A64E}"/>
                </a:ext>
              </a:extLst>
            </p:cNvPr>
            <p:cNvSpPr/>
            <p:nvPr/>
          </p:nvSpPr>
          <p:spPr>
            <a:xfrm>
              <a:off x="7328965" y="1109918"/>
              <a:ext cx="4350638" cy="1665650"/>
            </a:xfrm>
            <a:custGeom>
              <a:avLst/>
              <a:gdLst>
                <a:gd name="connsiteX0" fmla="*/ 4350639 w 4350638"/>
                <a:gd name="connsiteY0" fmla="*/ 1665650 h 1665650"/>
                <a:gd name="connsiteX1" fmla="*/ 3882366 w 4350638"/>
                <a:gd name="connsiteY1" fmla="*/ 1665650 h 1665650"/>
                <a:gd name="connsiteX2" fmla="*/ 3882366 w 4350638"/>
                <a:gd name="connsiteY2" fmla="*/ 1604555 h 1665650"/>
                <a:gd name="connsiteX3" fmla="*/ 3517611 w 4350638"/>
                <a:gd name="connsiteY3" fmla="*/ 1604555 h 1665650"/>
                <a:gd name="connsiteX4" fmla="*/ 3517611 w 4350638"/>
                <a:gd name="connsiteY4" fmla="*/ 1573240 h 1665650"/>
                <a:gd name="connsiteX5" fmla="*/ 3247416 w 4350638"/>
                <a:gd name="connsiteY5" fmla="*/ 1573240 h 1665650"/>
                <a:gd name="connsiteX6" fmla="*/ 3247416 w 4350638"/>
                <a:gd name="connsiteY6" fmla="*/ 1555100 h 1665650"/>
                <a:gd name="connsiteX7" fmla="*/ 3223074 w 4350638"/>
                <a:gd name="connsiteY7" fmla="*/ 1555100 h 1665650"/>
                <a:gd name="connsiteX8" fmla="*/ 3223074 w 4350638"/>
                <a:gd name="connsiteY8" fmla="*/ 1531095 h 1665650"/>
                <a:gd name="connsiteX9" fmla="*/ 3099107 w 4350638"/>
                <a:gd name="connsiteY9" fmla="*/ 1531095 h 1665650"/>
                <a:gd name="connsiteX10" fmla="*/ 3099107 w 4350638"/>
                <a:gd name="connsiteY10" fmla="*/ 1515212 h 1665650"/>
                <a:gd name="connsiteX11" fmla="*/ 3088067 w 4350638"/>
                <a:gd name="connsiteY11" fmla="*/ 1515212 h 1665650"/>
                <a:gd name="connsiteX12" fmla="*/ 3088067 w 4350638"/>
                <a:gd name="connsiteY12" fmla="*/ 1499870 h 1665650"/>
                <a:gd name="connsiteX13" fmla="*/ 3078928 w 4350638"/>
                <a:gd name="connsiteY13" fmla="*/ 1499870 h 1665650"/>
                <a:gd name="connsiteX14" fmla="*/ 3078928 w 4350638"/>
                <a:gd name="connsiteY14" fmla="*/ 1483175 h 1665650"/>
                <a:gd name="connsiteX15" fmla="*/ 3072232 w 4350638"/>
                <a:gd name="connsiteY15" fmla="*/ 1483175 h 1665650"/>
                <a:gd name="connsiteX16" fmla="*/ 3072232 w 4350638"/>
                <a:gd name="connsiteY16" fmla="*/ 1466841 h 1665650"/>
                <a:gd name="connsiteX17" fmla="*/ 3062550 w 4350638"/>
                <a:gd name="connsiteY17" fmla="*/ 1466841 h 1665650"/>
                <a:gd name="connsiteX18" fmla="*/ 3062550 w 4350638"/>
                <a:gd name="connsiteY18" fmla="*/ 1437692 h 1665650"/>
                <a:gd name="connsiteX19" fmla="*/ 3028979 w 4350638"/>
                <a:gd name="connsiteY19" fmla="*/ 1437692 h 1665650"/>
                <a:gd name="connsiteX20" fmla="*/ 3028979 w 4350638"/>
                <a:gd name="connsiteY20" fmla="*/ 1421809 h 1665650"/>
                <a:gd name="connsiteX21" fmla="*/ 2927180 w 4350638"/>
                <a:gd name="connsiteY21" fmla="*/ 1421809 h 1665650"/>
                <a:gd name="connsiteX22" fmla="*/ 2927180 w 4350638"/>
                <a:gd name="connsiteY22" fmla="*/ 1405564 h 1665650"/>
                <a:gd name="connsiteX23" fmla="*/ 2874879 w 4350638"/>
                <a:gd name="connsiteY23" fmla="*/ 1405564 h 1665650"/>
                <a:gd name="connsiteX24" fmla="*/ 2874879 w 4350638"/>
                <a:gd name="connsiteY24" fmla="*/ 1393111 h 1665650"/>
                <a:gd name="connsiteX25" fmla="*/ 2731275 w 4350638"/>
                <a:gd name="connsiteY25" fmla="*/ 1393111 h 1665650"/>
                <a:gd name="connsiteX26" fmla="*/ 2731275 w 4350638"/>
                <a:gd name="connsiteY26" fmla="*/ 1377318 h 1665650"/>
                <a:gd name="connsiteX27" fmla="*/ 2665038 w 4350638"/>
                <a:gd name="connsiteY27" fmla="*/ 1377318 h 1665650"/>
                <a:gd name="connsiteX28" fmla="*/ 2665038 w 4350638"/>
                <a:gd name="connsiteY28" fmla="*/ 1365857 h 1665650"/>
                <a:gd name="connsiteX29" fmla="*/ 2630924 w 4350638"/>
                <a:gd name="connsiteY29" fmla="*/ 1365857 h 1665650"/>
                <a:gd name="connsiteX30" fmla="*/ 2630924 w 4350638"/>
                <a:gd name="connsiteY30" fmla="*/ 1352861 h 1665650"/>
                <a:gd name="connsiteX31" fmla="*/ 2516186 w 4350638"/>
                <a:gd name="connsiteY31" fmla="*/ 1352861 h 1665650"/>
                <a:gd name="connsiteX32" fmla="*/ 2516186 w 4350638"/>
                <a:gd name="connsiteY32" fmla="*/ 1344739 h 1665650"/>
                <a:gd name="connsiteX33" fmla="*/ 2469585 w 4350638"/>
                <a:gd name="connsiteY33" fmla="*/ 1344739 h 1665650"/>
                <a:gd name="connsiteX34" fmla="*/ 2469585 w 4350638"/>
                <a:gd name="connsiteY34" fmla="*/ 1332737 h 1665650"/>
                <a:gd name="connsiteX35" fmla="*/ 2389866 w 4350638"/>
                <a:gd name="connsiteY35" fmla="*/ 1332737 h 1665650"/>
                <a:gd name="connsiteX36" fmla="*/ 2389866 w 4350638"/>
                <a:gd name="connsiteY36" fmla="*/ 1323171 h 1665650"/>
                <a:gd name="connsiteX37" fmla="*/ 2367787 w 4350638"/>
                <a:gd name="connsiteY37" fmla="*/ 1323171 h 1665650"/>
                <a:gd name="connsiteX38" fmla="*/ 2367787 w 4350638"/>
                <a:gd name="connsiteY38" fmla="*/ 1318929 h 1665650"/>
                <a:gd name="connsiteX39" fmla="*/ 2313946 w 4350638"/>
                <a:gd name="connsiteY39" fmla="*/ 1318929 h 1665650"/>
                <a:gd name="connsiteX40" fmla="*/ 2313946 w 4350638"/>
                <a:gd name="connsiteY40" fmla="*/ 1310266 h 1665650"/>
                <a:gd name="connsiteX41" fmla="*/ 2220382 w 4350638"/>
                <a:gd name="connsiteY41" fmla="*/ 1310266 h 1665650"/>
                <a:gd name="connsiteX42" fmla="*/ 2220382 w 4350638"/>
                <a:gd name="connsiteY42" fmla="*/ 1302595 h 1665650"/>
                <a:gd name="connsiteX43" fmla="*/ 2198756 w 4350638"/>
                <a:gd name="connsiteY43" fmla="*/ 1302595 h 1665650"/>
                <a:gd name="connsiteX44" fmla="*/ 2198756 w 4350638"/>
                <a:gd name="connsiteY44" fmla="*/ 1289690 h 1665650"/>
                <a:gd name="connsiteX45" fmla="*/ 2116593 w 4350638"/>
                <a:gd name="connsiteY45" fmla="*/ 1289690 h 1665650"/>
                <a:gd name="connsiteX46" fmla="*/ 2116593 w 4350638"/>
                <a:gd name="connsiteY46" fmla="*/ 1266678 h 1665650"/>
                <a:gd name="connsiteX47" fmla="*/ 2038322 w 4350638"/>
                <a:gd name="connsiteY47" fmla="*/ 1266678 h 1665650"/>
                <a:gd name="connsiteX48" fmla="*/ 2038322 w 4350638"/>
                <a:gd name="connsiteY48" fmla="*/ 1249441 h 1665650"/>
                <a:gd name="connsiteX49" fmla="*/ 2014795 w 4350638"/>
                <a:gd name="connsiteY49" fmla="*/ 1249441 h 1665650"/>
                <a:gd name="connsiteX50" fmla="*/ 2014795 w 4350638"/>
                <a:gd name="connsiteY50" fmla="*/ 1238882 h 1665650"/>
                <a:gd name="connsiteX51" fmla="*/ 1978328 w 4350638"/>
                <a:gd name="connsiteY51" fmla="*/ 1238882 h 1665650"/>
                <a:gd name="connsiteX52" fmla="*/ 1978328 w 4350638"/>
                <a:gd name="connsiteY52" fmla="*/ 1232204 h 1665650"/>
                <a:gd name="connsiteX53" fmla="*/ 1955797 w 4350638"/>
                <a:gd name="connsiteY53" fmla="*/ 1232204 h 1665650"/>
                <a:gd name="connsiteX54" fmla="*/ 1955797 w 4350638"/>
                <a:gd name="connsiteY54" fmla="*/ 1220743 h 1665650"/>
                <a:gd name="connsiteX55" fmla="*/ 1873634 w 4350638"/>
                <a:gd name="connsiteY55" fmla="*/ 1220743 h 1665650"/>
                <a:gd name="connsiteX56" fmla="*/ 1873634 w 4350638"/>
                <a:gd name="connsiteY56" fmla="*/ 1215419 h 1665650"/>
                <a:gd name="connsiteX57" fmla="*/ 1866576 w 4350638"/>
                <a:gd name="connsiteY57" fmla="*/ 1215419 h 1665650"/>
                <a:gd name="connsiteX58" fmla="*/ 1866576 w 4350638"/>
                <a:gd name="connsiteY58" fmla="*/ 1193940 h 1665650"/>
                <a:gd name="connsiteX59" fmla="*/ 1849203 w 4350638"/>
                <a:gd name="connsiteY59" fmla="*/ 1193940 h 1665650"/>
                <a:gd name="connsiteX60" fmla="*/ 1849203 w 4350638"/>
                <a:gd name="connsiteY60" fmla="*/ 1188165 h 1665650"/>
                <a:gd name="connsiteX61" fmla="*/ 1804049 w 4350638"/>
                <a:gd name="connsiteY61" fmla="*/ 1188165 h 1665650"/>
                <a:gd name="connsiteX62" fmla="*/ 1804049 w 4350638"/>
                <a:gd name="connsiteY62" fmla="*/ 1178057 h 1665650"/>
                <a:gd name="connsiteX63" fmla="*/ 1789119 w 4350638"/>
                <a:gd name="connsiteY63" fmla="*/ 1178057 h 1665650"/>
                <a:gd name="connsiteX64" fmla="*/ 1789119 w 4350638"/>
                <a:gd name="connsiteY64" fmla="*/ 1161362 h 1665650"/>
                <a:gd name="connsiteX65" fmla="*/ 1748762 w 4350638"/>
                <a:gd name="connsiteY65" fmla="*/ 1161362 h 1665650"/>
                <a:gd name="connsiteX66" fmla="*/ 1748762 w 4350638"/>
                <a:gd name="connsiteY66" fmla="*/ 1153149 h 1665650"/>
                <a:gd name="connsiteX67" fmla="*/ 1739713 w 4350638"/>
                <a:gd name="connsiteY67" fmla="*/ 1153149 h 1665650"/>
                <a:gd name="connsiteX68" fmla="*/ 1739713 w 4350638"/>
                <a:gd name="connsiteY68" fmla="*/ 1144125 h 1665650"/>
                <a:gd name="connsiteX69" fmla="*/ 1725235 w 4350638"/>
                <a:gd name="connsiteY69" fmla="*/ 1144125 h 1665650"/>
                <a:gd name="connsiteX70" fmla="*/ 1725235 w 4350638"/>
                <a:gd name="connsiteY70" fmla="*/ 1137357 h 1665650"/>
                <a:gd name="connsiteX71" fmla="*/ 1704604 w 4350638"/>
                <a:gd name="connsiteY71" fmla="*/ 1137357 h 1665650"/>
                <a:gd name="connsiteX72" fmla="*/ 1704604 w 4350638"/>
                <a:gd name="connsiteY72" fmla="*/ 1126888 h 1665650"/>
                <a:gd name="connsiteX73" fmla="*/ 1678724 w 4350638"/>
                <a:gd name="connsiteY73" fmla="*/ 1126888 h 1665650"/>
                <a:gd name="connsiteX74" fmla="*/ 1678724 w 4350638"/>
                <a:gd name="connsiteY74" fmla="*/ 1121564 h 1665650"/>
                <a:gd name="connsiteX75" fmla="*/ 1614388 w 4350638"/>
                <a:gd name="connsiteY75" fmla="*/ 1121564 h 1665650"/>
                <a:gd name="connsiteX76" fmla="*/ 1614388 w 4350638"/>
                <a:gd name="connsiteY76" fmla="*/ 1104778 h 1665650"/>
                <a:gd name="connsiteX77" fmla="*/ 1586970 w 4350638"/>
                <a:gd name="connsiteY77" fmla="*/ 1104778 h 1665650"/>
                <a:gd name="connsiteX78" fmla="*/ 1586970 w 4350638"/>
                <a:gd name="connsiteY78" fmla="*/ 1096205 h 1665650"/>
                <a:gd name="connsiteX79" fmla="*/ 1548060 w 4350638"/>
                <a:gd name="connsiteY79" fmla="*/ 1096205 h 1665650"/>
                <a:gd name="connsiteX80" fmla="*/ 1548060 w 4350638"/>
                <a:gd name="connsiteY80" fmla="*/ 1087090 h 1665650"/>
                <a:gd name="connsiteX81" fmla="*/ 1492863 w 4350638"/>
                <a:gd name="connsiteY81" fmla="*/ 1087090 h 1665650"/>
                <a:gd name="connsiteX82" fmla="*/ 1492863 w 4350638"/>
                <a:gd name="connsiteY82" fmla="*/ 1077524 h 1665650"/>
                <a:gd name="connsiteX83" fmla="*/ 1468341 w 4350638"/>
                <a:gd name="connsiteY83" fmla="*/ 1077524 h 1665650"/>
                <a:gd name="connsiteX84" fmla="*/ 1468341 w 4350638"/>
                <a:gd name="connsiteY84" fmla="*/ 1069853 h 1665650"/>
                <a:gd name="connsiteX85" fmla="*/ 1415044 w 4350638"/>
                <a:gd name="connsiteY85" fmla="*/ 1069853 h 1665650"/>
                <a:gd name="connsiteX86" fmla="*/ 1415044 w 4350638"/>
                <a:gd name="connsiteY86" fmla="*/ 1055956 h 1665650"/>
                <a:gd name="connsiteX87" fmla="*/ 1397760 w 4350638"/>
                <a:gd name="connsiteY87" fmla="*/ 1055956 h 1665650"/>
                <a:gd name="connsiteX88" fmla="*/ 1397760 w 4350638"/>
                <a:gd name="connsiteY88" fmla="*/ 1044946 h 1665650"/>
                <a:gd name="connsiteX89" fmla="*/ 1377582 w 4350638"/>
                <a:gd name="connsiteY89" fmla="*/ 1044946 h 1665650"/>
                <a:gd name="connsiteX90" fmla="*/ 1377582 w 4350638"/>
                <a:gd name="connsiteY90" fmla="*/ 1034929 h 1665650"/>
                <a:gd name="connsiteX91" fmla="*/ 1362742 w 4350638"/>
                <a:gd name="connsiteY91" fmla="*/ 1034929 h 1665650"/>
                <a:gd name="connsiteX92" fmla="*/ 1362742 w 4350638"/>
                <a:gd name="connsiteY92" fmla="*/ 1018143 h 1665650"/>
                <a:gd name="connsiteX93" fmla="*/ 1352607 w 4350638"/>
                <a:gd name="connsiteY93" fmla="*/ 1018143 h 1665650"/>
                <a:gd name="connsiteX94" fmla="*/ 1352607 w 4350638"/>
                <a:gd name="connsiteY94" fmla="*/ 1009480 h 1665650"/>
                <a:gd name="connsiteX95" fmla="*/ 1318041 w 4350638"/>
                <a:gd name="connsiteY95" fmla="*/ 1009480 h 1665650"/>
                <a:gd name="connsiteX96" fmla="*/ 1318041 w 4350638"/>
                <a:gd name="connsiteY96" fmla="*/ 996575 h 1665650"/>
                <a:gd name="connsiteX97" fmla="*/ 1309897 w 4350638"/>
                <a:gd name="connsiteY97" fmla="*/ 996575 h 1665650"/>
                <a:gd name="connsiteX98" fmla="*/ 1309897 w 4350638"/>
                <a:gd name="connsiteY98" fmla="*/ 981233 h 1665650"/>
                <a:gd name="connsiteX99" fmla="*/ 1282027 w 4350638"/>
                <a:gd name="connsiteY99" fmla="*/ 981233 h 1665650"/>
                <a:gd name="connsiteX100" fmla="*/ 1282027 w 4350638"/>
                <a:gd name="connsiteY100" fmla="*/ 969321 h 1665650"/>
                <a:gd name="connsiteX101" fmla="*/ 1271983 w 4350638"/>
                <a:gd name="connsiteY101" fmla="*/ 969321 h 1665650"/>
                <a:gd name="connsiteX102" fmla="*/ 1271983 w 4350638"/>
                <a:gd name="connsiteY102" fmla="*/ 959213 h 1665650"/>
                <a:gd name="connsiteX103" fmla="*/ 1253705 w 4350638"/>
                <a:gd name="connsiteY103" fmla="*/ 959213 h 1665650"/>
                <a:gd name="connsiteX104" fmla="*/ 1253705 w 4350638"/>
                <a:gd name="connsiteY104" fmla="*/ 946759 h 1665650"/>
                <a:gd name="connsiteX105" fmla="*/ 1243208 w 4350638"/>
                <a:gd name="connsiteY105" fmla="*/ 946759 h 1665650"/>
                <a:gd name="connsiteX106" fmla="*/ 1243208 w 4350638"/>
                <a:gd name="connsiteY106" fmla="*/ 935749 h 1665650"/>
                <a:gd name="connsiteX107" fmla="*/ 1215338 w 4350638"/>
                <a:gd name="connsiteY107" fmla="*/ 935749 h 1665650"/>
                <a:gd name="connsiteX108" fmla="*/ 1215338 w 4350638"/>
                <a:gd name="connsiteY108" fmla="*/ 926184 h 1665650"/>
                <a:gd name="connsiteX109" fmla="*/ 1198959 w 4350638"/>
                <a:gd name="connsiteY109" fmla="*/ 926184 h 1665650"/>
                <a:gd name="connsiteX110" fmla="*/ 1198959 w 4350638"/>
                <a:gd name="connsiteY110" fmla="*/ 913730 h 1665650"/>
                <a:gd name="connsiteX111" fmla="*/ 1190363 w 4350638"/>
                <a:gd name="connsiteY111" fmla="*/ 913730 h 1665650"/>
                <a:gd name="connsiteX112" fmla="*/ 1190363 w 4350638"/>
                <a:gd name="connsiteY112" fmla="*/ 902269 h 1665650"/>
                <a:gd name="connsiteX113" fmla="*/ 1147653 w 4350638"/>
                <a:gd name="connsiteY113" fmla="*/ 902269 h 1665650"/>
                <a:gd name="connsiteX114" fmla="*/ 1147653 w 4350638"/>
                <a:gd name="connsiteY114" fmla="*/ 893154 h 1665650"/>
                <a:gd name="connsiteX115" fmla="*/ 1136523 w 4350638"/>
                <a:gd name="connsiteY115" fmla="*/ 893154 h 1665650"/>
                <a:gd name="connsiteX116" fmla="*/ 1136523 w 4350638"/>
                <a:gd name="connsiteY116" fmla="*/ 876910 h 1665650"/>
                <a:gd name="connsiteX117" fmla="*/ 1126931 w 4350638"/>
                <a:gd name="connsiteY117" fmla="*/ 876910 h 1665650"/>
                <a:gd name="connsiteX118" fmla="*/ 1126931 w 4350638"/>
                <a:gd name="connsiteY118" fmla="*/ 866351 h 1665650"/>
                <a:gd name="connsiteX119" fmla="*/ 1115892 w 4350638"/>
                <a:gd name="connsiteY119" fmla="*/ 866351 h 1665650"/>
                <a:gd name="connsiteX120" fmla="*/ 1115892 w 4350638"/>
                <a:gd name="connsiteY120" fmla="*/ 846678 h 1665650"/>
                <a:gd name="connsiteX121" fmla="*/ 1105395 w 4350638"/>
                <a:gd name="connsiteY121" fmla="*/ 846678 h 1665650"/>
                <a:gd name="connsiteX122" fmla="*/ 1105395 w 4350638"/>
                <a:gd name="connsiteY122" fmla="*/ 833773 h 1665650"/>
                <a:gd name="connsiteX123" fmla="*/ 1098609 w 4350638"/>
                <a:gd name="connsiteY123" fmla="*/ 833773 h 1665650"/>
                <a:gd name="connsiteX124" fmla="*/ 1098609 w 4350638"/>
                <a:gd name="connsiteY124" fmla="*/ 819424 h 1665650"/>
                <a:gd name="connsiteX125" fmla="*/ 1085669 w 4350638"/>
                <a:gd name="connsiteY125" fmla="*/ 819424 h 1665650"/>
                <a:gd name="connsiteX126" fmla="*/ 1085669 w 4350638"/>
                <a:gd name="connsiteY126" fmla="*/ 808865 h 1665650"/>
                <a:gd name="connsiteX127" fmla="*/ 1076078 w 4350638"/>
                <a:gd name="connsiteY127" fmla="*/ 808865 h 1665650"/>
                <a:gd name="connsiteX128" fmla="*/ 1076078 w 4350638"/>
                <a:gd name="connsiteY128" fmla="*/ 798306 h 1665650"/>
                <a:gd name="connsiteX129" fmla="*/ 1065038 w 4350638"/>
                <a:gd name="connsiteY129" fmla="*/ 798306 h 1665650"/>
                <a:gd name="connsiteX130" fmla="*/ 1065038 w 4350638"/>
                <a:gd name="connsiteY130" fmla="*/ 791177 h 1665650"/>
                <a:gd name="connsiteX131" fmla="*/ 1060242 w 4350638"/>
                <a:gd name="connsiteY131" fmla="*/ 791177 h 1665650"/>
                <a:gd name="connsiteX132" fmla="*/ 1060242 w 4350638"/>
                <a:gd name="connsiteY132" fmla="*/ 779175 h 1665650"/>
                <a:gd name="connsiteX133" fmla="*/ 1029929 w 4350638"/>
                <a:gd name="connsiteY133" fmla="*/ 779175 h 1665650"/>
                <a:gd name="connsiteX134" fmla="*/ 1029929 w 4350638"/>
                <a:gd name="connsiteY134" fmla="*/ 774392 h 1665650"/>
                <a:gd name="connsiteX135" fmla="*/ 1010746 w 4350638"/>
                <a:gd name="connsiteY135" fmla="*/ 774392 h 1665650"/>
                <a:gd name="connsiteX136" fmla="*/ 1010746 w 4350638"/>
                <a:gd name="connsiteY136" fmla="*/ 762930 h 1665650"/>
                <a:gd name="connsiteX137" fmla="*/ 1001154 w 4350638"/>
                <a:gd name="connsiteY137" fmla="*/ 762930 h 1665650"/>
                <a:gd name="connsiteX138" fmla="*/ 1001154 w 4350638"/>
                <a:gd name="connsiteY138" fmla="*/ 750928 h 1665650"/>
                <a:gd name="connsiteX139" fmla="*/ 983418 w 4350638"/>
                <a:gd name="connsiteY139" fmla="*/ 750928 h 1665650"/>
                <a:gd name="connsiteX140" fmla="*/ 983418 w 4350638"/>
                <a:gd name="connsiteY140" fmla="*/ 737030 h 1665650"/>
                <a:gd name="connsiteX141" fmla="*/ 970388 w 4350638"/>
                <a:gd name="connsiteY141" fmla="*/ 737030 h 1665650"/>
                <a:gd name="connsiteX142" fmla="*/ 970388 w 4350638"/>
                <a:gd name="connsiteY142" fmla="*/ 727915 h 1665650"/>
                <a:gd name="connsiteX143" fmla="*/ 959891 w 4350638"/>
                <a:gd name="connsiteY143" fmla="*/ 727915 h 1665650"/>
                <a:gd name="connsiteX144" fmla="*/ 959891 w 4350638"/>
                <a:gd name="connsiteY144" fmla="*/ 717898 h 1665650"/>
                <a:gd name="connsiteX145" fmla="*/ 944056 w 4350638"/>
                <a:gd name="connsiteY145" fmla="*/ 717898 h 1665650"/>
                <a:gd name="connsiteX146" fmla="*/ 944056 w 4350638"/>
                <a:gd name="connsiteY146" fmla="*/ 710679 h 1665650"/>
                <a:gd name="connsiteX147" fmla="*/ 936817 w 4350638"/>
                <a:gd name="connsiteY147" fmla="*/ 710679 h 1665650"/>
                <a:gd name="connsiteX148" fmla="*/ 936817 w 4350638"/>
                <a:gd name="connsiteY148" fmla="*/ 698225 h 1665650"/>
                <a:gd name="connsiteX149" fmla="*/ 929126 w 4350638"/>
                <a:gd name="connsiteY149" fmla="*/ 698225 h 1665650"/>
                <a:gd name="connsiteX150" fmla="*/ 929126 w 4350638"/>
                <a:gd name="connsiteY150" fmla="*/ 681439 h 1665650"/>
                <a:gd name="connsiteX151" fmla="*/ 922882 w 4350638"/>
                <a:gd name="connsiteY151" fmla="*/ 681439 h 1665650"/>
                <a:gd name="connsiteX152" fmla="*/ 922882 w 4350638"/>
                <a:gd name="connsiteY152" fmla="*/ 674310 h 1665650"/>
                <a:gd name="connsiteX153" fmla="*/ 910847 w 4350638"/>
                <a:gd name="connsiteY153" fmla="*/ 674310 h 1665650"/>
                <a:gd name="connsiteX154" fmla="*/ 910847 w 4350638"/>
                <a:gd name="connsiteY154" fmla="*/ 657976 h 1665650"/>
                <a:gd name="connsiteX155" fmla="*/ 869585 w 4350638"/>
                <a:gd name="connsiteY155" fmla="*/ 657976 h 1665650"/>
                <a:gd name="connsiteX156" fmla="*/ 869585 w 4350638"/>
                <a:gd name="connsiteY156" fmla="*/ 646063 h 1665650"/>
                <a:gd name="connsiteX157" fmla="*/ 856102 w 4350638"/>
                <a:gd name="connsiteY157" fmla="*/ 646063 h 1665650"/>
                <a:gd name="connsiteX158" fmla="*/ 856102 w 4350638"/>
                <a:gd name="connsiteY158" fmla="*/ 634512 h 1665650"/>
                <a:gd name="connsiteX159" fmla="*/ 835019 w 4350638"/>
                <a:gd name="connsiteY159" fmla="*/ 634512 h 1665650"/>
                <a:gd name="connsiteX160" fmla="*/ 835019 w 4350638"/>
                <a:gd name="connsiteY160" fmla="*/ 629278 h 1665650"/>
                <a:gd name="connsiteX161" fmla="*/ 820088 w 4350638"/>
                <a:gd name="connsiteY161" fmla="*/ 629278 h 1665650"/>
                <a:gd name="connsiteX162" fmla="*/ 820088 w 4350638"/>
                <a:gd name="connsiteY162" fmla="*/ 622058 h 1665650"/>
                <a:gd name="connsiteX163" fmla="*/ 810497 w 4350638"/>
                <a:gd name="connsiteY163" fmla="*/ 622058 h 1665650"/>
                <a:gd name="connsiteX164" fmla="*/ 810497 w 4350638"/>
                <a:gd name="connsiteY164" fmla="*/ 607258 h 1665650"/>
                <a:gd name="connsiteX165" fmla="*/ 796562 w 4350638"/>
                <a:gd name="connsiteY165" fmla="*/ 607258 h 1665650"/>
                <a:gd name="connsiteX166" fmla="*/ 796562 w 4350638"/>
                <a:gd name="connsiteY166" fmla="*/ 601482 h 1665650"/>
                <a:gd name="connsiteX167" fmla="*/ 787965 w 4350638"/>
                <a:gd name="connsiteY167" fmla="*/ 601482 h 1665650"/>
                <a:gd name="connsiteX168" fmla="*/ 787965 w 4350638"/>
                <a:gd name="connsiteY168" fmla="*/ 595255 h 1665650"/>
                <a:gd name="connsiteX169" fmla="*/ 780726 w 4350638"/>
                <a:gd name="connsiteY169" fmla="*/ 595255 h 1665650"/>
                <a:gd name="connsiteX170" fmla="*/ 780726 w 4350638"/>
                <a:gd name="connsiteY170" fmla="*/ 584246 h 1665650"/>
                <a:gd name="connsiteX171" fmla="*/ 771135 w 4350638"/>
                <a:gd name="connsiteY171" fmla="*/ 584246 h 1665650"/>
                <a:gd name="connsiteX172" fmla="*/ 771135 w 4350638"/>
                <a:gd name="connsiteY172" fmla="*/ 574228 h 1665650"/>
                <a:gd name="connsiteX173" fmla="*/ 757742 w 4350638"/>
                <a:gd name="connsiteY173" fmla="*/ 574228 h 1665650"/>
                <a:gd name="connsiteX174" fmla="*/ 757742 w 4350638"/>
                <a:gd name="connsiteY174" fmla="*/ 568001 h 1665650"/>
                <a:gd name="connsiteX175" fmla="*/ 745708 w 4350638"/>
                <a:gd name="connsiteY175" fmla="*/ 568001 h 1665650"/>
                <a:gd name="connsiteX176" fmla="*/ 745708 w 4350638"/>
                <a:gd name="connsiteY176" fmla="*/ 557443 h 1665650"/>
                <a:gd name="connsiteX177" fmla="*/ 739012 w 4350638"/>
                <a:gd name="connsiteY177" fmla="*/ 557443 h 1665650"/>
                <a:gd name="connsiteX178" fmla="*/ 739012 w 4350638"/>
                <a:gd name="connsiteY178" fmla="*/ 546433 h 1665650"/>
                <a:gd name="connsiteX179" fmla="*/ 728877 w 4350638"/>
                <a:gd name="connsiteY179" fmla="*/ 546433 h 1665650"/>
                <a:gd name="connsiteX180" fmla="*/ 728877 w 4350638"/>
                <a:gd name="connsiteY180" fmla="*/ 531091 h 1665650"/>
                <a:gd name="connsiteX181" fmla="*/ 720733 w 4350638"/>
                <a:gd name="connsiteY181" fmla="*/ 531091 h 1665650"/>
                <a:gd name="connsiteX182" fmla="*/ 720733 w 4350638"/>
                <a:gd name="connsiteY182" fmla="*/ 516291 h 1665650"/>
                <a:gd name="connsiteX183" fmla="*/ 710146 w 4350638"/>
                <a:gd name="connsiteY183" fmla="*/ 516291 h 1665650"/>
                <a:gd name="connsiteX184" fmla="*/ 710146 w 4350638"/>
                <a:gd name="connsiteY184" fmla="*/ 509072 h 1665650"/>
                <a:gd name="connsiteX185" fmla="*/ 702002 w 4350638"/>
                <a:gd name="connsiteY185" fmla="*/ 509072 h 1665650"/>
                <a:gd name="connsiteX186" fmla="*/ 702002 w 4350638"/>
                <a:gd name="connsiteY186" fmla="*/ 495625 h 1665650"/>
                <a:gd name="connsiteX187" fmla="*/ 688520 w 4350638"/>
                <a:gd name="connsiteY187" fmla="*/ 495625 h 1665650"/>
                <a:gd name="connsiteX188" fmla="*/ 688520 w 4350638"/>
                <a:gd name="connsiteY188" fmla="*/ 489940 h 1665650"/>
                <a:gd name="connsiteX189" fmla="*/ 673227 w 4350638"/>
                <a:gd name="connsiteY189" fmla="*/ 489940 h 1665650"/>
                <a:gd name="connsiteX190" fmla="*/ 673227 w 4350638"/>
                <a:gd name="connsiteY190" fmla="*/ 483171 h 1665650"/>
                <a:gd name="connsiteX191" fmla="*/ 643457 w 4350638"/>
                <a:gd name="connsiteY191" fmla="*/ 483171 h 1665650"/>
                <a:gd name="connsiteX192" fmla="*/ 643457 w 4350638"/>
                <a:gd name="connsiteY192" fmla="*/ 472703 h 1665650"/>
                <a:gd name="connsiteX193" fmla="*/ 633775 w 4350638"/>
                <a:gd name="connsiteY193" fmla="*/ 472703 h 1665650"/>
                <a:gd name="connsiteX194" fmla="*/ 633775 w 4350638"/>
                <a:gd name="connsiteY194" fmla="*/ 462144 h 1665650"/>
                <a:gd name="connsiteX195" fmla="*/ 618482 w 4350638"/>
                <a:gd name="connsiteY195" fmla="*/ 462144 h 1665650"/>
                <a:gd name="connsiteX196" fmla="*/ 618482 w 4350638"/>
                <a:gd name="connsiteY196" fmla="*/ 446803 h 1665650"/>
                <a:gd name="connsiteX197" fmla="*/ 605452 w 4350638"/>
                <a:gd name="connsiteY197" fmla="*/ 446803 h 1665650"/>
                <a:gd name="connsiteX198" fmla="*/ 605452 w 4350638"/>
                <a:gd name="connsiteY198" fmla="*/ 434800 h 1665650"/>
                <a:gd name="connsiteX199" fmla="*/ 579030 w 4350638"/>
                <a:gd name="connsiteY199" fmla="*/ 434800 h 1665650"/>
                <a:gd name="connsiteX200" fmla="*/ 579030 w 4350638"/>
                <a:gd name="connsiteY200" fmla="*/ 427219 h 1665650"/>
                <a:gd name="connsiteX201" fmla="*/ 567990 w 4350638"/>
                <a:gd name="connsiteY201" fmla="*/ 427219 h 1665650"/>
                <a:gd name="connsiteX202" fmla="*/ 567990 w 4350638"/>
                <a:gd name="connsiteY202" fmla="*/ 418105 h 1665650"/>
                <a:gd name="connsiteX203" fmla="*/ 548807 w 4350638"/>
                <a:gd name="connsiteY203" fmla="*/ 418105 h 1665650"/>
                <a:gd name="connsiteX204" fmla="*/ 548807 w 4350638"/>
                <a:gd name="connsiteY204" fmla="*/ 398882 h 1665650"/>
                <a:gd name="connsiteX205" fmla="*/ 531524 w 4350638"/>
                <a:gd name="connsiteY205" fmla="*/ 398882 h 1665650"/>
                <a:gd name="connsiteX206" fmla="*/ 531524 w 4350638"/>
                <a:gd name="connsiteY206" fmla="*/ 392204 h 1665650"/>
                <a:gd name="connsiteX207" fmla="*/ 519489 w 4350638"/>
                <a:gd name="connsiteY207" fmla="*/ 392204 h 1665650"/>
                <a:gd name="connsiteX208" fmla="*/ 519489 w 4350638"/>
                <a:gd name="connsiteY208" fmla="*/ 373524 h 1665650"/>
                <a:gd name="connsiteX209" fmla="*/ 508992 w 4350638"/>
                <a:gd name="connsiteY209" fmla="*/ 373524 h 1665650"/>
                <a:gd name="connsiteX210" fmla="*/ 508992 w 4350638"/>
                <a:gd name="connsiteY210" fmla="*/ 362965 h 1665650"/>
                <a:gd name="connsiteX211" fmla="*/ 497953 w 4350638"/>
                <a:gd name="connsiteY211" fmla="*/ 362965 h 1665650"/>
                <a:gd name="connsiteX212" fmla="*/ 497953 w 4350638"/>
                <a:gd name="connsiteY212" fmla="*/ 349609 h 1665650"/>
                <a:gd name="connsiteX213" fmla="*/ 487818 w 4350638"/>
                <a:gd name="connsiteY213" fmla="*/ 349609 h 1665650"/>
                <a:gd name="connsiteX214" fmla="*/ 487818 w 4350638"/>
                <a:gd name="connsiteY214" fmla="*/ 339050 h 1665650"/>
                <a:gd name="connsiteX215" fmla="*/ 477231 w 4350638"/>
                <a:gd name="connsiteY215" fmla="*/ 339050 h 1665650"/>
                <a:gd name="connsiteX216" fmla="*/ 477231 w 4350638"/>
                <a:gd name="connsiteY216" fmla="*/ 323709 h 1665650"/>
                <a:gd name="connsiteX217" fmla="*/ 466192 w 4350638"/>
                <a:gd name="connsiteY217" fmla="*/ 323709 h 1665650"/>
                <a:gd name="connsiteX218" fmla="*/ 466192 w 4350638"/>
                <a:gd name="connsiteY218" fmla="*/ 311796 h 1665650"/>
                <a:gd name="connsiteX219" fmla="*/ 458048 w 4350638"/>
                <a:gd name="connsiteY219" fmla="*/ 311796 h 1665650"/>
                <a:gd name="connsiteX220" fmla="*/ 458048 w 4350638"/>
                <a:gd name="connsiteY220" fmla="*/ 299794 h 1665650"/>
                <a:gd name="connsiteX221" fmla="*/ 444656 w 4350638"/>
                <a:gd name="connsiteY221" fmla="*/ 299794 h 1665650"/>
                <a:gd name="connsiteX222" fmla="*/ 444656 w 4350638"/>
                <a:gd name="connsiteY222" fmla="*/ 284452 h 1665650"/>
                <a:gd name="connsiteX223" fmla="*/ 438412 w 4350638"/>
                <a:gd name="connsiteY223" fmla="*/ 284452 h 1665650"/>
                <a:gd name="connsiteX224" fmla="*/ 438412 w 4350638"/>
                <a:gd name="connsiteY224" fmla="*/ 268659 h 1665650"/>
                <a:gd name="connsiteX225" fmla="*/ 430721 w 4350638"/>
                <a:gd name="connsiteY225" fmla="*/ 268659 h 1665650"/>
                <a:gd name="connsiteX226" fmla="*/ 430721 w 4350638"/>
                <a:gd name="connsiteY226" fmla="*/ 260086 h 1665650"/>
                <a:gd name="connsiteX227" fmla="*/ 405746 w 4350638"/>
                <a:gd name="connsiteY227" fmla="*/ 260086 h 1665650"/>
                <a:gd name="connsiteX228" fmla="*/ 405746 w 4350638"/>
                <a:gd name="connsiteY228" fmla="*/ 249527 h 1665650"/>
                <a:gd name="connsiteX229" fmla="*/ 391811 w 4350638"/>
                <a:gd name="connsiteY229" fmla="*/ 249527 h 1665650"/>
                <a:gd name="connsiteX230" fmla="*/ 391811 w 4350638"/>
                <a:gd name="connsiteY230" fmla="*/ 244744 h 1665650"/>
                <a:gd name="connsiteX231" fmla="*/ 374075 w 4350638"/>
                <a:gd name="connsiteY231" fmla="*/ 244744 h 1665650"/>
                <a:gd name="connsiteX232" fmla="*/ 374075 w 4350638"/>
                <a:gd name="connsiteY232" fmla="*/ 230846 h 1665650"/>
                <a:gd name="connsiteX233" fmla="*/ 364393 w 4350638"/>
                <a:gd name="connsiteY233" fmla="*/ 230846 h 1665650"/>
                <a:gd name="connsiteX234" fmla="*/ 364393 w 4350638"/>
                <a:gd name="connsiteY234" fmla="*/ 216949 h 1665650"/>
                <a:gd name="connsiteX235" fmla="*/ 345662 w 4350638"/>
                <a:gd name="connsiteY235" fmla="*/ 216949 h 1665650"/>
                <a:gd name="connsiteX236" fmla="*/ 345662 w 4350638"/>
                <a:gd name="connsiteY236" fmla="*/ 208827 h 1665650"/>
                <a:gd name="connsiteX237" fmla="*/ 326479 w 4350638"/>
                <a:gd name="connsiteY237" fmla="*/ 208827 h 1665650"/>
                <a:gd name="connsiteX238" fmla="*/ 326479 w 4350638"/>
                <a:gd name="connsiteY238" fmla="*/ 197275 h 1665650"/>
                <a:gd name="connsiteX239" fmla="*/ 306843 w 4350638"/>
                <a:gd name="connsiteY239" fmla="*/ 197275 h 1665650"/>
                <a:gd name="connsiteX240" fmla="*/ 306843 w 4350638"/>
                <a:gd name="connsiteY240" fmla="*/ 179587 h 1665650"/>
                <a:gd name="connsiteX241" fmla="*/ 290917 w 4350638"/>
                <a:gd name="connsiteY241" fmla="*/ 179587 h 1665650"/>
                <a:gd name="connsiteX242" fmla="*/ 290917 w 4350638"/>
                <a:gd name="connsiteY242" fmla="*/ 170473 h 1665650"/>
                <a:gd name="connsiteX243" fmla="*/ 278521 w 4350638"/>
                <a:gd name="connsiteY243" fmla="*/ 170473 h 1665650"/>
                <a:gd name="connsiteX244" fmla="*/ 278521 w 4350638"/>
                <a:gd name="connsiteY244" fmla="*/ 155672 h 1665650"/>
                <a:gd name="connsiteX245" fmla="*/ 266938 w 4350638"/>
                <a:gd name="connsiteY245" fmla="*/ 155672 h 1665650"/>
                <a:gd name="connsiteX246" fmla="*/ 266938 w 4350638"/>
                <a:gd name="connsiteY246" fmla="*/ 148904 h 1665650"/>
                <a:gd name="connsiteX247" fmla="*/ 258794 w 4350638"/>
                <a:gd name="connsiteY247" fmla="*/ 148904 h 1665650"/>
                <a:gd name="connsiteX248" fmla="*/ 258794 w 4350638"/>
                <a:gd name="connsiteY248" fmla="*/ 133111 h 1665650"/>
                <a:gd name="connsiteX249" fmla="*/ 249655 w 4350638"/>
                <a:gd name="connsiteY249" fmla="*/ 133111 h 1665650"/>
                <a:gd name="connsiteX250" fmla="*/ 249655 w 4350638"/>
                <a:gd name="connsiteY250" fmla="*/ 126433 h 1665650"/>
                <a:gd name="connsiteX251" fmla="*/ 238616 w 4350638"/>
                <a:gd name="connsiteY251" fmla="*/ 126433 h 1665650"/>
                <a:gd name="connsiteX252" fmla="*/ 238616 w 4350638"/>
                <a:gd name="connsiteY252" fmla="*/ 117318 h 1665650"/>
                <a:gd name="connsiteX253" fmla="*/ 225676 w 4350638"/>
                <a:gd name="connsiteY253" fmla="*/ 117318 h 1665650"/>
                <a:gd name="connsiteX254" fmla="*/ 225676 w 4350638"/>
                <a:gd name="connsiteY254" fmla="*/ 106760 h 1665650"/>
                <a:gd name="connsiteX255" fmla="*/ 219432 w 4350638"/>
                <a:gd name="connsiteY255" fmla="*/ 106760 h 1665650"/>
                <a:gd name="connsiteX256" fmla="*/ 219432 w 4350638"/>
                <a:gd name="connsiteY256" fmla="*/ 88620 h 1665650"/>
                <a:gd name="connsiteX257" fmla="*/ 207850 w 4350638"/>
                <a:gd name="connsiteY257" fmla="*/ 88620 h 1665650"/>
                <a:gd name="connsiteX258" fmla="*/ 207850 w 4350638"/>
                <a:gd name="connsiteY258" fmla="*/ 78062 h 1665650"/>
                <a:gd name="connsiteX259" fmla="*/ 202149 w 4350638"/>
                <a:gd name="connsiteY259" fmla="*/ 78062 h 1665650"/>
                <a:gd name="connsiteX260" fmla="*/ 202149 w 4350638"/>
                <a:gd name="connsiteY260" fmla="*/ 68947 h 1665650"/>
                <a:gd name="connsiteX261" fmla="*/ 187762 w 4350638"/>
                <a:gd name="connsiteY261" fmla="*/ 68947 h 1665650"/>
                <a:gd name="connsiteX262" fmla="*/ 187762 w 4350638"/>
                <a:gd name="connsiteY262" fmla="*/ 56042 h 1665650"/>
                <a:gd name="connsiteX263" fmla="*/ 177627 w 4350638"/>
                <a:gd name="connsiteY263" fmla="*/ 56042 h 1665650"/>
                <a:gd name="connsiteX264" fmla="*/ 177627 w 4350638"/>
                <a:gd name="connsiteY264" fmla="*/ 39708 h 1665650"/>
                <a:gd name="connsiteX265" fmla="*/ 164687 w 4350638"/>
                <a:gd name="connsiteY265" fmla="*/ 39708 h 1665650"/>
                <a:gd name="connsiteX266" fmla="*/ 164687 w 4350638"/>
                <a:gd name="connsiteY266" fmla="*/ 32127 h 1665650"/>
                <a:gd name="connsiteX267" fmla="*/ 153105 w 4350638"/>
                <a:gd name="connsiteY267" fmla="*/ 32127 h 1665650"/>
                <a:gd name="connsiteX268" fmla="*/ 153105 w 4350638"/>
                <a:gd name="connsiteY268" fmla="*/ 26352 h 1665650"/>
                <a:gd name="connsiteX269" fmla="*/ 139260 w 4350638"/>
                <a:gd name="connsiteY269" fmla="*/ 26352 h 1665650"/>
                <a:gd name="connsiteX270" fmla="*/ 139260 w 4350638"/>
                <a:gd name="connsiteY270" fmla="*/ 12003 h 1665650"/>
                <a:gd name="connsiteX271" fmla="*/ 80624 w 4350638"/>
                <a:gd name="connsiteY271" fmla="*/ 12003 h 1665650"/>
                <a:gd name="connsiteX272" fmla="*/ 80624 w 4350638"/>
                <a:gd name="connsiteY272" fmla="*/ 0 h 1665650"/>
                <a:gd name="connsiteX273" fmla="*/ 0 w 4350638"/>
                <a:gd name="connsiteY273" fmla="*/ 0 h 166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4350638" h="1665650">
                  <a:moveTo>
                    <a:pt x="4350639" y="1665650"/>
                  </a:moveTo>
                  <a:lnTo>
                    <a:pt x="3882366" y="1665650"/>
                  </a:lnTo>
                  <a:lnTo>
                    <a:pt x="3882366" y="1604555"/>
                  </a:lnTo>
                  <a:lnTo>
                    <a:pt x="3517611" y="1604555"/>
                  </a:lnTo>
                  <a:lnTo>
                    <a:pt x="3517611" y="1573240"/>
                  </a:lnTo>
                  <a:lnTo>
                    <a:pt x="3247416" y="1573240"/>
                  </a:lnTo>
                  <a:lnTo>
                    <a:pt x="3247416" y="1555100"/>
                  </a:lnTo>
                  <a:lnTo>
                    <a:pt x="3223074" y="1555100"/>
                  </a:lnTo>
                  <a:lnTo>
                    <a:pt x="3223074" y="1531095"/>
                  </a:lnTo>
                  <a:lnTo>
                    <a:pt x="3099107" y="1531095"/>
                  </a:lnTo>
                  <a:lnTo>
                    <a:pt x="3099107" y="1515212"/>
                  </a:lnTo>
                  <a:lnTo>
                    <a:pt x="3088067" y="1515212"/>
                  </a:lnTo>
                  <a:lnTo>
                    <a:pt x="3088067" y="1499870"/>
                  </a:lnTo>
                  <a:lnTo>
                    <a:pt x="3078928" y="1499870"/>
                  </a:lnTo>
                  <a:lnTo>
                    <a:pt x="3078928" y="1483175"/>
                  </a:lnTo>
                  <a:lnTo>
                    <a:pt x="3072232" y="1483175"/>
                  </a:lnTo>
                  <a:lnTo>
                    <a:pt x="3072232" y="1466841"/>
                  </a:lnTo>
                  <a:lnTo>
                    <a:pt x="3062550" y="1466841"/>
                  </a:lnTo>
                  <a:lnTo>
                    <a:pt x="3062550" y="1437692"/>
                  </a:lnTo>
                  <a:lnTo>
                    <a:pt x="3028979" y="1437692"/>
                  </a:lnTo>
                  <a:lnTo>
                    <a:pt x="3028979" y="1421809"/>
                  </a:lnTo>
                  <a:lnTo>
                    <a:pt x="2927180" y="1421809"/>
                  </a:lnTo>
                  <a:lnTo>
                    <a:pt x="2927180" y="1405564"/>
                  </a:lnTo>
                  <a:lnTo>
                    <a:pt x="2874879" y="1405564"/>
                  </a:lnTo>
                  <a:lnTo>
                    <a:pt x="2874879" y="1393111"/>
                  </a:lnTo>
                  <a:lnTo>
                    <a:pt x="2731275" y="1393111"/>
                  </a:lnTo>
                  <a:lnTo>
                    <a:pt x="2731275" y="1377318"/>
                  </a:lnTo>
                  <a:lnTo>
                    <a:pt x="2665038" y="1377318"/>
                  </a:lnTo>
                  <a:lnTo>
                    <a:pt x="2665038" y="1365857"/>
                  </a:lnTo>
                  <a:lnTo>
                    <a:pt x="2630924" y="1365857"/>
                  </a:lnTo>
                  <a:lnTo>
                    <a:pt x="2630924" y="1352861"/>
                  </a:lnTo>
                  <a:lnTo>
                    <a:pt x="2516186" y="1352861"/>
                  </a:lnTo>
                  <a:lnTo>
                    <a:pt x="2516186" y="1344739"/>
                  </a:lnTo>
                  <a:lnTo>
                    <a:pt x="2469585" y="1344739"/>
                  </a:lnTo>
                  <a:lnTo>
                    <a:pt x="2469585" y="1332737"/>
                  </a:lnTo>
                  <a:lnTo>
                    <a:pt x="2389866" y="1332737"/>
                  </a:lnTo>
                  <a:lnTo>
                    <a:pt x="2389866" y="1323171"/>
                  </a:lnTo>
                  <a:lnTo>
                    <a:pt x="2367787" y="1323171"/>
                  </a:lnTo>
                  <a:lnTo>
                    <a:pt x="2367787" y="1318929"/>
                  </a:lnTo>
                  <a:lnTo>
                    <a:pt x="2313946" y="1318929"/>
                  </a:lnTo>
                  <a:lnTo>
                    <a:pt x="2313946" y="1310266"/>
                  </a:lnTo>
                  <a:lnTo>
                    <a:pt x="2220382" y="1310266"/>
                  </a:lnTo>
                  <a:lnTo>
                    <a:pt x="2220382" y="1302595"/>
                  </a:lnTo>
                  <a:lnTo>
                    <a:pt x="2198756" y="1302595"/>
                  </a:lnTo>
                  <a:lnTo>
                    <a:pt x="2198756" y="1289690"/>
                  </a:lnTo>
                  <a:lnTo>
                    <a:pt x="2116593" y="1289690"/>
                  </a:lnTo>
                  <a:lnTo>
                    <a:pt x="2116593" y="1266678"/>
                  </a:lnTo>
                  <a:lnTo>
                    <a:pt x="2038322" y="1266678"/>
                  </a:lnTo>
                  <a:lnTo>
                    <a:pt x="2038322" y="1249441"/>
                  </a:lnTo>
                  <a:lnTo>
                    <a:pt x="2014795" y="1249441"/>
                  </a:lnTo>
                  <a:lnTo>
                    <a:pt x="2014795" y="1238882"/>
                  </a:lnTo>
                  <a:lnTo>
                    <a:pt x="1978328" y="1238882"/>
                  </a:lnTo>
                  <a:lnTo>
                    <a:pt x="1978328" y="1232204"/>
                  </a:lnTo>
                  <a:lnTo>
                    <a:pt x="1955797" y="1232204"/>
                  </a:lnTo>
                  <a:lnTo>
                    <a:pt x="1955797" y="1220743"/>
                  </a:lnTo>
                  <a:lnTo>
                    <a:pt x="1873634" y="1220743"/>
                  </a:lnTo>
                  <a:lnTo>
                    <a:pt x="1873634" y="1215419"/>
                  </a:lnTo>
                  <a:lnTo>
                    <a:pt x="1866576" y="1215419"/>
                  </a:lnTo>
                  <a:lnTo>
                    <a:pt x="1866576" y="1193940"/>
                  </a:lnTo>
                  <a:lnTo>
                    <a:pt x="1849203" y="1193940"/>
                  </a:lnTo>
                  <a:lnTo>
                    <a:pt x="1849203" y="1188165"/>
                  </a:lnTo>
                  <a:lnTo>
                    <a:pt x="1804049" y="1188165"/>
                  </a:lnTo>
                  <a:lnTo>
                    <a:pt x="1804049" y="1178057"/>
                  </a:lnTo>
                  <a:lnTo>
                    <a:pt x="1789119" y="1178057"/>
                  </a:lnTo>
                  <a:lnTo>
                    <a:pt x="1789119" y="1161362"/>
                  </a:lnTo>
                  <a:lnTo>
                    <a:pt x="1748762" y="1161362"/>
                  </a:lnTo>
                  <a:lnTo>
                    <a:pt x="1748762" y="1153149"/>
                  </a:lnTo>
                  <a:lnTo>
                    <a:pt x="1739713" y="1153149"/>
                  </a:lnTo>
                  <a:lnTo>
                    <a:pt x="1739713" y="1144125"/>
                  </a:lnTo>
                  <a:lnTo>
                    <a:pt x="1725235" y="1144125"/>
                  </a:lnTo>
                  <a:lnTo>
                    <a:pt x="1725235" y="1137357"/>
                  </a:lnTo>
                  <a:lnTo>
                    <a:pt x="1704604" y="1137357"/>
                  </a:lnTo>
                  <a:lnTo>
                    <a:pt x="1704604" y="1126888"/>
                  </a:lnTo>
                  <a:lnTo>
                    <a:pt x="1678724" y="1126888"/>
                  </a:lnTo>
                  <a:lnTo>
                    <a:pt x="1678724" y="1121564"/>
                  </a:lnTo>
                  <a:lnTo>
                    <a:pt x="1614388" y="1121564"/>
                  </a:lnTo>
                  <a:lnTo>
                    <a:pt x="1614388" y="1104778"/>
                  </a:lnTo>
                  <a:lnTo>
                    <a:pt x="1586970" y="1104778"/>
                  </a:lnTo>
                  <a:lnTo>
                    <a:pt x="1586970" y="1096205"/>
                  </a:lnTo>
                  <a:lnTo>
                    <a:pt x="1548060" y="1096205"/>
                  </a:lnTo>
                  <a:lnTo>
                    <a:pt x="1548060" y="1087090"/>
                  </a:lnTo>
                  <a:lnTo>
                    <a:pt x="1492863" y="1087090"/>
                  </a:lnTo>
                  <a:lnTo>
                    <a:pt x="1492863" y="1077524"/>
                  </a:lnTo>
                  <a:lnTo>
                    <a:pt x="1468341" y="1077524"/>
                  </a:lnTo>
                  <a:lnTo>
                    <a:pt x="1468341" y="1069853"/>
                  </a:lnTo>
                  <a:lnTo>
                    <a:pt x="1415044" y="1069853"/>
                  </a:lnTo>
                  <a:lnTo>
                    <a:pt x="1415044" y="1055956"/>
                  </a:lnTo>
                  <a:lnTo>
                    <a:pt x="1397760" y="1055956"/>
                  </a:lnTo>
                  <a:lnTo>
                    <a:pt x="1397760" y="1044946"/>
                  </a:lnTo>
                  <a:lnTo>
                    <a:pt x="1377582" y="1044946"/>
                  </a:lnTo>
                  <a:lnTo>
                    <a:pt x="1377582" y="1034929"/>
                  </a:lnTo>
                  <a:lnTo>
                    <a:pt x="1362742" y="1034929"/>
                  </a:lnTo>
                  <a:lnTo>
                    <a:pt x="1362742" y="1018143"/>
                  </a:lnTo>
                  <a:lnTo>
                    <a:pt x="1352607" y="1018143"/>
                  </a:lnTo>
                  <a:lnTo>
                    <a:pt x="1352607" y="1009480"/>
                  </a:lnTo>
                  <a:lnTo>
                    <a:pt x="1318041" y="1009480"/>
                  </a:lnTo>
                  <a:lnTo>
                    <a:pt x="1318041" y="996575"/>
                  </a:lnTo>
                  <a:lnTo>
                    <a:pt x="1309897" y="996575"/>
                  </a:lnTo>
                  <a:lnTo>
                    <a:pt x="1309897" y="981233"/>
                  </a:lnTo>
                  <a:lnTo>
                    <a:pt x="1282027" y="981233"/>
                  </a:lnTo>
                  <a:lnTo>
                    <a:pt x="1282027" y="969321"/>
                  </a:lnTo>
                  <a:lnTo>
                    <a:pt x="1271983" y="969321"/>
                  </a:lnTo>
                  <a:lnTo>
                    <a:pt x="1271983" y="959213"/>
                  </a:lnTo>
                  <a:lnTo>
                    <a:pt x="1253705" y="959213"/>
                  </a:lnTo>
                  <a:lnTo>
                    <a:pt x="1253705" y="946759"/>
                  </a:lnTo>
                  <a:lnTo>
                    <a:pt x="1243208" y="946759"/>
                  </a:lnTo>
                  <a:lnTo>
                    <a:pt x="1243208" y="935749"/>
                  </a:lnTo>
                  <a:lnTo>
                    <a:pt x="1215338" y="935749"/>
                  </a:lnTo>
                  <a:lnTo>
                    <a:pt x="1215338" y="926184"/>
                  </a:lnTo>
                  <a:lnTo>
                    <a:pt x="1198959" y="926184"/>
                  </a:lnTo>
                  <a:lnTo>
                    <a:pt x="1198959" y="913730"/>
                  </a:lnTo>
                  <a:lnTo>
                    <a:pt x="1190363" y="913730"/>
                  </a:lnTo>
                  <a:lnTo>
                    <a:pt x="1190363" y="902269"/>
                  </a:lnTo>
                  <a:lnTo>
                    <a:pt x="1147653" y="902269"/>
                  </a:lnTo>
                  <a:lnTo>
                    <a:pt x="1147653" y="893154"/>
                  </a:lnTo>
                  <a:lnTo>
                    <a:pt x="1136523" y="893154"/>
                  </a:lnTo>
                  <a:lnTo>
                    <a:pt x="1136523" y="876910"/>
                  </a:lnTo>
                  <a:lnTo>
                    <a:pt x="1126931" y="876910"/>
                  </a:lnTo>
                  <a:lnTo>
                    <a:pt x="1126931" y="866351"/>
                  </a:lnTo>
                  <a:lnTo>
                    <a:pt x="1115892" y="866351"/>
                  </a:lnTo>
                  <a:lnTo>
                    <a:pt x="1115892" y="846678"/>
                  </a:lnTo>
                  <a:lnTo>
                    <a:pt x="1105395" y="846678"/>
                  </a:lnTo>
                  <a:lnTo>
                    <a:pt x="1105395" y="833773"/>
                  </a:lnTo>
                  <a:lnTo>
                    <a:pt x="1098609" y="833773"/>
                  </a:lnTo>
                  <a:lnTo>
                    <a:pt x="1098609" y="819424"/>
                  </a:lnTo>
                  <a:lnTo>
                    <a:pt x="1085669" y="819424"/>
                  </a:lnTo>
                  <a:lnTo>
                    <a:pt x="1085669" y="808865"/>
                  </a:lnTo>
                  <a:lnTo>
                    <a:pt x="1076078" y="808865"/>
                  </a:lnTo>
                  <a:lnTo>
                    <a:pt x="1076078" y="798306"/>
                  </a:lnTo>
                  <a:lnTo>
                    <a:pt x="1065038" y="798306"/>
                  </a:lnTo>
                  <a:lnTo>
                    <a:pt x="1065038" y="791177"/>
                  </a:lnTo>
                  <a:lnTo>
                    <a:pt x="1060242" y="791177"/>
                  </a:lnTo>
                  <a:lnTo>
                    <a:pt x="1060242" y="779175"/>
                  </a:lnTo>
                  <a:lnTo>
                    <a:pt x="1029929" y="779175"/>
                  </a:lnTo>
                  <a:lnTo>
                    <a:pt x="1029929" y="774392"/>
                  </a:lnTo>
                  <a:lnTo>
                    <a:pt x="1010746" y="774392"/>
                  </a:lnTo>
                  <a:lnTo>
                    <a:pt x="1010746" y="762930"/>
                  </a:lnTo>
                  <a:lnTo>
                    <a:pt x="1001154" y="762930"/>
                  </a:lnTo>
                  <a:lnTo>
                    <a:pt x="1001154" y="750928"/>
                  </a:lnTo>
                  <a:lnTo>
                    <a:pt x="983418" y="750928"/>
                  </a:lnTo>
                  <a:lnTo>
                    <a:pt x="983418" y="737030"/>
                  </a:lnTo>
                  <a:lnTo>
                    <a:pt x="970388" y="737030"/>
                  </a:lnTo>
                  <a:lnTo>
                    <a:pt x="970388" y="727915"/>
                  </a:lnTo>
                  <a:lnTo>
                    <a:pt x="959891" y="727915"/>
                  </a:lnTo>
                  <a:lnTo>
                    <a:pt x="959891" y="717898"/>
                  </a:lnTo>
                  <a:lnTo>
                    <a:pt x="944056" y="717898"/>
                  </a:lnTo>
                  <a:lnTo>
                    <a:pt x="944056" y="710679"/>
                  </a:lnTo>
                  <a:lnTo>
                    <a:pt x="936817" y="710679"/>
                  </a:lnTo>
                  <a:lnTo>
                    <a:pt x="936817" y="698225"/>
                  </a:lnTo>
                  <a:lnTo>
                    <a:pt x="929126" y="698225"/>
                  </a:lnTo>
                  <a:lnTo>
                    <a:pt x="929126" y="681439"/>
                  </a:lnTo>
                  <a:lnTo>
                    <a:pt x="922882" y="681439"/>
                  </a:lnTo>
                  <a:lnTo>
                    <a:pt x="922882" y="674310"/>
                  </a:lnTo>
                  <a:lnTo>
                    <a:pt x="910847" y="674310"/>
                  </a:lnTo>
                  <a:lnTo>
                    <a:pt x="910847" y="657976"/>
                  </a:lnTo>
                  <a:lnTo>
                    <a:pt x="869585" y="657976"/>
                  </a:lnTo>
                  <a:lnTo>
                    <a:pt x="869585" y="646063"/>
                  </a:lnTo>
                  <a:lnTo>
                    <a:pt x="856102" y="646063"/>
                  </a:lnTo>
                  <a:lnTo>
                    <a:pt x="856102" y="634512"/>
                  </a:lnTo>
                  <a:lnTo>
                    <a:pt x="835019" y="634512"/>
                  </a:lnTo>
                  <a:lnTo>
                    <a:pt x="835019" y="629278"/>
                  </a:lnTo>
                  <a:lnTo>
                    <a:pt x="820088" y="629278"/>
                  </a:lnTo>
                  <a:lnTo>
                    <a:pt x="820088" y="622058"/>
                  </a:lnTo>
                  <a:lnTo>
                    <a:pt x="810497" y="622058"/>
                  </a:lnTo>
                  <a:lnTo>
                    <a:pt x="810497" y="607258"/>
                  </a:lnTo>
                  <a:lnTo>
                    <a:pt x="796562" y="607258"/>
                  </a:lnTo>
                  <a:lnTo>
                    <a:pt x="796562" y="601482"/>
                  </a:lnTo>
                  <a:lnTo>
                    <a:pt x="787965" y="601482"/>
                  </a:lnTo>
                  <a:lnTo>
                    <a:pt x="787965" y="595255"/>
                  </a:lnTo>
                  <a:lnTo>
                    <a:pt x="780726" y="595255"/>
                  </a:lnTo>
                  <a:lnTo>
                    <a:pt x="780726" y="584246"/>
                  </a:lnTo>
                  <a:lnTo>
                    <a:pt x="771135" y="584246"/>
                  </a:lnTo>
                  <a:lnTo>
                    <a:pt x="771135" y="574228"/>
                  </a:lnTo>
                  <a:lnTo>
                    <a:pt x="757742" y="574228"/>
                  </a:lnTo>
                  <a:lnTo>
                    <a:pt x="757742" y="568001"/>
                  </a:lnTo>
                  <a:lnTo>
                    <a:pt x="745708" y="568001"/>
                  </a:lnTo>
                  <a:lnTo>
                    <a:pt x="745708" y="557443"/>
                  </a:lnTo>
                  <a:lnTo>
                    <a:pt x="739012" y="557443"/>
                  </a:lnTo>
                  <a:lnTo>
                    <a:pt x="739012" y="546433"/>
                  </a:lnTo>
                  <a:lnTo>
                    <a:pt x="728877" y="546433"/>
                  </a:lnTo>
                  <a:lnTo>
                    <a:pt x="728877" y="531091"/>
                  </a:lnTo>
                  <a:lnTo>
                    <a:pt x="720733" y="531091"/>
                  </a:lnTo>
                  <a:lnTo>
                    <a:pt x="720733" y="516291"/>
                  </a:lnTo>
                  <a:lnTo>
                    <a:pt x="710146" y="516291"/>
                  </a:lnTo>
                  <a:lnTo>
                    <a:pt x="710146" y="509072"/>
                  </a:lnTo>
                  <a:lnTo>
                    <a:pt x="702002" y="509072"/>
                  </a:lnTo>
                  <a:lnTo>
                    <a:pt x="702002" y="495625"/>
                  </a:lnTo>
                  <a:lnTo>
                    <a:pt x="688520" y="495625"/>
                  </a:lnTo>
                  <a:lnTo>
                    <a:pt x="688520" y="489940"/>
                  </a:lnTo>
                  <a:lnTo>
                    <a:pt x="673227" y="489940"/>
                  </a:lnTo>
                  <a:lnTo>
                    <a:pt x="673227" y="483171"/>
                  </a:lnTo>
                  <a:lnTo>
                    <a:pt x="643457" y="483171"/>
                  </a:lnTo>
                  <a:lnTo>
                    <a:pt x="643457" y="472703"/>
                  </a:lnTo>
                  <a:lnTo>
                    <a:pt x="633775" y="472703"/>
                  </a:lnTo>
                  <a:lnTo>
                    <a:pt x="633775" y="462144"/>
                  </a:lnTo>
                  <a:lnTo>
                    <a:pt x="618482" y="462144"/>
                  </a:lnTo>
                  <a:lnTo>
                    <a:pt x="618482" y="446803"/>
                  </a:lnTo>
                  <a:lnTo>
                    <a:pt x="605452" y="446803"/>
                  </a:lnTo>
                  <a:lnTo>
                    <a:pt x="605452" y="434800"/>
                  </a:lnTo>
                  <a:lnTo>
                    <a:pt x="579030" y="434800"/>
                  </a:lnTo>
                  <a:lnTo>
                    <a:pt x="579030" y="427219"/>
                  </a:lnTo>
                  <a:lnTo>
                    <a:pt x="567990" y="427219"/>
                  </a:lnTo>
                  <a:lnTo>
                    <a:pt x="567990" y="418105"/>
                  </a:lnTo>
                  <a:lnTo>
                    <a:pt x="548807" y="418105"/>
                  </a:lnTo>
                  <a:lnTo>
                    <a:pt x="548807" y="398882"/>
                  </a:lnTo>
                  <a:lnTo>
                    <a:pt x="531524" y="398882"/>
                  </a:lnTo>
                  <a:lnTo>
                    <a:pt x="531524" y="392204"/>
                  </a:lnTo>
                  <a:lnTo>
                    <a:pt x="519489" y="392204"/>
                  </a:lnTo>
                  <a:lnTo>
                    <a:pt x="519489" y="373524"/>
                  </a:lnTo>
                  <a:lnTo>
                    <a:pt x="508992" y="373524"/>
                  </a:lnTo>
                  <a:lnTo>
                    <a:pt x="508992" y="362965"/>
                  </a:lnTo>
                  <a:lnTo>
                    <a:pt x="497953" y="362965"/>
                  </a:lnTo>
                  <a:lnTo>
                    <a:pt x="497953" y="349609"/>
                  </a:lnTo>
                  <a:lnTo>
                    <a:pt x="487818" y="349609"/>
                  </a:lnTo>
                  <a:lnTo>
                    <a:pt x="487818" y="339050"/>
                  </a:lnTo>
                  <a:lnTo>
                    <a:pt x="477231" y="339050"/>
                  </a:lnTo>
                  <a:lnTo>
                    <a:pt x="477231" y="323709"/>
                  </a:lnTo>
                  <a:lnTo>
                    <a:pt x="466192" y="323709"/>
                  </a:lnTo>
                  <a:lnTo>
                    <a:pt x="466192" y="311796"/>
                  </a:lnTo>
                  <a:lnTo>
                    <a:pt x="458048" y="311796"/>
                  </a:lnTo>
                  <a:lnTo>
                    <a:pt x="458048" y="299794"/>
                  </a:lnTo>
                  <a:lnTo>
                    <a:pt x="444656" y="299794"/>
                  </a:lnTo>
                  <a:lnTo>
                    <a:pt x="444656" y="284452"/>
                  </a:lnTo>
                  <a:lnTo>
                    <a:pt x="438412" y="284452"/>
                  </a:lnTo>
                  <a:lnTo>
                    <a:pt x="438412" y="268659"/>
                  </a:lnTo>
                  <a:lnTo>
                    <a:pt x="430721" y="268659"/>
                  </a:lnTo>
                  <a:lnTo>
                    <a:pt x="430721" y="260086"/>
                  </a:lnTo>
                  <a:lnTo>
                    <a:pt x="405746" y="260086"/>
                  </a:lnTo>
                  <a:lnTo>
                    <a:pt x="405746" y="249527"/>
                  </a:lnTo>
                  <a:lnTo>
                    <a:pt x="391811" y="249527"/>
                  </a:lnTo>
                  <a:lnTo>
                    <a:pt x="391811" y="244744"/>
                  </a:lnTo>
                  <a:lnTo>
                    <a:pt x="374075" y="244744"/>
                  </a:lnTo>
                  <a:lnTo>
                    <a:pt x="374075" y="230846"/>
                  </a:lnTo>
                  <a:lnTo>
                    <a:pt x="364393" y="230846"/>
                  </a:lnTo>
                  <a:lnTo>
                    <a:pt x="364393" y="216949"/>
                  </a:lnTo>
                  <a:lnTo>
                    <a:pt x="345662" y="216949"/>
                  </a:lnTo>
                  <a:lnTo>
                    <a:pt x="345662" y="208827"/>
                  </a:lnTo>
                  <a:lnTo>
                    <a:pt x="326479" y="208827"/>
                  </a:lnTo>
                  <a:lnTo>
                    <a:pt x="326479" y="197275"/>
                  </a:lnTo>
                  <a:lnTo>
                    <a:pt x="306843" y="197275"/>
                  </a:lnTo>
                  <a:lnTo>
                    <a:pt x="306843" y="179587"/>
                  </a:lnTo>
                  <a:lnTo>
                    <a:pt x="290917" y="179587"/>
                  </a:lnTo>
                  <a:lnTo>
                    <a:pt x="290917" y="170473"/>
                  </a:lnTo>
                  <a:lnTo>
                    <a:pt x="278521" y="170473"/>
                  </a:lnTo>
                  <a:lnTo>
                    <a:pt x="278521" y="155672"/>
                  </a:lnTo>
                  <a:lnTo>
                    <a:pt x="266938" y="155672"/>
                  </a:lnTo>
                  <a:lnTo>
                    <a:pt x="266938" y="148904"/>
                  </a:lnTo>
                  <a:lnTo>
                    <a:pt x="258794" y="148904"/>
                  </a:lnTo>
                  <a:lnTo>
                    <a:pt x="258794" y="133111"/>
                  </a:lnTo>
                  <a:lnTo>
                    <a:pt x="249655" y="133111"/>
                  </a:lnTo>
                  <a:lnTo>
                    <a:pt x="249655" y="126433"/>
                  </a:lnTo>
                  <a:lnTo>
                    <a:pt x="238616" y="126433"/>
                  </a:lnTo>
                  <a:lnTo>
                    <a:pt x="238616" y="117318"/>
                  </a:lnTo>
                  <a:lnTo>
                    <a:pt x="225676" y="117318"/>
                  </a:lnTo>
                  <a:lnTo>
                    <a:pt x="225676" y="106760"/>
                  </a:lnTo>
                  <a:lnTo>
                    <a:pt x="219432" y="106760"/>
                  </a:lnTo>
                  <a:lnTo>
                    <a:pt x="219432" y="88620"/>
                  </a:lnTo>
                  <a:lnTo>
                    <a:pt x="207850" y="88620"/>
                  </a:lnTo>
                  <a:lnTo>
                    <a:pt x="207850" y="78062"/>
                  </a:lnTo>
                  <a:lnTo>
                    <a:pt x="202149" y="78062"/>
                  </a:lnTo>
                  <a:lnTo>
                    <a:pt x="202149" y="68947"/>
                  </a:lnTo>
                  <a:lnTo>
                    <a:pt x="187762" y="68947"/>
                  </a:lnTo>
                  <a:lnTo>
                    <a:pt x="187762" y="56042"/>
                  </a:lnTo>
                  <a:lnTo>
                    <a:pt x="177627" y="56042"/>
                  </a:lnTo>
                  <a:lnTo>
                    <a:pt x="177627" y="39708"/>
                  </a:lnTo>
                  <a:lnTo>
                    <a:pt x="164687" y="39708"/>
                  </a:lnTo>
                  <a:lnTo>
                    <a:pt x="164687" y="32127"/>
                  </a:lnTo>
                  <a:lnTo>
                    <a:pt x="153105" y="32127"/>
                  </a:lnTo>
                  <a:lnTo>
                    <a:pt x="153105" y="26352"/>
                  </a:lnTo>
                  <a:lnTo>
                    <a:pt x="139260" y="26352"/>
                  </a:lnTo>
                  <a:lnTo>
                    <a:pt x="139260" y="12003"/>
                  </a:lnTo>
                  <a:lnTo>
                    <a:pt x="80624" y="12003"/>
                  </a:lnTo>
                  <a:lnTo>
                    <a:pt x="80624" y="0"/>
                  </a:lnTo>
                  <a:lnTo>
                    <a:pt x="0" y="0"/>
                  </a:lnTo>
                </a:path>
              </a:pathLst>
            </a:custGeom>
            <a:noFill/>
            <a:ln w="17718" cap="flat">
              <a:solidFill>
                <a:srgbClr val="5E8298"/>
              </a:solidFill>
              <a:prstDash val="solid"/>
              <a:miter/>
            </a:ln>
          </p:spPr>
          <p:txBody>
            <a:bodyPr rtlCol="0" anchor="ctr"/>
            <a:lstStyle/>
            <a:p>
              <a:endParaRPr lang="en-GB" noProof="0" dirty="0"/>
            </a:p>
          </p:txBody>
        </p:sp>
      </p:grpSp>
      <p:grpSp>
        <p:nvGrpSpPr>
          <p:cNvPr id="517" name="Graphic 20">
            <a:extLst>
              <a:ext uri="{FF2B5EF4-FFF2-40B4-BE49-F238E27FC236}">
                <a16:creationId xmlns:a16="http://schemas.microsoft.com/office/drawing/2014/main" id="{8DBCAD60-7E0E-4F53-2758-C442A39B14DF}"/>
              </a:ext>
            </a:extLst>
          </p:cNvPr>
          <p:cNvGrpSpPr/>
          <p:nvPr/>
        </p:nvGrpSpPr>
        <p:grpSpPr>
          <a:xfrm>
            <a:off x="7306976" y="1168554"/>
            <a:ext cx="4510077" cy="1437872"/>
            <a:chOff x="7306976" y="1086635"/>
            <a:chExt cx="4510077" cy="1437872"/>
          </a:xfrm>
          <a:noFill/>
        </p:grpSpPr>
        <p:sp>
          <p:nvSpPr>
            <p:cNvPr id="518" name="Freeform 517">
              <a:extLst>
                <a:ext uri="{FF2B5EF4-FFF2-40B4-BE49-F238E27FC236}">
                  <a16:creationId xmlns:a16="http://schemas.microsoft.com/office/drawing/2014/main" id="{345B9635-C856-71F6-FDCC-904CE23E870E}"/>
                </a:ext>
              </a:extLst>
            </p:cNvPr>
            <p:cNvSpPr/>
            <p:nvPr/>
          </p:nvSpPr>
          <p:spPr>
            <a:xfrm>
              <a:off x="7306976" y="1109376"/>
              <a:ext cx="4485736" cy="1391215"/>
            </a:xfrm>
            <a:custGeom>
              <a:avLst/>
              <a:gdLst>
                <a:gd name="connsiteX0" fmla="*/ 4485737 w 4485736"/>
                <a:gd name="connsiteY0" fmla="*/ 1391216 h 1391215"/>
                <a:gd name="connsiteX1" fmla="*/ 3542767 w 4485736"/>
                <a:gd name="connsiteY1" fmla="*/ 1391216 h 1391215"/>
                <a:gd name="connsiteX2" fmla="*/ 3542767 w 4485736"/>
                <a:gd name="connsiteY2" fmla="*/ 1363510 h 1391215"/>
                <a:gd name="connsiteX3" fmla="*/ 3403235 w 4485736"/>
                <a:gd name="connsiteY3" fmla="*/ 1363510 h 1391215"/>
                <a:gd name="connsiteX4" fmla="*/ 3403235 w 4485736"/>
                <a:gd name="connsiteY4" fmla="*/ 1333549 h 1391215"/>
                <a:gd name="connsiteX5" fmla="*/ 3358715 w 4485736"/>
                <a:gd name="connsiteY5" fmla="*/ 1333549 h 1391215"/>
                <a:gd name="connsiteX6" fmla="*/ 3358715 w 4485736"/>
                <a:gd name="connsiteY6" fmla="*/ 1311529 h 1391215"/>
                <a:gd name="connsiteX7" fmla="*/ 3200091 w 4485736"/>
                <a:gd name="connsiteY7" fmla="*/ 1311529 h 1391215"/>
                <a:gd name="connsiteX8" fmla="*/ 3200091 w 4485736"/>
                <a:gd name="connsiteY8" fmla="*/ 1288427 h 1391215"/>
                <a:gd name="connsiteX9" fmla="*/ 3101640 w 4485736"/>
                <a:gd name="connsiteY9" fmla="*/ 1288427 h 1391215"/>
                <a:gd name="connsiteX10" fmla="*/ 3101640 w 4485736"/>
                <a:gd name="connsiteY10" fmla="*/ 1242311 h 1391215"/>
                <a:gd name="connsiteX11" fmla="*/ 2977220 w 4485736"/>
                <a:gd name="connsiteY11" fmla="*/ 1242311 h 1391215"/>
                <a:gd name="connsiteX12" fmla="*/ 2977220 w 4485736"/>
                <a:gd name="connsiteY12" fmla="*/ 1227602 h 1391215"/>
                <a:gd name="connsiteX13" fmla="*/ 2872345 w 4485736"/>
                <a:gd name="connsiteY13" fmla="*/ 1227602 h 1391215"/>
                <a:gd name="connsiteX14" fmla="*/ 2872345 w 4485736"/>
                <a:gd name="connsiteY14" fmla="*/ 1211087 h 1391215"/>
                <a:gd name="connsiteX15" fmla="*/ 2724398 w 4485736"/>
                <a:gd name="connsiteY15" fmla="*/ 1211087 h 1391215"/>
                <a:gd name="connsiteX16" fmla="*/ 2724398 w 4485736"/>
                <a:gd name="connsiteY16" fmla="*/ 1197189 h 1391215"/>
                <a:gd name="connsiteX17" fmla="*/ 2651827 w 4485736"/>
                <a:gd name="connsiteY17" fmla="*/ 1197189 h 1391215"/>
                <a:gd name="connsiteX18" fmla="*/ 2651827 w 4485736"/>
                <a:gd name="connsiteY18" fmla="*/ 1171830 h 1391215"/>
                <a:gd name="connsiteX19" fmla="*/ 2637982 w 4485736"/>
                <a:gd name="connsiteY19" fmla="*/ 1171830 h 1391215"/>
                <a:gd name="connsiteX20" fmla="*/ 2637982 w 4485736"/>
                <a:gd name="connsiteY20" fmla="*/ 1159376 h 1391215"/>
                <a:gd name="connsiteX21" fmla="*/ 2621333 w 4485736"/>
                <a:gd name="connsiteY21" fmla="*/ 1159376 h 1391215"/>
                <a:gd name="connsiteX22" fmla="*/ 2621333 w 4485736"/>
                <a:gd name="connsiteY22" fmla="*/ 1144125 h 1391215"/>
                <a:gd name="connsiteX23" fmla="*/ 2532293 w 4485736"/>
                <a:gd name="connsiteY23" fmla="*/ 1144125 h 1391215"/>
                <a:gd name="connsiteX24" fmla="*/ 2532293 w 4485736"/>
                <a:gd name="connsiteY24" fmla="*/ 1134920 h 1391215"/>
                <a:gd name="connsiteX25" fmla="*/ 2465785 w 4485736"/>
                <a:gd name="connsiteY25" fmla="*/ 1134920 h 1391215"/>
                <a:gd name="connsiteX26" fmla="*/ 2465785 w 4485736"/>
                <a:gd name="connsiteY26" fmla="*/ 1120842 h 1391215"/>
                <a:gd name="connsiteX27" fmla="*/ 2331592 w 4485736"/>
                <a:gd name="connsiteY27" fmla="*/ 1120842 h 1391215"/>
                <a:gd name="connsiteX28" fmla="*/ 2331592 w 4485736"/>
                <a:gd name="connsiteY28" fmla="*/ 1109832 h 1391215"/>
                <a:gd name="connsiteX29" fmla="*/ 2211786 w 4485736"/>
                <a:gd name="connsiteY29" fmla="*/ 1109832 h 1391215"/>
                <a:gd name="connsiteX30" fmla="*/ 2211786 w 4485736"/>
                <a:gd name="connsiteY30" fmla="*/ 1096476 h 1391215"/>
                <a:gd name="connsiteX31" fmla="*/ 2197308 w 4485736"/>
                <a:gd name="connsiteY31" fmla="*/ 1096476 h 1391215"/>
                <a:gd name="connsiteX32" fmla="*/ 2197308 w 4485736"/>
                <a:gd name="connsiteY32" fmla="*/ 1083119 h 1391215"/>
                <a:gd name="connsiteX33" fmla="*/ 2180839 w 4485736"/>
                <a:gd name="connsiteY33" fmla="*/ 1083119 h 1391215"/>
                <a:gd name="connsiteX34" fmla="*/ 2180839 w 4485736"/>
                <a:gd name="connsiteY34" fmla="*/ 1065251 h 1391215"/>
                <a:gd name="connsiteX35" fmla="*/ 2125099 w 4485736"/>
                <a:gd name="connsiteY35" fmla="*/ 1065251 h 1391215"/>
                <a:gd name="connsiteX36" fmla="*/ 2125099 w 4485736"/>
                <a:gd name="connsiteY36" fmla="*/ 1055685 h 1391215"/>
                <a:gd name="connsiteX37" fmla="*/ 2045922 w 4485736"/>
                <a:gd name="connsiteY37" fmla="*/ 1055685 h 1391215"/>
                <a:gd name="connsiteX38" fmla="*/ 2045922 w 4485736"/>
                <a:gd name="connsiteY38" fmla="*/ 1050000 h 1391215"/>
                <a:gd name="connsiteX39" fmla="*/ 2024567 w 4485736"/>
                <a:gd name="connsiteY39" fmla="*/ 1050000 h 1391215"/>
                <a:gd name="connsiteX40" fmla="*/ 2024567 w 4485736"/>
                <a:gd name="connsiteY40" fmla="*/ 1033575 h 1391215"/>
                <a:gd name="connsiteX41" fmla="*/ 2006379 w 4485736"/>
                <a:gd name="connsiteY41" fmla="*/ 1033575 h 1391215"/>
                <a:gd name="connsiteX42" fmla="*/ 2006379 w 4485736"/>
                <a:gd name="connsiteY42" fmla="*/ 1017241 h 1391215"/>
                <a:gd name="connsiteX43" fmla="*/ 1986201 w 4485736"/>
                <a:gd name="connsiteY43" fmla="*/ 1017241 h 1391215"/>
                <a:gd name="connsiteX44" fmla="*/ 1986201 w 4485736"/>
                <a:gd name="connsiteY44" fmla="*/ 1004245 h 1391215"/>
                <a:gd name="connsiteX45" fmla="*/ 1954711 w 4485736"/>
                <a:gd name="connsiteY45" fmla="*/ 1004245 h 1391215"/>
                <a:gd name="connsiteX46" fmla="*/ 1954711 w 4485736"/>
                <a:gd name="connsiteY46" fmla="*/ 993957 h 1391215"/>
                <a:gd name="connsiteX47" fmla="*/ 1921050 w 4485736"/>
                <a:gd name="connsiteY47" fmla="*/ 993957 h 1391215"/>
                <a:gd name="connsiteX48" fmla="*/ 1921050 w 4485736"/>
                <a:gd name="connsiteY48" fmla="*/ 976089 h 1391215"/>
                <a:gd name="connsiteX49" fmla="*/ 1852279 w 4485736"/>
                <a:gd name="connsiteY49" fmla="*/ 976089 h 1391215"/>
                <a:gd name="connsiteX50" fmla="*/ 1852279 w 4485736"/>
                <a:gd name="connsiteY50" fmla="*/ 968057 h 1391215"/>
                <a:gd name="connsiteX51" fmla="*/ 1736546 w 4485736"/>
                <a:gd name="connsiteY51" fmla="*/ 968057 h 1391215"/>
                <a:gd name="connsiteX52" fmla="*/ 1736546 w 4485736"/>
                <a:gd name="connsiteY52" fmla="*/ 957769 h 1391215"/>
                <a:gd name="connsiteX53" fmla="*/ 1636014 w 4485736"/>
                <a:gd name="connsiteY53" fmla="*/ 957769 h 1391215"/>
                <a:gd name="connsiteX54" fmla="*/ 1636014 w 4485736"/>
                <a:gd name="connsiteY54" fmla="*/ 939901 h 1391215"/>
                <a:gd name="connsiteX55" fmla="*/ 1627508 w 4485736"/>
                <a:gd name="connsiteY55" fmla="*/ 939901 h 1391215"/>
                <a:gd name="connsiteX56" fmla="*/ 1627508 w 4485736"/>
                <a:gd name="connsiteY56" fmla="*/ 914722 h 1391215"/>
                <a:gd name="connsiteX57" fmla="*/ 1615564 w 4485736"/>
                <a:gd name="connsiteY57" fmla="*/ 914722 h 1391215"/>
                <a:gd name="connsiteX58" fmla="*/ 1615564 w 4485736"/>
                <a:gd name="connsiteY58" fmla="*/ 904795 h 1391215"/>
                <a:gd name="connsiteX59" fmla="*/ 1605791 w 4485736"/>
                <a:gd name="connsiteY59" fmla="*/ 904795 h 1391215"/>
                <a:gd name="connsiteX60" fmla="*/ 1605791 w 4485736"/>
                <a:gd name="connsiteY60" fmla="*/ 885754 h 1391215"/>
                <a:gd name="connsiteX61" fmla="*/ 1595204 w 4485736"/>
                <a:gd name="connsiteY61" fmla="*/ 885754 h 1391215"/>
                <a:gd name="connsiteX62" fmla="*/ 1595204 w 4485736"/>
                <a:gd name="connsiteY62" fmla="*/ 876639 h 1391215"/>
                <a:gd name="connsiteX63" fmla="*/ 1587332 w 4485736"/>
                <a:gd name="connsiteY63" fmla="*/ 876639 h 1391215"/>
                <a:gd name="connsiteX64" fmla="*/ 1587332 w 4485736"/>
                <a:gd name="connsiteY64" fmla="*/ 852995 h 1391215"/>
                <a:gd name="connsiteX65" fmla="*/ 1521909 w 4485736"/>
                <a:gd name="connsiteY65" fmla="*/ 852995 h 1391215"/>
                <a:gd name="connsiteX66" fmla="*/ 1521909 w 4485736"/>
                <a:gd name="connsiteY66" fmla="*/ 841985 h 1391215"/>
                <a:gd name="connsiteX67" fmla="*/ 1493496 w 4485736"/>
                <a:gd name="connsiteY67" fmla="*/ 841985 h 1391215"/>
                <a:gd name="connsiteX68" fmla="*/ 1465626 w 4485736"/>
                <a:gd name="connsiteY68" fmla="*/ 841985 h 1391215"/>
                <a:gd name="connsiteX69" fmla="*/ 1465626 w 4485736"/>
                <a:gd name="connsiteY69" fmla="*/ 824838 h 1391215"/>
                <a:gd name="connsiteX70" fmla="*/ 1442823 w 4485736"/>
                <a:gd name="connsiteY70" fmla="*/ 824838 h 1391215"/>
                <a:gd name="connsiteX71" fmla="*/ 1442823 w 4485736"/>
                <a:gd name="connsiteY71" fmla="*/ 816446 h 1391215"/>
                <a:gd name="connsiteX72" fmla="*/ 1416853 w 4485736"/>
                <a:gd name="connsiteY72" fmla="*/ 816446 h 1391215"/>
                <a:gd name="connsiteX73" fmla="*/ 1416853 w 4485736"/>
                <a:gd name="connsiteY73" fmla="*/ 797765 h 1391215"/>
                <a:gd name="connsiteX74" fmla="*/ 1397398 w 4485736"/>
                <a:gd name="connsiteY74" fmla="*/ 797765 h 1391215"/>
                <a:gd name="connsiteX75" fmla="*/ 1397398 w 4485736"/>
                <a:gd name="connsiteY75" fmla="*/ 778723 h 1391215"/>
                <a:gd name="connsiteX76" fmla="*/ 1361023 w 4485736"/>
                <a:gd name="connsiteY76" fmla="*/ 778723 h 1391215"/>
                <a:gd name="connsiteX77" fmla="*/ 1361023 w 4485736"/>
                <a:gd name="connsiteY77" fmla="*/ 760043 h 1391215"/>
                <a:gd name="connsiteX78" fmla="*/ 1335867 w 4485736"/>
                <a:gd name="connsiteY78" fmla="*/ 760043 h 1391215"/>
                <a:gd name="connsiteX79" fmla="*/ 1335867 w 4485736"/>
                <a:gd name="connsiteY79" fmla="*/ 747860 h 1391215"/>
                <a:gd name="connsiteX80" fmla="*/ 1323199 w 4485736"/>
                <a:gd name="connsiteY80" fmla="*/ 747860 h 1391215"/>
                <a:gd name="connsiteX81" fmla="*/ 1323199 w 4485736"/>
                <a:gd name="connsiteY81" fmla="*/ 737933 h 1391215"/>
                <a:gd name="connsiteX82" fmla="*/ 1276598 w 4485736"/>
                <a:gd name="connsiteY82" fmla="*/ 737933 h 1391215"/>
                <a:gd name="connsiteX83" fmla="*/ 1276598 w 4485736"/>
                <a:gd name="connsiteY83" fmla="*/ 726201 h 1391215"/>
                <a:gd name="connsiteX84" fmla="*/ 1247461 w 4485736"/>
                <a:gd name="connsiteY84" fmla="*/ 726201 h 1391215"/>
                <a:gd name="connsiteX85" fmla="*/ 1247461 w 4485736"/>
                <a:gd name="connsiteY85" fmla="*/ 716274 h 1391215"/>
                <a:gd name="connsiteX86" fmla="*/ 1228911 w 4485736"/>
                <a:gd name="connsiteY86" fmla="*/ 716274 h 1391215"/>
                <a:gd name="connsiteX87" fmla="*/ 1228911 w 4485736"/>
                <a:gd name="connsiteY87" fmla="*/ 691096 h 1391215"/>
                <a:gd name="connsiteX88" fmla="*/ 1203665 w 4485736"/>
                <a:gd name="connsiteY88" fmla="*/ 691096 h 1391215"/>
                <a:gd name="connsiteX89" fmla="*/ 1203665 w 4485736"/>
                <a:gd name="connsiteY89" fmla="*/ 684237 h 1391215"/>
                <a:gd name="connsiteX90" fmla="*/ 1189368 w 4485736"/>
                <a:gd name="connsiteY90" fmla="*/ 684237 h 1391215"/>
                <a:gd name="connsiteX91" fmla="*/ 1189368 w 4485736"/>
                <a:gd name="connsiteY91" fmla="*/ 677378 h 1391215"/>
                <a:gd name="connsiteX92" fmla="*/ 1168556 w 4485736"/>
                <a:gd name="connsiteY92" fmla="*/ 677378 h 1391215"/>
                <a:gd name="connsiteX93" fmla="*/ 1168556 w 4485736"/>
                <a:gd name="connsiteY93" fmla="*/ 667090 h 1391215"/>
                <a:gd name="connsiteX94" fmla="*/ 1160502 w 4485736"/>
                <a:gd name="connsiteY94" fmla="*/ 667090 h 1391215"/>
                <a:gd name="connsiteX95" fmla="*/ 1160502 w 4485736"/>
                <a:gd name="connsiteY95" fmla="*/ 656441 h 1391215"/>
                <a:gd name="connsiteX96" fmla="*/ 1150187 w 4485736"/>
                <a:gd name="connsiteY96" fmla="*/ 656441 h 1391215"/>
                <a:gd name="connsiteX97" fmla="*/ 1150187 w 4485736"/>
                <a:gd name="connsiteY97" fmla="*/ 640468 h 1391215"/>
                <a:gd name="connsiteX98" fmla="*/ 1140595 w 4485736"/>
                <a:gd name="connsiteY98" fmla="*/ 640468 h 1391215"/>
                <a:gd name="connsiteX99" fmla="*/ 1140595 w 4485736"/>
                <a:gd name="connsiteY99" fmla="*/ 629007 h 1391215"/>
                <a:gd name="connsiteX100" fmla="*/ 1118064 w 4485736"/>
                <a:gd name="connsiteY100" fmla="*/ 629007 h 1391215"/>
                <a:gd name="connsiteX101" fmla="*/ 1118064 w 4485736"/>
                <a:gd name="connsiteY101" fmla="*/ 611861 h 1391215"/>
                <a:gd name="connsiteX102" fmla="*/ 1087569 w 4485736"/>
                <a:gd name="connsiteY102" fmla="*/ 611861 h 1391215"/>
                <a:gd name="connsiteX103" fmla="*/ 1087569 w 4485736"/>
                <a:gd name="connsiteY103" fmla="*/ 604280 h 1391215"/>
                <a:gd name="connsiteX104" fmla="*/ 1053908 w 4485736"/>
                <a:gd name="connsiteY104" fmla="*/ 604280 h 1391215"/>
                <a:gd name="connsiteX105" fmla="*/ 1053908 w 4485736"/>
                <a:gd name="connsiteY105" fmla="*/ 588216 h 1391215"/>
                <a:gd name="connsiteX106" fmla="*/ 1037892 w 4485736"/>
                <a:gd name="connsiteY106" fmla="*/ 588216 h 1391215"/>
                <a:gd name="connsiteX107" fmla="*/ 1037892 w 4485736"/>
                <a:gd name="connsiteY107" fmla="*/ 574138 h 1391215"/>
                <a:gd name="connsiteX108" fmla="*/ 1024137 w 4485736"/>
                <a:gd name="connsiteY108" fmla="*/ 574138 h 1391215"/>
                <a:gd name="connsiteX109" fmla="*/ 1024137 w 4485736"/>
                <a:gd name="connsiteY109" fmla="*/ 566558 h 1391215"/>
                <a:gd name="connsiteX110" fmla="*/ 1009569 w 4485736"/>
                <a:gd name="connsiteY110" fmla="*/ 566558 h 1391215"/>
                <a:gd name="connsiteX111" fmla="*/ 1009569 w 4485736"/>
                <a:gd name="connsiteY111" fmla="*/ 557804 h 1391215"/>
                <a:gd name="connsiteX112" fmla="*/ 982513 w 4485736"/>
                <a:gd name="connsiteY112" fmla="*/ 557804 h 1391215"/>
                <a:gd name="connsiteX113" fmla="*/ 982513 w 4485736"/>
                <a:gd name="connsiteY113" fmla="*/ 548960 h 1391215"/>
                <a:gd name="connsiteX114" fmla="*/ 955367 w 4485736"/>
                <a:gd name="connsiteY114" fmla="*/ 548960 h 1391215"/>
                <a:gd name="connsiteX115" fmla="*/ 955367 w 4485736"/>
                <a:gd name="connsiteY115" fmla="*/ 539484 h 1391215"/>
                <a:gd name="connsiteX116" fmla="*/ 891573 w 4485736"/>
                <a:gd name="connsiteY116" fmla="*/ 539484 h 1391215"/>
                <a:gd name="connsiteX117" fmla="*/ 891573 w 4485736"/>
                <a:gd name="connsiteY117" fmla="*/ 528835 h 1391215"/>
                <a:gd name="connsiteX118" fmla="*/ 873657 w 4485736"/>
                <a:gd name="connsiteY118" fmla="*/ 528835 h 1391215"/>
                <a:gd name="connsiteX119" fmla="*/ 873657 w 4485736"/>
                <a:gd name="connsiteY119" fmla="*/ 515479 h 1391215"/>
                <a:gd name="connsiteX120" fmla="*/ 863703 w 4485736"/>
                <a:gd name="connsiteY120" fmla="*/ 515479 h 1391215"/>
                <a:gd name="connsiteX121" fmla="*/ 863703 w 4485736"/>
                <a:gd name="connsiteY121" fmla="*/ 504830 h 1391215"/>
                <a:gd name="connsiteX122" fmla="*/ 835833 w 4485736"/>
                <a:gd name="connsiteY122" fmla="*/ 504830 h 1391215"/>
                <a:gd name="connsiteX123" fmla="*/ 835833 w 4485736"/>
                <a:gd name="connsiteY123" fmla="*/ 490752 h 1391215"/>
                <a:gd name="connsiteX124" fmla="*/ 828142 w 4485736"/>
                <a:gd name="connsiteY124" fmla="*/ 490752 h 1391215"/>
                <a:gd name="connsiteX125" fmla="*/ 828142 w 4485736"/>
                <a:gd name="connsiteY125" fmla="*/ 483081 h 1391215"/>
                <a:gd name="connsiteX126" fmla="*/ 789232 w 4485736"/>
                <a:gd name="connsiteY126" fmla="*/ 483081 h 1391215"/>
                <a:gd name="connsiteX127" fmla="*/ 789232 w 4485736"/>
                <a:gd name="connsiteY127" fmla="*/ 478930 h 1391215"/>
                <a:gd name="connsiteX128" fmla="*/ 775478 w 4485736"/>
                <a:gd name="connsiteY128" fmla="*/ 478930 h 1391215"/>
                <a:gd name="connsiteX129" fmla="*/ 775478 w 4485736"/>
                <a:gd name="connsiteY129" fmla="*/ 455647 h 1391215"/>
                <a:gd name="connsiteX130" fmla="*/ 749508 w 4485736"/>
                <a:gd name="connsiteY130" fmla="*/ 455647 h 1391215"/>
                <a:gd name="connsiteX131" fmla="*/ 749508 w 4485736"/>
                <a:gd name="connsiteY131" fmla="*/ 434710 h 1391215"/>
                <a:gd name="connsiteX132" fmla="*/ 734216 w 4485736"/>
                <a:gd name="connsiteY132" fmla="*/ 434710 h 1391215"/>
                <a:gd name="connsiteX133" fmla="*/ 734216 w 4485736"/>
                <a:gd name="connsiteY133" fmla="*/ 426317 h 1391215"/>
                <a:gd name="connsiteX134" fmla="*/ 723086 w 4485736"/>
                <a:gd name="connsiteY134" fmla="*/ 426317 h 1391215"/>
                <a:gd name="connsiteX135" fmla="*/ 723086 w 4485736"/>
                <a:gd name="connsiteY135" fmla="*/ 416841 h 1391215"/>
                <a:gd name="connsiteX136" fmla="*/ 713584 w 4485736"/>
                <a:gd name="connsiteY136" fmla="*/ 416841 h 1391215"/>
                <a:gd name="connsiteX137" fmla="*/ 713584 w 4485736"/>
                <a:gd name="connsiteY137" fmla="*/ 396987 h 1391215"/>
                <a:gd name="connsiteX138" fmla="*/ 698292 w 4485736"/>
                <a:gd name="connsiteY138" fmla="*/ 396987 h 1391215"/>
                <a:gd name="connsiteX139" fmla="*/ 698292 w 4485736"/>
                <a:gd name="connsiteY139" fmla="*/ 387512 h 1391215"/>
                <a:gd name="connsiteX140" fmla="*/ 687162 w 4485736"/>
                <a:gd name="connsiteY140" fmla="*/ 387512 h 1391215"/>
                <a:gd name="connsiteX141" fmla="*/ 687162 w 4485736"/>
                <a:gd name="connsiteY141" fmla="*/ 379841 h 1391215"/>
                <a:gd name="connsiteX142" fmla="*/ 651329 w 4485736"/>
                <a:gd name="connsiteY142" fmla="*/ 379841 h 1391215"/>
                <a:gd name="connsiteX143" fmla="*/ 651329 w 4485736"/>
                <a:gd name="connsiteY143" fmla="*/ 373343 h 1391215"/>
                <a:gd name="connsiteX144" fmla="*/ 632598 w 4485736"/>
                <a:gd name="connsiteY144" fmla="*/ 373343 h 1391215"/>
                <a:gd name="connsiteX145" fmla="*/ 632598 w 4485736"/>
                <a:gd name="connsiteY145" fmla="*/ 350511 h 1391215"/>
                <a:gd name="connsiteX146" fmla="*/ 617306 w 4485736"/>
                <a:gd name="connsiteY146" fmla="*/ 350511 h 1391215"/>
                <a:gd name="connsiteX147" fmla="*/ 617306 w 4485736"/>
                <a:gd name="connsiteY147" fmla="*/ 333726 h 1391215"/>
                <a:gd name="connsiteX148" fmla="*/ 594412 w 4485736"/>
                <a:gd name="connsiteY148" fmla="*/ 333726 h 1391215"/>
                <a:gd name="connsiteX149" fmla="*/ 594412 w 4485736"/>
                <a:gd name="connsiteY149" fmla="*/ 318113 h 1391215"/>
                <a:gd name="connsiteX150" fmla="*/ 580658 w 4485736"/>
                <a:gd name="connsiteY150" fmla="*/ 318113 h 1391215"/>
                <a:gd name="connsiteX151" fmla="*/ 580658 w 4485736"/>
                <a:gd name="connsiteY151" fmla="*/ 309721 h 1391215"/>
                <a:gd name="connsiteX152" fmla="*/ 549712 w 4485736"/>
                <a:gd name="connsiteY152" fmla="*/ 309721 h 1391215"/>
                <a:gd name="connsiteX153" fmla="*/ 549712 w 4485736"/>
                <a:gd name="connsiteY153" fmla="*/ 295281 h 1391215"/>
                <a:gd name="connsiteX154" fmla="*/ 527542 w 4485736"/>
                <a:gd name="connsiteY154" fmla="*/ 295281 h 1391215"/>
                <a:gd name="connsiteX155" fmla="*/ 527542 w 4485736"/>
                <a:gd name="connsiteY155" fmla="*/ 286889 h 1391215"/>
                <a:gd name="connsiteX156" fmla="*/ 504558 w 4485736"/>
                <a:gd name="connsiteY156" fmla="*/ 286889 h 1391215"/>
                <a:gd name="connsiteX157" fmla="*/ 504558 w 4485736"/>
                <a:gd name="connsiteY157" fmla="*/ 278135 h 1391215"/>
                <a:gd name="connsiteX158" fmla="*/ 491981 w 4485736"/>
                <a:gd name="connsiteY158" fmla="*/ 278135 h 1391215"/>
                <a:gd name="connsiteX159" fmla="*/ 491981 w 4485736"/>
                <a:gd name="connsiteY159" fmla="*/ 255303 h 1391215"/>
                <a:gd name="connsiteX160" fmla="*/ 475150 w 4485736"/>
                <a:gd name="connsiteY160" fmla="*/ 255303 h 1391215"/>
                <a:gd name="connsiteX161" fmla="*/ 475150 w 4485736"/>
                <a:gd name="connsiteY161" fmla="*/ 239690 h 1391215"/>
                <a:gd name="connsiteX162" fmla="*/ 454971 w 4485736"/>
                <a:gd name="connsiteY162" fmla="*/ 239690 h 1391215"/>
                <a:gd name="connsiteX163" fmla="*/ 454971 w 4485736"/>
                <a:gd name="connsiteY163" fmla="*/ 220559 h 1391215"/>
                <a:gd name="connsiteX164" fmla="*/ 436964 w 4485736"/>
                <a:gd name="connsiteY164" fmla="*/ 220559 h 1391215"/>
                <a:gd name="connsiteX165" fmla="*/ 436964 w 4485736"/>
                <a:gd name="connsiteY165" fmla="*/ 206841 h 1391215"/>
                <a:gd name="connsiteX166" fmla="*/ 427463 w 4485736"/>
                <a:gd name="connsiteY166" fmla="*/ 206841 h 1391215"/>
                <a:gd name="connsiteX167" fmla="*/ 427463 w 4485736"/>
                <a:gd name="connsiteY167" fmla="*/ 194749 h 1391215"/>
                <a:gd name="connsiteX168" fmla="*/ 418686 w 4485736"/>
                <a:gd name="connsiteY168" fmla="*/ 194749 h 1391215"/>
                <a:gd name="connsiteX169" fmla="*/ 418686 w 4485736"/>
                <a:gd name="connsiteY169" fmla="*/ 182475 h 1391215"/>
                <a:gd name="connsiteX170" fmla="*/ 406832 w 4485736"/>
                <a:gd name="connsiteY170" fmla="*/ 182475 h 1391215"/>
                <a:gd name="connsiteX171" fmla="*/ 406832 w 4485736"/>
                <a:gd name="connsiteY171" fmla="*/ 170653 h 1391215"/>
                <a:gd name="connsiteX172" fmla="*/ 379324 w 4485736"/>
                <a:gd name="connsiteY172" fmla="*/ 170653 h 1391215"/>
                <a:gd name="connsiteX173" fmla="*/ 379324 w 4485736"/>
                <a:gd name="connsiteY173" fmla="*/ 161177 h 1391215"/>
                <a:gd name="connsiteX174" fmla="*/ 362131 w 4485736"/>
                <a:gd name="connsiteY174" fmla="*/ 161177 h 1391215"/>
                <a:gd name="connsiteX175" fmla="*/ 362131 w 4485736"/>
                <a:gd name="connsiteY175" fmla="*/ 151611 h 1391215"/>
                <a:gd name="connsiteX176" fmla="*/ 331908 w 4485736"/>
                <a:gd name="connsiteY176" fmla="*/ 151611 h 1391215"/>
                <a:gd name="connsiteX177" fmla="*/ 331908 w 4485736"/>
                <a:gd name="connsiteY177" fmla="*/ 121921 h 1391215"/>
                <a:gd name="connsiteX178" fmla="*/ 305576 w 4485736"/>
                <a:gd name="connsiteY178" fmla="*/ 121921 h 1391215"/>
                <a:gd name="connsiteX179" fmla="*/ 305576 w 4485736"/>
                <a:gd name="connsiteY179" fmla="*/ 100623 h 1391215"/>
                <a:gd name="connsiteX180" fmla="*/ 292999 w 4485736"/>
                <a:gd name="connsiteY180" fmla="*/ 100623 h 1391215"/>
                <a:gd name="connsiteX181" fmla="*/ 292999 w 4485736"/>
                <a:gd name="connsiteY181" fmla="*/ 86094 h 1391215"/>
                <a:gd name="connsiteX182" fmla="*/ 283045 w 4485736"/>
                <a:gd name="connsiteY182" fmla="*/ 86094 h 1391215"/>
                <a:gd name="connsiteX183" fmla="*/ 283045 w 4485736"/>
                <a:gd name="connsiteY183" fmla="*/ 80408 h 1391215"/>
                <a:gd name="connsiteX184" fmla="*/ 258613 w 4485736"/>
                <a:gd name="connsiteY184" fmla="*/ 80408 h 1391215"/>
                <a:gd name="connsiteX185" fmla="*/ 258613 w 4485736"/>
                <a:gd name="connsiteY185" fmla="*/ 67413 h 1391215"/>
                <a:gd name="connsiteX186" fmla="*/ 242145 w 4485736"/>
                <a:gd name="connsiteY186" fmla="*/ 67413 h 1391215"/>
                <a:gd name="connsiteX187" fmla="*/ 242145 w 4485736"/>
                <a:gd name="connsiteY187" fmla="*/ 61728 h 1391215"/>
                <a:gd name="connsiteX188" fmla="*/ 198620 w 4485736"/>
                <a:gd name="connsiteY188" fmla="*/ 61728 h 1391215"/>
                <a:gd name="connsiteX189" fmla="*/ 198620 w 4485736"/>
                <a:gd name="connsiteY189" fmla="*/ 52974 h 1391215"/>
                <a:gd name="connsiteX190" fmla="*/ 159258 w 4485736"/>
                <a:gd name="connsiteY190" fmla="*/ 52974 h 1391215"/>
                <a:gd name="connsiteX191" fmla="*/ 159258 w 4485736"/>
                <a:gd name="connsiteY191" fmla="*/ 41874 h 1391215"/>
                <a:gd name="connsiteX192" fmla="*/ 142065 w 4485736"/>
                <a:gd name="connsiteY192" fmla="*/ 41874 h 1391215"/>
                <a:gd name="connsiteX193" fmla="*/ 142065 w 4485736"/>
                <a:gd name="connsiteY193" fmla="*/ 32037 h 1391215"/>
                <a:gd name="connsiteX194" fmla="*/ 108856 w 4485736"/>
                <a:gd name="connsiteY194" fmla="*/ 32037 h 1391215"/>
                <a:gd name="connsiteX195" fmla="*/ 108856 w 4485736"/>
                <a:gd name="connsiteY195" fmla="*/ 28156 h 1391215"/>
                <a:gd name="connsiteX196" fmla="*/ 75648 w 4485736"/>
                <a:gd name="connsiteY196" fmla="*/ 28156 h 1391215"/>
                <a:gd name="connsiteX197" fmla="*/ 75648 w 4485736"/>
                <a:gd name="connsiteY197" fmla="*/ 23283 h 1391215"/>
                <a:gd name="connsiteX198" fmla="*/ 62255 w 4485736"/>
                <a:gd name="connsiteY198" fmla="*/ 23283 h 1391215"/>
                <a:gd name="connsiteX199" fmla="*/ 62255 w 4485736"/>
                <a:gd name="connsiteY199" fmla="*/ 12544 h 1391215"/>
                <a:gd name="connsiteX200" fmla="*/ 51940 w 4485736"/>
                <a:gd name="connsiteY200" fmla="*/ 12544 h 1391215"/>
                <a:gd name="connsiteX201" fmla="*/ 51940 w 4485736"/>
                <a:gd name="connsiteY201" fmla="*/ 4242 h 1391215"/>
                <a:gd name="connsiteX202" fmla="*/ 38548 w 4485736"/>
                <a:gd name="connsiteY202" fmla="*/ 4242 h 1391215"/>
                <a:gd name="connsiteX203" fmla="*/ 38548 w 4485736"/>
                <a:gd name="connsiteY203" fmla="*/ 0 h 1391215"/>
                <a:gd name="connsiteX204" fmla="*/ 0 w 4485736"/>
                <a:gd name="connsiteY204" fmla="*/ 0 h 139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485736" h="1391215">
                  <a:moveTo>
                    <a:pt x="4485737" y="1391216"/>
                  </a:moveTo>
                  <a:lnTo>
                    <a:pt x="3542767" y="1391216"/>
                  </a:lnTo>
                  <a:lnTo>
                    <a:pt x="3542767" y="1363510"/>
                  </a:lnTo>
                  <a:lnTo>
                    <a:pt x="3403235" y="1363510"/>
                  </a:lnTo>
                  <a:lnTo>
                    <a:pt x="3403235" y="1333549"/>
                  </a:lnTo>
                  <a:lnTo>
                    <a:pt x="3358715" y="1333549"/>
                  </a:lnTo>
                  <a:lnTo>
                    <a:pt x="3358715" y="1311529"/>
                  </a:lnTo>
                  <a:lnTo>
                    <a:pt x="3200091" y="1311529"/>
                  </a:lnTo>
                  <a:lnTo>
                    <a:pt x="3200091" y="1288427"/>
                  </a:lnTo>
                  <a:lnTo>
                    <a:pt x="3101640" y="1288427"/>
                  </a:lnTo>
                  <a:lnTo>
                    <a:pt x="3101640" y="1242311"/>
                  </a:lnTo>
                  <a:lnTo>
                    <a:pt x="2977220" y="1242311"/>
                  </a:lnTo>
                  <a:lnTo>
                    <a:pt x="2977220" y="1227602"/>
                  </a:lnTo>
                  <a:lnTo>
                    <a:pt x="2872345" y="1227602"/>
                  </a:lnTo>
                  <a:lnTo>
                    <a:pt x="2872345" y="1211087"/>
                  </a:lnTo>
                  <a:lnTo>
                    <a:pt x="2724398" y="1211087"/>
                  </a:lnTo>
                  <a:lnTo>
                    <a:pt x="2724398" y="1197189"/>
                  </a:lnTo>
                  <a:lnTo>
                    <a:pt x="2651827" y="1197189"/>
                  </a:lnTo>
                  <a:lnTo>
                    <a:pt x="2651827" y="1171830"/>
                  </a:lnTo>
                  <a:lnTo>
                    <a:pt x="2637982" y="1171830"/>
                  </a:lnTo>
                  <a:lnTo>
                    <a:pt x="2637982" y="1159376"/>
                  </a:lnTo>
                  <a:lnTo>
                    <a:pt x="2621333" y="1159376"/>
                  </a:lnTo>
                  <a:lnTo>
                    <a:pt x="2621333" y="1144125"/>
                  </a:lnTo>
                  <a:lnTo>
                    <a:pt x="2532293" y="1144125"/>
                  </a:lnTo>
                  <a:lnTo>
                    <a:pt x="2532293" y="1134920"/>
                  </a:lnTo>
                  <a:lnTo>
                    <a:pt x="2465785" y="1134920"/>
                  </a:lnTo>
                  <a:lnTo>
                    <a:pt x="2465785" y="1120842"/>
                  </a:lnTo>
                  <a:lnTo>
                    <a:pt x="2331592" y="1120842"/>
                  </a:lnTo>
                  <a:lnTo>
                    <a:pt x="2331592" y="1109832"/>
                  </a:lnTo>
                  <a:lnTo>
                    <a:pt x="2211786" y="1109832"/>
                  </a:lnTo>
                  <a:lnTo>
                    <a:pt x="2211786" y="1096476"/>
                  </a:lnTo>
                  <a:lnTo>
                    <a:pt x="2197308" y="1096476"/>
                  </a:lnTo>
                  <a:lnTo>
                    <a:pt x="2197308" y="1083119"/>
                  </a:lnTo>
                  <a:lnTo>
                    <a:pt x="2180839" y="1083119"/>
                  </a:lnTo>
                  <a:lnTo>
                    <a:pt x="2180839" y="1065251"/>
                  </a:lnTo>
                  <a:lnTo>
                    <a:pt x="2125099" y="1065251"/>
                  </a:lnTo>
                  <a:lnTo>
                    <a:pt x="2125099" y="1055685"/>
                  </a:lnTo>
                  <a:lnTo>
                    <a:pt x="2045922" y="1055685"/>
                  </a:lnTo>
                  <a:lnTo>
                    <a:pt x="2045922" y="1050000"/>
                  </a:lnTo>
                  <a:lnTo>
                    <a:pt x="2024567" y="1050000"/>
                  </a:lnTo>
                  <a:lnTo>
                    <a:pt x="2024567" y="1033575"/>
                  </a:lnTo>
                  <a:lnTo>
                    <a:pt x="2006379" y="1033575"/>
                  </a:lnTo>
                  <a:lnTo>
                    <a:pt x="2006379" y="1017241"/>
                  </a:lnTo>
                  <a:lnTo>
                    <a:pt x="1986201" y="1017241"/>
                  </a:lnTo>
                  <a:lnTo>
                    <a:pt x="1986201" y="1004245"/>
                  </a:lnTo>
                  <a:lnTo>
                    <a:pt x="1954711" y="1004245"/>
                  </a:lnTo>
                  <a:lnTo>
                    <a:pt x="1954711" y="993957"/>
                  </a:lnTo>
                  <a:lnTo>
                    <a:pt x="1921050" y="993957"/>
                  </a:lnTo>
                  <a:lnTo>
                    <a:pt x="1921050" y="976089"/>
                  </a:lnTo>
                  <a:lnTo>
                    <a:pt x="1852279" y="976089"/>
                  </a:lnTo>
                  <a:lnTo>
                    <a:pt x="1852279" y="968057"/>
                  </a:lnTo>
                  <a:lnTo>
                    <a:pt x="1736546" y="968057"/>
                  </a:lnTo>
                  <a:lnTo>
                    <a:pt x="1736546" y="957769"/>
                  </a:lnTo>
                  <a:lnTo>
                    <a:pt x="1636014" y="957769"/>
                  </a:lnTo>
                  <a:lnTo>
                    <a:pt x="1636014" y="939901"/>
                  </a:lnTo>
                  <a:lnTo>
                    <a:pt x="1627508" y="939901"/>
                  </a:lnTo>
                  <a:lnTo>
                    <a:pt x="1627508" y="914722"/>
                  </a:lnTo>
                  <a:lnTo>
                    <a:pt x="1615564" y="914722"/>
                  </a:lnTo>
                  <a:lnTo>
                    <a:pt x="1615564" y="904795"/>
                  </a:lnTo>
                  <a:lnTo>
                    <a:pt x="1605791" y="904795"/>
                  </a:lnTo>
                  <a:lnTo>
                    <a:pt x="1605791" y="885754"/>
                  </a:lnTo>
                  <a:lnTo>
                    <a:pt x="1595204" y="885754"/>
                  </a:lnTo>
                  <a:lnTo>
                    <a:pt x="1595204" y="876639"/>
                  </a:lnTo>
                  <a:lnTo>
                    <a:pt x="1587332" y="876639"/>
                  </a:lnTo>
                  <a:lnTo>
                    <a:pt x="1587332" y="852995"/>
                  </a:lnTo>
                  <a:lnTo>
                    <a:pt x="1521909" y="852995"/>
                  </a:lnTo>
                  <a:lnTo>
                    <a:pt x="1521909" y="841985"/>
                  </a:lnTo>
                  <a:lnTo>
                    <a:pt x="1493496" y="841985"/>
                  </a:lnTo>
                  <a:lnTo>
                    <a:pt x="1465626" y="841985"/>
                  </a:lnTo>
                  <a:lnTo>
                    <a:pt x="1465626" y="824838"/>
                  </a:lnTo>
                  <a:lnTo>
                    <a:pt x="1442823" y="824838"/>
                  </a:lnTo>
                  <a:lnTo>
                    <a:pt x="1442823" y="816446"/>
                  </a:lnTo>
                  <a:lnTo>
                    <a:pt x="1416853" y="816446"/>
                  </a:lnTo>
                  <a:lnTo>
                    <a:pt x="1416853" y="797765"/>
                  </a:lnTo>
                  <a:lnTo>
                    <a:pt x="1397398" y="797765"/>
                  </a:lnTo>
                  <a:lnTo>
                    <a:pt x="1397398" y="778723"/>
                  </a:lnTo>
                  <a:lnTo>
                    <a:pt x="1361023" y="778723"/>
                  </a:lnTo>
                  <a:lnTo>
                    <a:pt x="1361023" y="760043"/>
                  </a:lnTo>
                  <a:lnTo>
                    <a:pt x="1335867" y="760043"/>
                  </a:lnTo>
                  <a:lnTo>
                    <a:pt x="1335867" y="747860"/>
                  </a:lnTo>
                  <a:lnTo>
                    <a:pt x="1323199" y="747860"/>
                  </a:lnTo>
                  <a:lnTo>
                    <a:pt x="1323199" y="737933"/>
                  </a:lnTo>
                  <a:lnTo>
                    <a:pt x="1276598" y="737933"/>
                  </a:lnTo>
                  <a:lnTo>
                    <a:pt x="1276598" y="726201"/>
                  </a:lnTo>
                  <a:lnTo>
                    <a:pt x="1247461" y="726201"/>
                  </a:lnTo>
                  <a:lnTo>
                    <a:pt x="1247461" y="716274"/>
                  </a:lnTo>
                  <a:lnTo>
                    <a:pt x="1228911" y="716274"/>
                  </a:lnTo>
                  <a:lnTo>
                    <a:pt x="1228911" y="691096"/>
                  </a:lnTo>
                  <a:lnTo>
                    <a:pt x="1203665" y="691096"/>
                  </a:lnTo>
                  <a:lnTo>
                    <a:pt x="1203665" y="684237"/>
                  </a:lnTo>
                  <a:lnTo>
                    <a:pt x="1189368" y="684237"/>
                  </a:lnTo>
                  <a:lnTo>
                    <a:pt x="1189368" y="677378"/>
                  </a:lnTo>
                  <a:lnTo>
                    <a:pt x="1168556" y="677378"/>
                  </a:lnTo>
                  <a:lnTo>
                    <a:pt x="1168556" y="667090"/>
                  </a:lnTo>
                  <a:lnTo>
                    <a:pt x="1160502" y="667090"/>
                  </a:lnTo>
                  <a:lnTo>
                    <a:pt x="1160502" y="656441"/>
                  </a:lnTo>
                  <a:lnTo>
                    <a:pt x="1150187" y="656441"/>
                  </a:lnTo>
                  <a:lnTo>
                    <a:pt x="1150187" y="640468"/>
                  </a:lnTo>
                  <a:lnTo>
                    <a:pt x="1140595" y="640468"/>
                  </a:lnTo>
                  <a:lnTo>
                    <a:pt x="1140595" y="629007"/>
                  </a:lnTo>
                  <a:lnTo>
                    <a:pt x="1118064" y="629007"/>
                  </a:lnTo>
                  <a:lnTo>
                    <a:pt x="1118064" y="611861"/>
                  </a:lnTo>
                  <a:lnTo>
                    <a:pt x="1087569" y="611861"/>
                  </a:lnTo>
                  <a:lnTo>
                    <a:pt x="1087569" y="604280"/>
                  </a:lnTo>
                  <a:lnTo>
                    <a:pt x="1053908" y="604280"/>
                  </a:lnTo>
                  <a:lnTo>
                    <a:pt x="1053908" y="588216"/>
                  </a:lnTo>
                  <a:lnTo>
                    <a:pt x="1037892" y="588216"/>
                  </a:lnTo>
                  <a:lnTo>
                    <a:pt x="1037892" y="574138"/>
                  </a:lnTo>
                  <a:lnTo>
                    <a:pt x="1024137" y="574138"/>
                  </a:lnTo>
                  <a:lnTo>
                    <a:pt x="1024137" y="566558"/>
                  </a:lnTo>
                  <a:lnTo>
                    <a:pt x="1009569" y="566558"/>
                  </a:lnTo>
                  <a:lnTo>
                    <a:pt x="1009569" y="557804"/>
                  </a:lnTo>
                  <a:lnTo>
                    <a:pt x="982513" y="557804"/>
                  </a:lnTo>
                  <a:lnTo>
                    <a:pt x="982513" y="548960"/>
                  </a:lnTo>
                  <a:lnTo>
                    <a:pt x="955367" y="548960"/>
                  </a:lnTo>
                  <a:lnTo>
                    <a:pt x="955367" y="539484"/>
                  </a:lnTo>
                  <a:lnTo>
                    <a:pt x="891573" y="539484"/>
                  </a:lnTo>
                  <a:lnTo>
                    <a:pt x="891573" y="528835"/>
                  </a:lnTo>
                  <a:lnTo>
                    <a:pt x="873657" y="528835"/>
                  </a:lnTo>
                  <a:lnTo>
                    <a:pt x="873657" y="515479"/>
                  </a:lnTo>
                  <a:lnTo>
                    <a:pt x="863703" y="515479"/>
                  </a:lnTo>
                  <a:lnTo>
                    <a:pt x="863703" y="504830"/>
                  </a:lnTo>
                  <a:lnTo>
                    <a:pt x="835833" y="504830"/>
                  </a:lnTo>
                  <a:lnTo>
                    <a:pt x="835833" y="490752"/>
                  </a:lnTo>
                  <a:lnTo>
                    <a:pt x="828142" y="490752"/>
                  </a:lnTo>
                  <a:lnTo>
                    <a:pt x="828142" y="483081"/>
                  </a:lnTo>
                  <a:lnTo>
                    <a:pt x="789232" y="483081"/>
                  </a:lnTo>
                  <a:lnTo>
                    <a:pt x="789232" y="478930"/>
                  </a:lnTo>
                  <a:lnTo>
                    <a:pt x="775478" y="478930"/>
                  </a:lnTo>
                  <a:lnTo>
                    <a:pt x="775478" y="455647"/>
                  </a:lnTo>
                  <a:lnTo>
                    <a:pt x="749508" y="455647"/>
                  </a:lnTo>
                  <a:lnTo>
                    <a:pt x="749508" y="434710"/>
                  </a:lnTo>
                  <a:lnTo>
                    <a:pt x="734216" y="434710"/>
                  </a:lnTo>
                  <a:lnTo>
                    <a:pt x="734216" y="426317"/>
                  </a:lnTo>
                  <a:lnTo>
                    <a:pt x="723086" y="426317"/>
                  </a:lnTo>
                  <a:lnTo>
                    <a:pt x="723086" y="416841"/>
                  </a:lnTo>
                  <a:lnTo>
                    <a:pt x="713584" y="416841"/>
                  </a:lnTo>
                  <a:lnTo>
                    <a:pt x="713584" y="396987"/>
                  </a:lnTo>
                  <a:lnTo>
                    <a:pt x="698292" y="396987"/>
                  </a:lnTo>
                  <a:lnTo>
                    <a:pt x="698292" y="387512"/>
                  </a:lnTo>
                  <a:lnTo>
                    <a:pt x="687162" y="387512"/>
                  </a:lnTo>
                  <a:lnTo>
                    <a:pt x="687162" y="379841"/>
                  </a:lnTo>
                  <a:lnTo>
                    <a:pt x="651329" y="379841"/>
                  </a:lnTo>
                  <a:lnTo>
                    <a:pt x="651329" y="373343"/>
                  </a:lnTo>
                  <a:lnTo>
                    <a:pt x="632598" y="373343"/>
                  </a:lnTo>
                  <a:lnTo>
                    <a:pt x="632598" y="350511"/>
                  </a:lnTo>
                  <a:lnTo>
                    <a:pt x="617306" y="350511"/>
                  </a:lnTo>
                  <a:lnTo>
                    <a:pt x="617306" y="333726"/>
                  </a:lnTo>
                  <a:lnTo>
                    <a:pt x="594412" y="333726"/>
                  </a:lnTo>
                  <a:lnTo>
                    <a:pt x="594412" y="318113"/>
                  </a:lnTo>
                  <a:lnTo>
                    <a:pt x="580658" y="318113"/>
                  </a:lnTo>
                  <a:lnTo>
                    <a:pt x="580658" y="309721"/>
                  </a:lnTo>
                  <a:lnTo>
                    <a:pt x="549712" y="309721"/>
                  </a:lnTo>
                  <a:lnTo>
                    <a:pt x="549712" y="295281"/>
                  </a:lnTo>
                  <a:lnTo>
                    <a:pt x="527542" y="295281"/>
                  </a:lnTo>
                  <a:lnTo>
                    <a:pt x="527542" y="286889"/>
                  </a:lnTo>
                  <a:lnTo>
                    <a:pt x="504558" y="286889"/>
                  </a:lnTo>
                  <a:lnTo>
                    <a:pt x="504558" y="278135"/>
                  </a:lnTo>
                  <a:lnTo>
                    <a:pt x="491981" y="278135"/>
                  </a:lnTo>
                  <a:lnTo>
                    <a:pt x="491981" y="255303"/>
                  </a:lnTo>
                  <a:lnTo>
                    <a:pt x="475150" y="255303"/>
                  </a:lnTo>
                  <a:lnTo>
                    <a:pt x="475150" y="239690"/>
                  </a:lnTo>
                  <a:lnTo>
                    <a:pt x="454971" y="239690"/>
                  </a:lnTo>
                  <a:lnTo>
                    <a:pt x="454971" y="220559"/>
                  </a:lnTo>
                  <a:lnTo>
                    <a:pt x="436964" y="220559"/>
                  </a:lnTo>
                  <a:lnTo>
                    <a:pt x="436964" y="206841"/>
                  </a:lnTo>
                  <a:lnTo>
                    <a:pt x="427463" y="206841"/>
                  </a:lnTo>
                  <a:lnTo>
                    <a:pt x="427463" y="194749"/>
                  </a:lnTo>
                  <a:lnTo>
                    <a:pt x="418686" y="194749"/>
                  </a:lnTo>
                  <a:lnTo>
                    <a:pt x="418686" y="182475"/>
                  </a:lnTo>
                  <a:lnTo>
                    <a:pt x="406832" y="182475"/>
                  </a:lnTo>
                  <a:lnTo>
                    <a:pt x="406832" y="170653"/>
                  </a:lnTo>
                  <a:lnTo>
                    <a:pt x="379324" y="170653"/>
                  </a:lnTo>
                  <a:lnTo>
                    <a:pt x="379324" y="161177"/>
                  </a:lnTo>
                  <a:lnTo>
                    <a:pt x="362131" y="161177"/>
                  </a:lnTo>
                  <a:lnTo>
                    <a:pt x="362131" y="151611"/>
                  </a:lnTo>
                  <a:lnTo>
                    <a:pt x="331908" y="151611"/>
                  </a:lnTo>
                  <a:lnTo>
                    <a:pt x="331908" y="121921"/>
                  </a:lnTo>
                  <a:lnTo>
                    <a:pt x="305576" y="121921"/>
                  </a:lnTo>
                  <a:lnTo>
                    <a:pt x="305576" y="100623"/>
                  </a:lnTo>
                  <a:lnTo>
                    <a:pt x="292999" y="100623"/>
                  </a:lnTo>
                  <a:lnTo>
                    <a:pt x="292999" y="86094"/>
                  </a:lnTo>
                  <a:lnTo>
                    <a:pt x="283045" y="86094"/>
                  </a:lnTo>
                  <a:lnTo>
                    <a:pt x="283045" y="80408"/>
                  </a:lnTo>
                  <a:lnTo>
                    <a:pt x="258613" y="80408"/>
                  </a:lnTo>
                  <a:lnTo>
                    <a:pt x="258613" y="67413"/>
                  </a:lnTo>
                  <a:lnTo>
                    <a:pt x="242145" y="67413"/>
                  </a:lnTo>
                  <a:lnTo>
                    <a:pt x="242145" y="61728"/>
                  </a:lnTo>
                  <a:lnTo>
                    <a:pt x="198620" y="61728"/>
                  </a:lnTo>
                  <a:lnTo>
                    <a:pt x="198620" y="52974"/>
                  </a:lnTo>
                  <a:lnTo>
                    <a:pt x="159258" y="52974"/>
                  </a:lnTo>
                  <a:lnTo>
                    <a:pt x="159258" y="41874"/>
                  </a:lnTo>
                  <a:lnTo>
                    <a:pt x="142065" y="41874"/>
                  </a:lnTo>
                  <a:lnTo>
                    <a:pt x="142065" y="32037"/>
                  </a:lnTo>
                  <a:lnTo>
                    <a:pt x="108856" y="32037"/>
                  </a:lnTo>
                  <a:lnTo>
                    <a:pt x="108856" y="28156"/>
                  </a:lnTo>
                  <a:lnTo>
                    <a:pt x="75648" y="28156"/>
                  </a:lnTo>
                  <a:lnTo>
                    <a:pt x="75648" y="23283"/>
                  </a:lnTo>
                  <a:lnTo>
                    <a:pt x="62255" y="23283"/>
                  </a:lnTo>
                  <a:lnTo>
                    <a:pt x="62255" y="12544"/>
                  </a:lnTo>
                  <a:lnTo>
                    <a:pt x="51940" y="12544"/>
                  </a:lnTo>
                  <a:lnTo>
                    <a:pt x="51940" y="4242"/>
                  </a:lnTo>
                  <a:lnTo>
                    <a:pt x="38548" y="4242"/>
                  </a:lnTo>
                  <a:lnTo>
                    <a:pt x="38548" y="0"/>
                  </a:lnTo>
                  <a:lnTo>
                    <a:pt x="0" y="0"/>
                  </a:lnTo>
                </a:path>
              </a:pathLst>
            </a:custGeom>
            <a:noFill/>
            <a:ln w="13289" cap="flat">
              <a:solidFill>
                <a:srgbClr val="C6573B"/>
              </a:solidFill>
              <a:prstDash val="solid"/>
              <a:miter/>
            </a:ln>
          </p:spPr>
          <p:txBody>
            <a:bodyPr rtlCol="0" anchor="ctr"/>
            <a:lstStyle/>
            <a:p>
              <a:endParaRPr lang="en-GB" noProof="0" dirty="0"/>
            </a:p>
          </p:txBody>
        </p:sp>
        <p:grpSp>
          <p:nvGrpSpPr>
            <p:cNvPr id="519" name="Graphic 20">
              <a:extLst>
                <a:ext uri="{FF2B5EF4-FFF2-40B4-BE49-F238E27FC236}">
                  <a16:creationId xmlns:a16="http://schemas.microsoft.com/office/drawing/2014/main" id="{DBC6E3F5-8948-B634-CD9B-B64129414AFE}"/>
                </a:ext>
              </a:extLst>
            </p:cNvPr>
            <p:cNvGrpSpPr/>
            <p:nvPr/>
          </p:nvGrpSpPr>
          <p:grpSpPr>
            <a:xfrm>
              <a:off x="11768372" y="2476136"/>
              <a:ext cx="48682" cy="48371"/>
              <a:chOff x="11768372" y="2476136"/>
              <a:chExt cx="48682" cy="48371"/>
            </a:xfrm>
          </p:grpSpPr>
          <p:sp>
            <p:nvSpPr>
              <p:cNvPr id="520" name="Freeform 519">
                <a:extLst>
                  <a:ext uri="{FF2B5EF4-FFF2-40B4-BE49-F238E27FC236}">
                    <a16:creationId xmlns:a16="http://schemas.microsoft.com/office/drawing/2014/main" id="{2657351F-94F2-184C-E6F2-BBEF475101A6}"/>
                  </a:ext>
                </a:extLst>
              </p:cNvPr>
              <p:cNvSpPr/>
              <p:nvPr/>
            </p:nvSpPr>
            <p:spPr>
              <a:xfrm>
                <a:off x="11768372"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21" name="Freeform 520">
                <a:extLst>
                  <a:ext uri="{FF2B5EF4-FFF2-40B4-BE49-F238E27FC236}">
                    <a16:creationId xmlns:a16="http://schemas.microsoft.com/office/drawing/2014/main" id="{091DCC80-D6BD-6D64-7085-A03F096B5C7B}"/>
                  </a:ext>
                </a:extLst>
              </p:cNvPr>
              <p:cNvSpPr/>
              <p:nvPr/>
            </p:nvSpPr>
            <p:spPr>
              <a:xfrm>
                <a:off x="11792713"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22" name="Graphic 20">
              <a:extLst>
                <a:ext uri="{FF2B5EF4-FFF2-40B4-BE49-F238E27FC236}">
                  <a16:creationId xmlns:a16="http://schemas.microsoft.com/office/drawing/2014/main" id="{D6E372FF-7BBB-0FC0-D67B-326665D31A4A}"/>
                </a:ext>
              </a:extLst>
            </p:cNvPr>
            <p:cNvGrpSpPr/>
            <p:nvPr/>
          </p:nvGrpSpPr>
          <p:grpSpPr>
            <a:xfrm>
              <a:off x="11675170" y="2476136"/>
              <a:ext cx="48682" cy="48371"/>
              <a:chOff x="11675170" y="2476136"/>
              <a:chExt cx="48682" cy="48371"/>
            </a:xfrm>
          </p:grpSpPr>
          <p:sp>
            <p:nvSpPr>
              <p:cNvPr id="523" name="Freeform 522">
                <a:extLst>
                  <a:ext uri="{FF2B5EF4-FFF2-40B4-BE49-F238E27FC236}">
                    <a16:creationId xmlns:a16="http://schemas.microsoft.com/office/drawing/2014/main" id="{2161093C-4A3D-5DBE-54E9-29F012324C8C}"/>
                  </a:ext>
                </a:extLst>
              </p:cNvPr>
              <p:cNvSpPr/>
              <p:nvPr/>
            </p:nvSpPr>
            <p:spPr>
              <a:xfrm>
                <a:off x="11675170"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24" name="Freeform 523">
                <a:extLst>
                  <a:ext uri="{FF2B5EF4-FFF2-40B4-BE49-F238E27FC236}">
                    <a16:creationId xmlns:a16="http://schemas.microsoft.com/office/drawing/2014/main" id="{7FDC2A29-C44D-EDE8-991A-B763E270EF3F}"/>
                  </a:ext>
                </a:extLst>
              </p:cNvPr>
              <p:cNvSpPr/>
              <p:nvPr/>
            </p:nvSpPr>
            <p:spPr>
              <a:xfrm>
                <a:off x="11699511"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25" name="Graphic 20">
              <a:extLst>
                <a:ext uri="{FF2B5EF4-FFF2-40B4-BE49-F238E27FC236}">
                  <a16:creationId xmlns:a16="http://schemas.microsoft.com/office/drawing/2014/main" id="{4F652AF4-C065-903E-E333-F76B6272A6BA}"/>
                </a:ext>
              </a:extLst>
            </p:cNvPr>
            <p:cNvGrpSpPr/>
            <p:nvPr/>
          </p:nvGrpSpPr>
          <p:grpSpPr>
            <a:xfrm>
              <a:off x="11583687" y="2476136"/>
              <a:ext cx="48682" cy="48371"/>
              <a:chOff x="11583687" y="2476136"/>
              <a:chExt cx="48682" cy="48371"/>
            </a:xfrm>
          </p:grpSpPr>
          <p:sp>
            <p:nvSpPr>
              <p:cNvPr id="526" name="Freeform 525">
                <a:extLst>
                  <a:ext uri="{FF2B5EF4-FFF2-40B4-BE49-F238E27FC236}">
                    <a16:creationId xmlns:a16="http://schemas.microsoft.com/office/drawing/2014/main" id="{5D6BA6E1-4720-5B61-1D2A-30B016E91B46}"/>
                  </a:ext>
                </a:extLst>
              </p:cNvPr>
              <p:cNvSpPr/>
              <p:nvPr/>
            </p:nvSpPr>
            <p:spPr>
              <a:xfrm>
                <a:off x="11583687"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27" name="Freeform 526">
                <a:extLst>
                  <a:ext uri="{FF2B5EF4-FFF2-40B4-BE49-F238E27FC236}">
                    <a16:creationId xmlns:a16="http://schemas.microsoft.com/office/drawing/2014/main" id="{E3DDD526-FDE8-0D54-B191-EC78D56102E6}"/>
                  </a:ext>
                </a:extLst>
              </p:cNvPr>
              <p:cNvSpPr/>
              <p:nvPr/>
            </p:nvSpPr>
            <p:spPr>
              <a:xfrm>
                <a:off x="11608028"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28" name="Graphic 20">
              <a:extLst>
                <a:ext uri="{FF2B5EF4-FFF2-40B4-BE49-F238E27FC236}">
                  <a16:creationId xmlns:a16="http://schemas.microsoft.com/office/drawing/2014/main" id="{9DE29652-F714-B5D0-F9D5-3944A0EC6D20}"/>
                </a:ext>
              </a:extLst>
            </p:cNvPr>
            <p:cNvGrpSpPr/>
            <p:nvPr/>
          </p:nvGrpSpPr>
          <p:grpSpPr>
            <a:xfrm>
              <a:off x="11579524" y="2476136"/>
              <a:ext cx="48682" cy="48371"/>
              <a:chOff x="11579524" y="2476136"/>
              <a:chExt cx="48682" cy="48371"/>
            </a:xfrm>
          </p:grpSpPr>
          <p:sp>
            <p:nvSpPr>
              <p:cNvPr id="529" name="Freeform 528">
                <a:extLst>
                  <a:ext uri="{FF2B5EF4-FFF2-40B4-BE49-F238E27FC236}">
                    <a16:creationId xmlns:a16="http://schemas.microsoft.com/office/drawing/2014/main" id="{D4123814-1D99-35D3-EE29-69DD7F3A26D7}"/>
                  </a:ext>
                </a:extLst>
              </p:cNvPr>
              <p:cNvSpPr/>
              <p:nvPr/>
            </p:nvSpPr>
            <p:spPr>
              <a:xfrm>
                <a:off x="11579524"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30" name="Freeform 529">
                <a:extLst>
                  <a:ext uri="{FF2B5EF4-FFF2-40B4-BE49-F238E27FC236}">
                    <a16:creationId xmlns:a16="http://schemas.microsoft.com/office/drawing/2014/main" id="{CFD6370C-856A-3052-64CA-631CB7FA636C}"/>
                  </a:ext>
                </a:extLst>
              </p:cNvPr>
              <p:cNvSpPr/>
              <p:nvPr/>
            </p:nvSpPr>
            <p:spPr>
              <a:xfrm>
                <a:off x="11603866"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31" name="Graphic 20">
              <a:extLst>
                <a:ext uri="{FF2B5EF4-FFF2-40B4-BE49-F238E27FC236}">
                  <a16:creationId xmlns:a16="http://schemas.microsoft.com/office/drawing/2014/main" id="{1D1D6403-B626-964B-39AA-84FAA808A96C}"/>
                </a:ext>
              </a:extLst>
            </p:cNvPr>
            <p:cNvGrpSpPr/>
            <p:nvPr/>
          </p:nvGrpSpPr>
          <p:grpSpPr>
            <a:xfrm>
              <a:off x="11562694" y="2476136"/>
              <a:ext cx="48772" cy="48371"/>
              <a:chOff x="11562694" y="2476136"/>
              <a:chExt cx="48772" cy="48371"/>
            </a:xfrm>
          </p:grpSpPr>
          <p:sp>
            <p:nvSpPr>
              <p:cNvPr id="532" name="Freeform 531">
                <a:extLst>
                  <a:ext uri="{FF2B5EF4-FFF2-40B4-BE49-F238E27FC236}">
                    <a16:creationId xmlns:a16="http://schemas.microsoft.com/office/drawing/2014/main" id="{74D589D1-05D4-DB85-7F80-850F0CCFB222}"/>
                  </a:ext>
                </a:extLst>
              </p:cNvPr>
              <p:cNvSpPr/>
              <p:nvPr/>
            </p:nvSpPr>
            <p:spPr>
              <a:xfrm>
                <a:off x="11562694" y="250032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533" name="Freeform 532">
                <a:extLst>
                  <a:ext uri="{FF2B5EF4-FFF2-40B4-BE49-F238E27FC236}">
                    <a16:creationId xmlns:a16="http://schemas.microsoft.com/office/drawing/2014/main" id="{B1F2D150-F970-8F03-19D1-612B3A48060C}"/>
                  </a:ext>
                </a:extLst>
              </p:cNvPr>
              <p:cNvSpPr/>
              <p:nvPr/>
            </p:nvSpPr>
            <p:spPr>
              <a:xfrm>
                <a:off x="11587035"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34" name="Graphic 20">
              <a:extLst>
                <a:ext uri="{FF2B5EF4-FFF2-40B4-BE49-F238E27FC236}">
                  <a16:creationId xmlns:a16="http://schemas.microsoft.com/office/drawing/2014/main" id="{651A815A-A444-FDDB-09D8-B46FB7EBC330}"/>
                </a:ext>
              </a:extLst>
            </p:cNvPr>
            <p:cNvGrpSpPr/>
            <p:nvPr/>
          </p:nvGrpSpPr>
          <p:grpSpPr>
            <a:xfrm>
              <a:off x="11409227" y="2476136"/>
              <a:ext cx="48682" cy="48371"/>
              <a:chOff x="11409227" y="2476136"/>
              <a:chExt cx="48682" cy="48371"/>
            </a:xfrm>
          </p:grpSpPr>
          <p:sp>
            <p:nvSpPr>
              <p:cNvPr id="535" name="Freeform 534">
                <a:extLst>
                  <a:ext uri="{FF2B5EF4-FFF2-40B4-BE49-F238E27FC236}">
                    <a16:creationId xmlns:a16="http://schemas.microsoft.com/office/drawing/2014/main" id="{EE661234-1353-C388-3702-97EEFE480ACE}"/>
                  </a:ext>
                </a:extLst>
              </p:cNvPr>
              <p:cNvSpPr/>
              <p:nvPr/>
            </p:nvSpPr>
            <p:spPr>
              <a:xfrm>
                <a:off x="11409227"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36" name="Freeform 535">
                <a:extLst>
                  <a:ext uri="{FF2B5EF4-FFF2-40B4-BE49-F238E27FC236}">
                    <a16:creationId xmlns:a16="http://schemas.microsoft.com/office/drawing/2014/main" id="{83E042B6-2312-0F5C-FFC3-8189FF79B394}"/>
                  </a:ext>
                </a:extLst>
              </p:cNvPr>
              <p:cNvSpPr/>
              <p:nvPr/>
            </p:nvSpPr>
            <p:spPr>
              <a:xfrm>
                <a:off x="11433568"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37" name="Graphic 20">
              <a:extLst>
                <a:ext uri="{FF2B5EF4-FFF2-40B4-BE49-F238E27FC236}">
                  <a16:creationId xmlns:a16="http://schemas.microsoft.com/office/drawing/2014/main" id="{3CACB906-0E27-525E-394B-4C173FEAC9B0}"/>
                </a:ext>
              </a:extLst>
            </p:cNvPr>
            <p:cNvGrpSpPr/>
            <p:nvPr/>
          </p:nvGrpSpPr>
          <p:grpSpPr>
            <a:xfrm>
              <a:off x="11165906" y="2476136"/>
              <a:ext cx="48682" cy="48371"/>
              <a:chOff x="11165906" y="2476136"/>
              <a:chExt cx="48682" cy="48371"/>
            </a:xfrm>
          </p:grpSpPr>
          <p:sp>
            <p:nvSpPr>
              <p:cNvPr id="538" name="Freeform 537">
                <a:extLst>
                  <a:ext uri="{FF2B5EF4-FFF2-40B4-BE49-F238E27FC236}">
                    <a16:creationId xmlns:a16="http://schemas.microsoft.com/office/drawing/2014/main" id="{A9DF317B-B985-DF98-FCE1-AF561CF1AE3B}"/>
                  </a:ext>
                </a:extLst>
              </p:cNvPr>
              <p:cNvSpPr/>
              <p:nvPr/>
            </p:nvSpPr>
            <p:spPr>
              <a:xfrm>
                <a:off x="11165906" y="2500321"/>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C6573B"/>
                </a:solidFill>
                <a:prstDash val="solid"/>
                <a:miter/>
              </a:ln>
            </p:spPr>
            <p:txBody>
              <a:bodyPr rtlCol="0" anchor="ctr"/>
              <a:lstStyle/>
              <a:p>
                <a:endParaRPr lang="en-GB" noProof="0" dirty="0"/>
              </a:p>
            </p:txBody>
          </p:sp>
          <p:sp>
            <p:nvSpPr>
              <p:cNvPr id="539" name="Freeform 538">
                <a:extLst>
                  <a:ext uri="{FF2B5EF4-FFF2-40B4-BE49-F238E27FC236}">
                    <a16:creationId xmlns:a16="http://schemas.microsoft.com/office/drawing/2014/main" id="{64F7272C-9BD5-92C3-63D5-5256FEE918F7}"/>
                  </a:ext>
                </a:extLst>
              </p:cNvPr>
              <p:cNvSpPr/>
              <p:nvPr/>
            </p:nvSpPr>
            <p:spPr>
              <a:xfrm>
                <a:off x="11190247"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40" name="Graphic 20">
              <a:extLst>
                <a:ext uri="{FF2B5EF4-FFF2-40B4-BE49-F238E27FC236}">
                  <a16:creationId xmlns:a16="http://schemas.microsoft.com/office/drawing/2014/main" id="{09FBE86C-7D8D-89BF-C4C9-ED8E6F7229C0}"/>
                </a:ext>
              </a:extLst>
            </p:cNvPr>
            <p:cNvGrpSpPr/>
            <p:nvPr/>
          </p:nvGrpSpPr>
          <p:grpSpPr>
            <a:xfrm>
              <a:off x="11132335" y="2476136"/>
              <a:ext cx="48682" cy="48371"/>
              <a:chOff x="11132335" y="2476136"/>
              <a:chExt cx="48682" cy="48371"/>
            </a:xfrm>
          </p:grpSpPr>
          <p:sp>
            <p:nvSpPr>
              <p:cNvPr id="541" name="Freeform 540">
                <a:extLst>
                  <a:ext uri="{FF2B5EF4-FFF2-40B4-BE49-F238E27FC236}">
                    <a16:creationId xmlns:a16="http://schemas.microsoft.com/office/drawing/2014/main" id="{4A94B63E-1012-7C42-6B43-0C9593C7CF9E}"/>
                  </a:ext>
                </a:extLst>
              </p:cNvPr>
              <p:cNvSpPr/>
              <p:nvPr/>
            </p:nvSpPr>
            <p:spPr>
              <a:xfrm>
                <a:off x="11132335"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42" name="Freeform 541">
                <a:extLst>
                  <a:ext uri="{FF2B5EF4-FFF2-40B4-BE49-F238E27FC236}">
                    <a16:creationId xmlns:a16="http://schemas.microsoft.com/office/drawing/2014/main" id="{9996941E-82BC-D074-1654-E6D7E47166E9}"/>
                  </a:ext>
                </a:extLst>
              </p:cNvPr>
              <p:cNvSpPr/>
              <p:nvPr/>
            </p:nvSpPr>
            <p:spPr>
              <a:xfrm>
                <a:off x="11156676"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43" name="Graphic 20">
              <a:extLst>
                <a:ext uri="{FF2B5EF4-FFF2-40B4-BE49-F238E27FC236}">
                  <a16:creationId xmlns:a16="http://schemas.microsoft.com/office/drawing/2014/main" id="{1C153D76-69AC-E286-3DD2-FA31A3A98A0F}"/>
                </a:ext>
              </a:extLst>
            </p:cNvPr>
            <p:cNvGrpSpPr/>
            <p:nvPr/>
          </p:nvGrpSpPr>
          <p:grpSpPr>
            <a:xfrm>
              <a:off x="11092340" y="2476136"/>
              <a:ext cx="48682" cy="48371"/>
              <a:chOff x="11092340" y="2476136"/>
              <a:chExt cx="48682" cy="48371"/>
            </a:xfrm>
          </p:grpSpPr>
          <p:sp>
            <p:nvSpPr>
              <p:cNvPr id="544" name="Freeform 543">
                <a:extLst>
                  <a:ext uri="{FF2B5EF4-FFF2-40B4-BE49-F238E27FC236}">
                    <a16:creationId xmlns:a16="http://schemas.microsoft.com/office/drawing/2014/main" id="{874422F1-E3CB-EE58-3CCB-E11BEA86BF73}"/>
                  </a:ext>
                </a:extLst>
              </p:cNvPr>
              <p:cNvSpPr/>
              <p:nvPr/>
            </p:nvSpPr>
            <p:spPr>
              <a:xfrm>
                <a:off x="11092340"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45" name="Freeform 544">
                <a:extLst>
                  <a:ext uri="{FF2B5EF4-FFF2-40B4-BE49-F238E27FC236}">
                    <a16:creationId xmlns:a16="http://schemas.microsoft.com/office/drawing/2014/main" id="{FB497C3E-8000-4E46-2D07-7571B2CAECA8}"/>
                  </a:ext>
                </a:extLst>
              </p:cNvPr>
              <p:cNvSpPr/>
              <p:nvPr/>
            </p:nvSpPr>
            <p:spPr>
              <a:xfrm>
                <a:off x="11116681"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46" name="Graphic 20">
              <a:extLst>
                <a:ext uri="{FF2B5EF4-FFF2-40B4-BE49-F238E27FC236}">
                  <a16:creationId xmlns:a16="http://schemas.microsoft.com/office/drawing/2014/main" id="{EFE41803-095D-F125-72ED-6ED3F2430D51}"/>
                </a:ext>
              </a:extLst>
            </p:cNvPr>
            <p:cNvGrpSpPr/>
            <p:nvPr/>
          </p:nvGrpSpPr>
          <p:grpSpPr>
            <a:xfrm>
              <a:off x="11176855" y="2476136"/>
              <a:ext cx="48682" cy="48371"/>
              <a:chOff x="11176855" y="2476136"/>
              <a:chExt cx="48682" cy="48371"/>
            </a:xfrm>
          </p:grpSpPr>
          <p:sp>
            <p:nvSpPr>
              <p:cNvPr id="547" name="Freeform 546">
                <a:extLst>
                  <a:ext uri="{FF2B5EF4-FFF2-40B4-BE49-F238E27FC236}">
                    <a16:creationId xmlns:a16="http://schemas.microsoft.com/office/drawing/2014/main" id="{F8EE30CF-AC92-23AD-FF4A-87922F79C161}"/>
                  </a:ext>
                </a:extLst>
              </p:cNvPr>
              <p:cNvSpPr/>
              <p:nvPr/>
            </p:nvSpPr>
            <p:spPr>
              <a:xfrm>
                <a:off x="11176855"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48" name="Freeform 547">
                <a:extLst>
                  <a:ext uri="{FF2B5EF4-FFF2-40B4-BE49-F238E27FC236}">
                    <a16:creationId xmlns:a16="http://schemas.microsoft.com/office/drawing/2014/main" id="{A68DE42A-C3E8-BC27-0C31-785A9C30EDEE}"/>
                  </a:ext>
                </a:extLst>
              </p:cNvPr>
              <p:cNvSpPr/>
              <p:nvPr/>
            </p:nvSpPr>
            <p:spPr>
              <a:xfrm>
                <a:off x="11201196"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49" name="Graphic 20">
              <a:extLst>
                <a:ext uri="{FF2B5EF4-FFF2-40B4-BE49-F238E27FC236}">
                  <a16:creationId xmlns:a16="http://schemas.microsoft.com/office/drawing/2014/main" id="{4CC53C81-F535-A570-80A0-FBC030C73387}"/>
                </a:ext>
              </a:extLst>
            </p:cNvPr>
            <p:cNvGrpSpPr/>
            <p:nvPr/>
          </p:nvGrpSpPr>
          <p:grpSpPr>
            <a:xfrm>
              <a:off x="11088720" y="2476136"/>
              <a:ext cx="48682" cy="48371"/>
              <a:chOff x="11088720" y="2476136"/>
              <a:chExt cx="48682" cy="48371"/>
            </a:xfrm>
          </p:grpSpPr>
          <p:sp>
            <p:nvSpPr>
              <p:cNvPr id="550" name="Freeform 549">
                <a:extLst>
                  <a:ext uri="{FF2B5EF4-FFF2-40B4-BE49-F238E27FC236}">
                    <a16:creationId xmlns:a16="http://schemas.microsoft.com/office/drawing/2014/main" id="{D21C7BDD-F2B3-E78F-A838-CB3366ADA8CB}"/>
                  </a:ext>
                </a:extLst>
              </p:cNvPr>
              <p:cNvSpPr/>
              <p:nvPr/>
            </p:nvSpPr>
            <p:spPr>
              <a:xfrm>
                <a:off x="11088720"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51" name="Freeform 550">
                <a:extLst>
                  <a:ext uri="{FF2B5EF4-FFF2-40B4-BE49-F238E27FC236}">
                    <a16:creationId xmlns:a16="http://schemas.microsoft.com/office/drawing/2014/main" id="{3125BDF1-76DE-18E0-2262-93AE66AD2201}"/>
                  </a:ext>
                </a:extLst>
              </p:cNvPr>
              <p:cNvSpPr/>
              <p:nvPr/>
            </p:nvSpPr>
            <p:spPr>
              <a:xfrm>
                <a:off x="11113061"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52" name="Graphic 20">
              <a:extLst>
                <a:ext uri="{FF2B5EF4-FFF2-40B4-BE49-F238E27FC236}">
                  <a16:creationId xmlns:a16="http://schemas.microsoft.com/office/drawing/2014/main" id="{475FC19D-8AD2-9270-284C-B23E4409D456}"/>
                </a:ext>
              </a:extLst>
            </p:cNvPr>
            <p:cNvGrpSpPr/>
            <p:nvPr/>
          </p:nvGrpSpPr>
          <p:grpSpPr>
            <a:xfrm>
              <a:off x="11211240" y="2476136"/>
              <a:ext cx="48682" cy="48371"/>
              <a:chOff x="11211240" y="2476136"/>
              <a:chExt cx="48682" cy="48371"/>
            </a:xfrm>
          </p:grpSpPr>
          <p:sp>
            <p:nvSpPr>
              <p:cNvPr id="553" name="Freeform 552">
                <a:extLst>
                  <a:ext uri="{FF2B5EF4-FFF2-40B4-BE49-F238E27FC236}">
                    <a16:creationId xmlns:a16="http://schemas.microsoft.com/office/drawing/2014/main" id="{4722A05D-A94E-ECD4-24D1-7836B025F565}"/>
                  </a:ext>
                </a:extLst>
              </p:cNvPr>
              <p:cNvSpPr/>
              <p:nvPr/>
            </p:nvSpPr>
            <p:spPr>
              <a:xfrm>
                <a:off x="11211240"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54" name="Freeform 553">
                <a:extLst>
                  <a:ext uri="{FF2B5EF4-FFF2-40B4-BE49-F238E27FC236}">
                    <a16:creationId xmlns:a16="http://schemas.microsoft.com/office/drawing/2014/main" id="{A2EA8E77-7393-F777-0058-CAF58D2C2B2A}"/>
                  </a:ext>
                </a:extLst>
              </p:cNvPr>
              <p:cNvSpPr/>
              <p:nvPr/>
            </p:nvSpPr>
            <p:spPr>
              <a:xfrm>
                <a:off x="11235581"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55" name="Graphic 20">
              <a:extLst>
                <a:ext uri="{FF2B5EF4-FFF2-40B4-BE49-F238E27FC236}">
                  <a16:creationId xmlns:a16="http://schemas.microsoft.com/office/drawing/2014/main" id="{7ECF0D5E-DD33-BBBD-7252-930DE9D76268}"/>
                </a:ext>
              </a:extLst>
            </p:cNvPr>
            <p:cNvGrpSpPr/>
            <p:nvPr/>
          </p:nvGrpSpPr>
          <p:grpSpPr>
            <a:xfrm>
              <a:off x="11219565" y="2476136"/>
              <a:ext cx="48772" cy="48371"/>
              <a:chOff x="11219565" y="2476136"/>
              <a:chExt cx="48772" cy="48371"/>
            </a:xfrm>
          </p:grpSpPr>
          <p:sp>
            <p:nvSpPr>
              <p:cNvPr id="556" name="Freeform 555">
                <a:extLst>
                  <a:ext uri="{FF2B5EF4-FFF2-40B4-BE49-F238E27FC236}">
                    <a16:creationId xmlns:a16="http://schemas.microsoft.com/office/drawing/2014/main" id="{A25AA780-71FB-6C2D-2CDA-FB7BCB515951}"/>
                  </a:ext>
                </a:extLst>
              </p:cNvPr>
              <p:cNvSpPr/>
              <p:nvPr/>
            </p:nvSpPr>
            <p:spPr>
              <a:xfrm>
                <a:off x="11219565" y="250032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557" name="Freeform 556">
                <a:extLst>
                  <a:ext uri="{FF2B5EF4-FFF2-40B4-BE49-F238E27FC236}">
                    <a16:creationId xmlns:a16="http://schemas.microsoft.com/office/drawing/2014/main" id="{F565DC00-FAA6-1F46-5968-CD562EA5EF77}"/>
                  </a:ext>
                </a:extLst>
              </p:cNvPr>
              <p:cNvSpPr/>
              <p:nvPr/>
            </p:nvSpPr>
            <p:spPr>
              <a:xfrm>
                <a:off x="11243906"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58" name="Graphic 20">
              <a:extLst>
                <a:ext uri="{FF2B5EF4-FFF2-40B4-BE49-F238E27FC236}">
                  <a16:creationId xmlns:a16="http://schemas.microsoft.com/office/drawing/2014/main" id="{1AE0646A-8FE2-6F33-6150-A5B03FF878E5}"/>
                </a:ext>
              </a:extLst>
            </p:cNvPr>
            <p:cNvGrpSpPr/>
            <p:nvPr/>
          </p:nvGrpSpPr>
          <p:grpSpPr>
            <a:xfrm>
              <a:off x="11257298" y="2476136"/>
              <a:ext cx="48772" cy="48371"/>
              <a:chOff x="11257298" y="2476136"/>
              <a:chExt cx="48772" cy="48371"/>
            </a:xfrm>
          </p:grpSpPr>
          <p:sp>
            <p:nvSpPr>
              <p:cNvPr id="559" name="Freeform 558">
                <a:extLst>
                  <a:ext uri="{FF2B5EF4-FFF2-40B4-BE49-F238E27FC236}">
                    <a16:creationId xmlns:a16="http://schemas.microsoft.com/office/drawing/2014/main" id="{970B7FF8-8BE8-EB34-95A6-B03388EFFEFC}"/>
                  </a:ext>
                </a:extLst>
              </p:cNvPr>
              <p:cNvSpPr/>
              <p:nvPr/>
            </p:nvSpPr>
            <p:spPr>
              <a:xfrm>
                <a:off x="11257298" y="250032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560" name="Freeform 559">
                <a:extLst>
                  <a:ext uri="{FF2B5EF4-FFF2-40B4-BE49-F238E27FC236}">
                    <a16:creationId xmlns:a16="http://schemas.microsoft.com/office/drawing/2014/main" id="{517B94B5-EA6A-5208-B1DE-7664EB3EE311}"/>
                  </a:ext>
                </a:extLst>
              </p:cNvPr>
              <p:cNvSpPr/>
              <p:nvPr/>
            </p:nvSpPr>
            <p:spPr>
              <a:xfrm>
                <a:off x="11281640"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61" name="Graphic 20">
              <a:extLst>
                <a:ext uri="{FF2B5EF4-FFF2-40B4-BE49-F238E27FC236}">
                  <a16:creationId xmlns:a16="http://schemas.microsoft.com/office/drawing/2014/main" id="{9631069F-E112-91AD-27A2-BCDA617627C5}"/>
                </a:ext>
              </a:extLst>
            </p:cNvPr>
            <p:cNvGrpSpPr/>
            <p:nvPr/>
          </p:nvGrpSpPr>
          <p:grpSpPr>
            <a:xfrm>
              <a:off x="11281640" y="2476136"/>
              <a:ext cx="48772" cy="48371"/>
              <a:chOff x="11281640" y="2476136"/>
              <a:chExt cx="48772" cy="48371"/>
            </a:xfrm>
          </p:grpSpPr>
          <p:sp>
            <p:nvSpPr>
              <p:cNvPr id="562" name="Freeform 561">
                <a:extLst>
                  <a:ext uri="{FF2B5EF4-FFF2-40B4-BE49-F238E27FC236}">
                    <a16:creationId xmlns:a16="http://schemas.microsoft.com/office/drawing/2014/main" id="{3952422D-A21A-23D3-8C89-F7E07F296D47}"/>
                  </a:ext>
                </a:extLst>
              </p:cNvPr>
              <p:cNvSpPr/>
              <p:nvPr/>
            </p:nvSpPr>
            <p:spPr>
              <a:xfrm>
                <a:off x="11281640" y="250032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563" name="Freeform 562">
                <a:extLst>
                  <a:ext uri="{FF2B5EF4-FFF2-40B4-BE49-F238E27FC236}">
                    <a16:creationId xmlns:a16="http://schemas.microsoft.com/office/drawing/2014/main" id="{7BB6CE88-1B3A-D5A6-8805-7E1AE1DD8DAE}"/>
                  </a:ext>
                </a:extLst>
              </p:cNvPr>
              <p:cNvSpPr/>
              <p:nvPr/>
            </p:nvSpPr>
            <p:spPr>
              <a:xfrm>
                <a:off x="11305981"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64" name="Graphic 20">
              <a:extLst>
                <a:ext uri="{FF2B5EF4-FFF2-40B4-BE49-F238E27FC236}">
                  <a16:creationId xmlns:a16="http://schemas.microsoft.com/office/drawing/2014/main" id="{4C3A86EA-E5CC-5860-7F94-6715E57F7342}"/>
                </a:ext>
              </a:extLst>
            </p:cNvPr>
            <p:cNvGrpSpPr/>
            <p:nvPr/>
          </p:nvGrpSpPr>
          <p:grpSpPr>
            <a:xfrm>
              <a:off x="11126454" y="2476136"/>
              <a:ext cx="48682" cy="48371"/>
              <a:chOff x="11126454" y="2476136"/>
              <a:chExt cx="48682" cy="48371"/>
            </a:xfrm>
          </p:grpSpPr>
          <p:sp>
            <p:nvSpPr>
              <p:cNvPr id="565" name="Freeform 564">
                <a:extLst>
                  <a:ext uri="{FF2B5EF4-FFF2-40B4-BE49-F238E27FC236}">
                    <a16:creationId xmlns:a16="http://schemas.microsoft.com/office/drawing/2014/main" id="{BDBF654F-E1DC-0D73-749E-A43DF50854ED}"/>
                  </a:ext>
                </a:extLst>
              </p:cNvPr>
              <p:cNvSpPr/>
              <p:nvPr/>
            </p:nvSpPr>
            <p:spPr>
              <a:xfrm>
                <a:off x="11126454"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66" name="Freeform 565">
                <a:extLst>
                  <a:ext uri="{FF2B5EF4-FFF2-40B4-BE49-F238E27FC236}">
                    <a16:creationId xmlns:a16="http://schemas.microsoft.com/office/drawing/2014/main" id="{EF1D6CA4-C445-7F6D-029A-998380948D84}"/>
                  </a:ext>
                </a:extLst>
              </p:cNvPr>
              <p:cNvSpPr/>
              <p:nvPr/>
            </p:nvSpPr>
            <p:spPr>
              <a:xfrm>
                <a:off x="11150795"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67" name="Graphic 20">
              <a:extLst>
                <a:ext uri="{FF2B5EF4-FFF2-40B4-BE49-F238E27FC236}">
                  <a16:creationId xmlns:a16="http://schemas.microsoft.com/office/drawing/2014/main" id="{DD18182F-FE38-CC34-DC48-1B07618CE183}"/>
                </a:ext>
              </a:extLst>
            </p:cNvPr>
            <p:cNvGrpSpPr/>
            <p:nvPr/>
          </p:nvGrpSpPr>
          <p:grpSpPr>
            <a:xfrm>
              <a:off x="11015154" y="2476136"/>
              <a:ext cx="48682" cy="48371"/>
              <a:chOff x="11015154" y="2476136"/>
              <a:chExt cx="48682" cy="48371"/>
            </a:xfrm>
          </p:grpSpPr>
          <p:sp>
            <p:nvSpPr>
              <p:cNvPr id="568" name="Freeform 567">
                <a:extLst>
                  <a:ext uri="{FF2B5EF4-FFF2-40B4-BE49-F238E27FC236}">
                    <a16:creationId xmlns:a16="http://schemas.microsoft.com/office/drawing/2014/main" id="{AE26BF2D-15F7-7C58-BF57-E432072FCC3F}"/>
                  </a:ext>
                </a:extLst>
              </p:cNvPr>
              <p:cNvSpPr/>
              <p:nvPr/>
            </p:nvSpPr>
            <p:spPr>
              <a:xfrm>
                <a:off x="11015154"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69" name="Freeform 568">
                <a:extLst>
                  <a:ext uri="{FF2B5EF4-FFF2-40B4-BE49-F238E27FC236}">
                    <a16:creationId xmlns:a16="http://schemas.microsoft.com/office/drawing/2014/main" id="{EC542E26-23B5-D232-9432-C8A2D37F7B1A}"/>
                  </a:ext>
                </a:extLst>
              </p:cNvPr>
              <p:cNvSpPr/>
              <p:nvPr/>
            </p:nvSpPr>
            <p:spPr>
              <a:xfrm>
                <a:off x="11039495"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70" name="Graphic 20">
              <a:extLst>
                <a:ext uri="{FF2B5EF4-FFF2-40B4-BE49-F238E27FC236}">
                  <a16:creationId xmlns:a16="http://schemas.microsoft.com/office/drawing/2014/main" id="{13AF9363-4817-CF65-F377-F85F6A01EED7}"/>
                </a:ext>
              </a:extLst>
            </p:cNvPr>
            <p:cNvGrpSpPr/>
            <p:nvPr/>
          </p:nvGrpSpPr>
          <p:grpSpPr>
            <a:xfrm>
              <a:off x="10874898" y="2476136"/>
              <a:ext cx="48682" cy="48371"/>
              <a:chOff x="10874898" y="2476136"/>
              <a:chExt cx="48682" cy="48371"/>
            </a:xfrm>
          </p:grpSpPr>
          <p:sp>
            <p:nvSpPr>
              <p:cNvPr id="571" name="Freeform 570">
                <a:extLst>
                  <a:ext uri="{FF2B5EF4-FFF2-40B4-BE49-F238E27FC236}">
                    <a16:creationId xmlns:a16="http://schemas.microsoft.com/office/drawing/2014/main" id="{954484C6-B189-9FF4-A11F-D13AC1BB4366}"/>
                  </a:ext>
                </a:extLst>
              </p:cNvPr>
              <p:cNvSpPr/>
              <p:nvPr/>
            </p:nvSpPr>
            <p:spPr>
              <a:xfrm>
                <a:off x="10874898"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72" name="Freeform 571">
                <a:extLst>
                  <a:ext uri="{FF2B5EF4-FFF2-40B4-BE49-F238E27FC236}">
                    <a16:creationId xmlns:a16="http://schemas.microsoft.com/office/drawing/2014/main" id="{239A7BC3-FEE2-2822-97BC-6E498DFCD41F}"/>
                  </a:ext>
                </a:extLst>
              </p:cNvPr>
              <p:cNvSpPr/>
              <p:nvPr/>
            </p:nvSpPr>
            <p:spPr>
              <a:xfrm>
                <a:off x="10899239"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73" name="Graphic 20">
              <a:extLst>
                <a:ext uri="{FF2B5EF4-FFF2-40B4-BE49-F238E27FC236}">
                  <a16:creationId xmlns:a16="http://schemas.microsoft.com/office/drawing/2014/main" id="{2E12DC1B-6117-2F44-D034-AF889A02957D}"/>
                </a:ext>
              </a:extLst>
            </p:cNvPr>
            <p:cNvGrpSpPr/>
            <p:nvPr/>
          </p:nvGrpSpPr>
          <p:grpSpPr>
            <a:xfrm>
              <a:off x="10862321" y="2476136"/>
              <a:ext cx="48682" cy="48371"/>
              <a:chOff x="10862321" y="2476136"/>
              <a:chExt cx="48682" cy="48371"/>
            </a:xfrm>
          </p:grpSpPr>
          <p:sp>
            <p:nvSpPr>
              <p:cNvPr id="574" name="Freeform 573">
                <a:extLst>
                  <a:ext uri="{FF2B5EF4-FFF2-40B4-BE49-F238E27FC236}">
                    <a16:creationId xmlns:a16="http://schemas.microsoft.com/office/drawing/2014/main" id="{7AE439A8-A0DD-7062-C02B-2215D9FB795D}"/>
                  </a:ext>
                </a:extLst>
              </p:cNvPr>
              <p:cNvSpPr/>
              <p:nvPr/>
            </p:nvSpPr>
            <p:spPr>
              <a:xfrm>
                <a:off x="10862321"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75" name="Freeform 574">
                <a:extLst>
                  <a:ext uri="{FF2B5EF4-FFF2-40B4-BE49-F238E27FC236}">
                    <a16:creationId xmlns:a16="http://schemas.microsoft.com/office/drawing/2014/main" id="{141B443D-17E2-DDDE-EA4F-AF2AD28FC175}"/>
                  </a:ext>
                </a:extLst>
              </p:cNvPr>
              <p:cNvSpPr/>
              <p:nvPr/>
            </p:nvSpPr>
            <p:spPr>
              <a:xfrm>
                <a:off x="10886662"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76" name="Graphic 20">
              <a:extLst>
                <a:ext uri="{FF2B5EF4-FFF2-40B4-BE49-F238E27FC236}">
                  <a16:creationId xmlns:a16="http://schemas.microsoft.com/office/drawing/2014/main" id="{44CD8A45-7BB6-1E3E-5357-7F09A4120177}"/>
                </a:ext>
              </a:extLst>
            </p:cNvPr>
            <p:cNvGrpSpPr/>
            <p:nvPr/>
          </p:nvGrpSpPr>
          <p:grpSpPr>
            <a:xfrm>
              <a:off x="10847481" y="2476136"/>
              <a:ext cx="48682" cy="48371"/>
              <a:chOff x="10847481" y="2476136"/>
              <a:chExt cx="48682" cy="48371"/>
            </a:xfrm>
          </p:grpSpPr>
          <p:sp>
            <p:nvSpPr>
              <p:cNvPr id="577" name="Freeform 576">
                <a:extLst>
                  <a:ext uri="{FF2B5EF4-FFF2-40B4-BE49-F238E27FC236}">
                    <a16:creationId xmlns:a16="http://schemas.microsoft.com/office/drawing/2014/main" id="{3D8AD953-8F54-834E-3195-578B040EA4CB}"/>
                  </a:ext>
                </a:extLst>
              </p:cNvPr>
              <p:cNvSpPr/>
              <p:nvPr/>
            </p:nvSpPr>
            <p:spPr>
              <a:xfrm>
                <a:off x="10847481"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78" name="Freeform 577">
                <a:extLst>
                  <a:ext uri="{FF2B5EF4-FFF2-40B4-BE49-F238E27FC236}">
                    <a16:creationId xmlns:a16="http://schemas.microsoft.com/office/drawing/2014/main" id="{2C9648FF-E990-F131-5A65-8BA735DE9C25}"/>
                  </a:ext>
                </a:extLst>
              </p:cNvPr>
              <p:cNvSpPr/>
              <p:nvPr/>
            </p:nvSpPr>
            <p:spPr>
              <a:xfrm>
                <a:off x="10871822"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79" name="Graphic 20">
              <a:extLst>
                <a:ext uri="{FF2B5EF4-FFF2-40B4-BE49-F238E27FC236}">
                  <a16:creationId xmlns:a16="http://schemas.microsoft.com/office/drawing/2014/main" id="{52362868-87FE-D604-CEAB-C2FF81C087B7}"/>
                </a:ext>
              </a:extLst>
            </p:cNvPr>
            <p:cNvGrpSpPr/>
            <p:nvPr/>
          </p:nvGrpSpPr>
          <p:grpSpPr>
            <a:xfrm>
              <a:off x="10835717" y="2476136"/>
              <a:ext cx="48682" cy="48371"/>
              <a:chOff x="10835717" y="2476136"/>
              <a:chExt cx="48682" cy="48371"/>
            </a:xfrm>
          </p:grpSpPr>
          <p:sp>
            <p:nvSpPr>
              <p:cNvPr id="580" name="Freeform 579">
                <a:extLst>
                  <a:ext uri="{FF2B5EF4-FFF2-40B4-BE49-F238E27FC236}">
                    <a16:creationId xmlns:a16="http://schemas.microsoft.com/office/drawing/2014/main" id="{F7C30BCB-5701-A603-932E-6F844A0780CB}"/>
                  </a:ext>
                </a:extLst>
              </p:cNvPr>
              <p:cNvSpPr/>
              <p:nvPr/>
            </p:nvSpPr>
            <p:spPr>
              <a:xfrm>
                <a:off x="10835717"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81" name="Freeform 580">
                <a:extLst>
                  <a:ext uri="{FF2B5EF4-FFF2-40B4-BE49-F238E27FC236}">
                    <a16:creationId xmlns:a16="http://schemas.microsoft.com/office/drawing/2014/main" id="{336A17AB-CAF5-3EF9-64F7-B5DBF1BC1560}"/>
                  </a:ext>
                </a:extLst>
              </p:cNvPr>
              <p:cNvSpPr/>
              <p:nvPr/>
            </p:nvSpPr>
            <p:spPr>
              <a:xfrm>
                <a:off x="10860058"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582" name="Graphic 20">
              <a:extLst>
                <a:ext uri="{FF2B5EF4-FFF2-40B4-BE49-F238E27FC236}">
                  <a16:creationId xmlns:a16="http://schemas.microsoft.com/office/drawing/2014/main" id="{25CFE5C9-7AFC-916D-1E27-89CCE745DC0B}"/>
                </a:ext>
              </a:extLst>
            </p:cNvPr>
            <p:cNvGrpSpPr/>
            <p:nvPr/>
          </p:nvGrpSpPr>
          <p:grpSpPr>
            <a:xfrm>
              <a:off x="10825311" y="2472075"/>
              <a:ext cx="48682" cy="48281"/>
              <a:chOff x="10825311" y="2472075"/>
              <a:chExt cx="48682" cy="48281"/>
            </a:xfrm>
          </p:grpSpPr>
          <p:sp>
            <p:nvSpPr>
              <p:cNvPr id="583" name="Freeform 582">
                <a:extLst>
                  <a:ext uri="{FF2B5EF4-FFF2-40B4-BE49-F238E27FC236}">
                    <a16:creationId xmlns:a16="http://schemas.microsoft.com/office/drawing/2014/main" id="{DF81ADFE-2DEA-4450-6110-8EAFD959BB75}"/>
                  </a:ext>
                </a:extLst>
              </p:cNvPr>
              <p:cNvSpPr/>
              <p:nvPr/>
            </p:nvSpPr>
            <p:spPr>
              <a:xfrm>
                <a:off x="10825311" y="249617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84" name="Freeform 583">
                <a:extLst>
                  <a:ext uri="{FF2B5EF4-FFF2-40B4-BE49-F238E27FC236}">
                    <a16:creationId xmlns:a16="http://schemas.microsoft.com/office/drawing/2014/main" id="{12C4DDFB-B1D6-44A6-7D74-74668D846D37}"/>
                  </a:ext>
                </a:extLst>
              </p:cNvPr>
              <p:cNvSpPr/>
              <p:nvPr/>
            </p:nvSpPr>
            <p:spPr>
              <a:xfrm>
                <a:off x="10849652" y="247207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585" name="Graphic 20">
              <a:extLst>
                <a:ext uri="{FF2B5EF4-FFF2-40B4-BE49-F238E27FC236}">
                  <a16:creationId xmlns:a16="http://schemas.microsoft.com/office/drawing/2014/main" id="{F0FFE076-261C-CEBE-50B5-84E96B137FA6}"/>
                </a:ext>
              </a:extLst>
            </p:cNvPr>
            <p:cNvGrpSpPr/>
            <p:nvPr/>
          </p:nvGrpSpPr>
          <p:grpSpPr>
            <a:xfrm>
              <a:off x="10820696" y="2472075"/>
              <a:ext cx="48682" cy="48281"/>
              <a:chOff x="10820696" y="2472075"/>
              <a:chExt cx="48682" cy="48281"/>
            </a:xfrm>
          </p:grpSpPr>
          <p:sp>
            <p:nvSpPr>
              <p:cNvPr id="586" name="Freeform 585">
                <a:extLst>
                  <a:ext uri="{FF2B5EF4-FFF2-40B4-BE49-F238E27FC236}">
                    <a16:creationId xmlns:a16="http://schemas.microsoft.com/office/drawing/2014/main" id="{06DB6236-3174-8F2A-576C-ED83D2751CE6}"/>
                  </a:ext>
                </a:extLst>
              </p:cNvPr>
              <p:cNvSpPr/>
              <p:nvPr/>
            </p:nvSpPr>
            <p:spPr>
              <a:xfrm>
                <a:off x="10820696" y="249617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87" name="Freeform 586">
                <a:extLst>
                  <a:ext uri="{FF2B5EF4-FFF2-40B4-BE49-F238E27FC236}">
                    <a16:creationId xmlns:a16="http://schemas.microsoft.com/office/drawing/2014/main" id="{12904C29-C752-B98E-A24C-C302763FB6A5}"/>
                  </a:ext>
                </a:extLst>
              </p:cNvPr>
              <p:cNvSpPr/>
              <p:nvPr/>
            </p:nvSpPr>
            <p:spPr>
              <a:xfrm>
                <a:off x="10845037" y="247207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588" name="Graphic 20">
              <a:extLst>
                <a:ext uri="{FF2B5EF4-FFF2-40B4-BE49-F238E27FC236}">
                  <a16:creationId xmlns:a16="http://schemas.microsoft.com/office/drawing/2014/main" id="{58061916-6F17-154F-2169-1E7F39D99C3A}"/>
                </a:ext>
              </a:extLst>
            </p:cNvPr>
            <p:cNvGrpSpPr/>
            <p:nvPr/>
          </p:nvGrpSpPr>
          <p:grpSpPr>
            <a:xfrm>
              <a:off x="10807757" y="2472616"/>
              <a:ext cx="48682" cy="48281"/>
              <a:chOff x="10807757" y="2472616"/>
              <a:chExt cx="48682" cy="48281"/>
            </a:xfrm>
          </p:grpSpPr>
          <p:sp>
            <p:nvSpPr>
              <p:cNvPr id="589" name="Freeform 588">
                <a:extLst>
                  <a:ext uri="{FF2B5EF4-FFF2-40B4-BE49-F238E27FC236}">
                    <a16:creationId xmlns:a16="http://schemas.microsoft.com/office/drawing/2014/main" id="{D51B8034-38F4-7E96-AB10-10B67CED5851}"/>
                  </a:ext>
                </a:extLst>
              </p:cNvPr>
              <p:cNvSpPr/>
              <p:nvPr/>
            </p:nvSpPr>
            <p:spPr>
              <a:xfrm>
                <a:off x="10807757" y="24967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90" name="Freeform 589">
                <a:extLst>
                  <a:ext uri="{FF2B5EF4-FFF2-40B4-BE49-F238E27FC236}">
                    <a16:creationId xmlns:a16="http://schemas.microsoft.com/office/drawing/2014/main" id="{67E96E3B-16E0-AC29-AE3F-DF03BF40475C}"/>
                  </a:ext>
                </a:extLst>
              </p:cNvPr>
              <p:cNvSpPr/>
              <p:nvPr/>
            </p:nvSpPr>
            <p:spPr>
              <a:xfrm>
                <a:off x="10832098" y="247261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591" name="Graphic 20">
              <a:extLst>
                <a:ext uri="{FF2B5EF4-FFF2-40B4-BE49-F238E27FC236}">
                  <a16:creationId xmlns:a16="http://schemas.microsoft.com/office/drawing/2014/main" id="{54352597-4FB6-DFD6-F39C-5EFAE10E0798}"/>
                </a:ext>
              </a:extLst>
            </p:cNvPr>
            <p:cNvGrpSpPr/>
            <p:nvPr/>
          </p:nvGrpSpPr>
          <p:grpSpPr>
            <a:xfrm>
              <a:off x="10798798" y="2448430"/>
              <a:ext cx="48682" cy="48281"/>
              <a:chOff x="10798798" y="2448430"/>
              <a:chExt cx="48682" cy="48281"/>
            </a:xfrm>
          </p:grpSpPr>
          <p:sp>
            <p:nvSpPr>
              <p:cNvPr id="592" name="Freeform 591">
                <a:extLst>
                  <a:ext uri="{FF2B5EF4-FFF2-40B4-BE49-F238E27FC236}">
                    <a16:creationId xmlns:a16="http://schemas.microsoft.com/office/drawing/2014/main" id="{387C48E3-54FB-32E0-6D56-B6ABE3F27915}"/>
                  </a:ext>
                </a:extLst>
              </p:cNvPr>
              <p:cNvSpPr/>
              <p:nvPr/>
            </p:nvSpPr>
            <p:spPr>
              <a:xfrm>
                <a:off x="10798798" y="247261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93" name="Freeform 592">
                <a:extLst>
                  <a:ext uri="{FF2B5EF4-FFF2-40B4-BE49-F238E27FC236}">
                    <a16:creationId xmlns:a16="http://schemas.microsoft.com/office/drawing/2014/main" id="{15924D77-A628-AF4F-EEC6-315ACF226CFC}"/>
                  </a:ext>
                </a:extLst>
              </p:cNvPr>
              <p:cNvSpPr/>
              <p:nvPr/>
            </p:nvSpPr>
            <p:spPr>
              <a:xfrm>
                <a:off x="10823139" y="24484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594" name="Graphic 20">
              <a:extLst>
                <a:ext uri="{FF2B5EF4-FFF2-40B4-BE49-F238E27FC236}">
                  <a16:creationId xmlns:a16="http://schemas.microsoft.com/office/drawing/2014/main" id="{20EA923D-4AA3-8027-BAB4-E16D27199AEA}"/>
                </a:ext>
              </a:extLst>
            </p:cNvPr>
            <p:cNvGrpSpPr/>
            <p:nvPr/>
          </p:nvGrpSpPr>
          <p:grpSpPr>
            <a:xfrm>
              <a:off x="10779886" y="2448430"/>
              <a:ext cx="48682" cy="48281"/>
              <a:chOff x="10779886" y="2448430"/>
              <a:chExt cx="48682" cy="48281"/>
            </a:xfrm>
          </p:grpSpPr>
          <p:sp>
            <p:nvSpPr>
              <p:cNvPr id="595" name="Freeform 594">
                <a:extLst>
                  <a:ext uri="{FF2B5EF4-FFF2-40B4-BE49-F238E27FC236}">
                    <a16:creationId xmlns:a16="http://schemas.microsoft.com/office/drawing/2014/main" id="{0B34F473-9259-D3CE-0701-11E1A6FDE574}"/>
                  </a:ext>
                </a:extLst>
              </p:cNvPr>
              <p:cNvSpPr/>
              <p:nvPr/>
            </p:nvSpPr>
            <p:spPr>
              <a:xfrm>
                <a:off x="10779886" y="247261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96" name="Freeform 595">
                <a:extLst>
                  <a:ext uri="{FF2B5EF4-FFF2-40B4-BE49-F238E27FC236}">
                    <a16:creationId xmlns:a16="http://schemas.microsoft.com/office/drawing/2014/main" id="{49EAE615-8CEF-1E43-C1D8-1B40482003FB}"/>
                  </a:ext>
                </a:extLst>
              </p:cNvPr>
              <p:cNvSpPr/>
              <p:nvPr/>
            </p:nvSpPr>
            <p:spPr>
              <a:xfrm>
                <a:off x="10804228" y="24484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597" name="Graphic 20">
              <a:extLst>
                <a:ext uri="{FF2B5EF4-FFF2-40B4-BE49-F238E27FC236}">
                  <a16:creationId xmlns:a16="http://schemas.microsoft.com/office/drawing/2014/main" id="{45F1EFD4-BB9F-BE12-5871-1DD2ACE6BA12}"/>
                </a:ext>
              </a:extLst>
            </p:cNvPr>
            <p:cNvGrpSpPr/>
            <p:nvPr/>
          </p:nvGrpSpPr>
          <p:grpSpPr>
            <a:xfrm>
              <a:off x="10751654" y="2448430"/>
              <a:ext cx="48682" cy="48281"/>
              <a:chOff x="10751654" y="2448430"/>
              <a:chExt cx="48682" cy="48281"/>
            </a:xfrm>
          </p:grpSpPr>
          <p:sp>
            <p:nvSpPr>
              <p:cNvPr id="598" name="Freeform 597">
                <a:extLst>
                  <a:ext uri="{FF2B5EF4-FFF2-40B4-BE49-F238E27FC236}">
                    <a16:creationId xmlns:a16="http://schemas.microsoft.com/office/drawing/2014/main" id="{8FB3FA6C-E14A-4137-B2BB-CE9E7EB2A847}"/>
                  </a:ext>
                </a:extLst>
              </p:cNvPr>
              <p:cNvSpPr/>
              <p:nvPr/>
            </p:nvSpPr>
            <p:spPr>
              <a:xfrm>
                <a:off x="10751654" y="247261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599" name="Freeform 598">
                <a:extLst>
                  <a:ext uri="{FF2B5EF4-FFF2-40B4-BE49-F238E27FC236}">
                    <a16:creationId xmlns:a16="http://schemas.microsoft.com/office/drawing/2014/main" id="{FC71E20A-25B0-03C3-1B1A-1B4BE0441F69}"/>
                  </a:ext>
                </a:extLst>
              </p:cNvPr>
              <p:cNvSpPr/>
              <p:nvPr/>
            </p:nvSpPr>
            <p:spPr>
              <a:xfrm>
                <a:off x="10775995" y="24484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00" name="Graphic 20">
              <a:extLst>
                <a:ext uri="{FF2B5EF4-FFF2-40B4-BE49-F238E27FC236}">
                  <a16:creationId xmlns:a16="http://schemas.microsoft.com/office/drawing/2014/main" id="{4F00A112-930C-D7FC-86D1-BC50D41EC84C}"/>
                </a:ext>
              </a:extLst>
            </p:cNvPr>
            <p:cNvGrpSpPr/>
            <p:nvPr/>
          </p:nvGrpSpPr>
          <p:grpSpPr>
            <a:xfrm>
              <a:off x="10745592" y="2448430"/>
              <a:ext cx="48682" cy="48281"/>
              <a:chOff x="10745592" y="2448430"/>
              <a:chExt cx="48682" cy="48281"/>
            </a:xfrm>
          </p:grpSpPr>
          <p:sp>
            <p:nvSpPr>
              <p:cNvPr id="601" name="Freeform 600">
                <a:extLst>
                  <a:ext uri="{FF2B5EF4-FFF2-40B4-BE49-F238E27FC236}">
                    <a16:creationId xmlns:a16="http://schemas.microsoft.com/office/drawing/2014/main" id="{AF29A0E0-E083-B403-7D93-3F9A1F4BA223}"/>
                  </a:ext>
                </a:extLst>
              </p:cNvPr>
              <p:cNvSpPr/>
              <p:nvPr/>
            </p:nvSpPr>
            <p:spPr>
              <a:xfrm>
                <a:off x="10745592" y="247261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02" name="Freeform 601">
                <a:extLst>
                  <a:ext uri="{FF2B5EF4-FFF2-40B4-BE49-F238E27FC236}">
                    <a16:creationId xmlns:a16="http://schemas.microsoft.com/office/drawing/2014/main" id="{F88F2FCD-B6B8-D80A-B5B8-5AE154982E0A}"/>
                  </a:ext>
                </a:extLst>
              </p:cNvPr>
              <p:cNvSpPr/>
              <p:nvPr/>
            </p:nvSpPr>
            <p:spPr>
              <a:xfrm>
                <a:off x="10769933" y="24484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03" name="Graphic 20">
              <a:extLst>
                <a:ext uri="{FF2B5EF4-FFF2-40B4-BE49-F238E27FC236}">
                  <a16:creationId xmlns:a16="http://schemas.microsoft.com/office/drawing/2014/main" id="{544FE66F-731F-B3B8-B46C-F6974AEB0FE7}"/>
                </a:ext>
              </a:extLst>
            </p:cNvPr>
            <p:cNvGrpSpPr/>
            <p:nvPr/>
          </p:nvGrpSpPr>
          <p:grpSpPr>
            <a:xfrm>
              <a:off x="10725865" y="2448430"/>
              <a:ext cx="48682" cy="48281"/>
              <a:chOff x="10725865" y="2448430"/>
              <a:chExt cx="48682" cy="48281"/>
            </a:xfrm>
          </p:grpSpPr>
          <p:sp>
            <p:nvSpPr>
              <p:cNvPr id="604" name="Freeform 603">
                <a:extLst>
                  <a:ext uri="{FF2B5EF4-FFF2-40B4-BE49-F238E27FC236}">
                    <a16:creationId xmlns:a16="http://schemas.microsoft.com/office/drawing/2014/main" id="{1386AC32-CDFB-C17F-CA0A-A1F5E14752F7}"/>
                  </a:ext>
                </a:extLst>
              </p:cNvPr>
              <p:cNvSpPr/>
              <p:nvPr/>
            </p:nvSpPr>
            <p:spPr>
              <a:xfrm>
                <a:off x="10725865" y="247261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05" name="Freeform 604">
                <a:extLst>
                  <a:ext uri="{FF2B5EF4-FFF2-40B4-BE49-F238E27FC236}">
                    <a16:creationId xmlns:a16="http://schemas.microsoft.com/office/drawing/2014/main" id="{C74611BD-496D-0290-CCC0-B047675ACE24}"/>
                  </a:ext>
                </a:extLst>
              </p:cNvPr>
              <p:cNvSpPr/>
              <p:nvPr/>
            </p:nvSpPr>
            <p:spPr>
              <a:xfrm>
                <a:off x="10750207" y="244843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06" name="Graphic 20">
              <a:extLst>
                <a:ext uri="{FF2B5EF4-FFF2-40B4-BE49-F238E27FC236}">
                  <a16:creationId xmlns:a16="http://schemas.microsoft.com/office/drawing/2014/main" id="{30FB46FC-686A-D7A7-436C-642B8FD758F8}"/>
                </a:ext>
              </a:extLst>
            </p:cNvPr>
            <p:cNvGrpSpPr/>
            <p:nvPr/>
          </p:nvGrpSpPr>
          <p:grpSpPr>
            <a:xfrm>
              <a:off x="10528693" y="2395186"/>
              <a:ext cx="48682" cy="48281"/>
              <a:chOff x="10528693" y="2395186"/>
              <a:chExt cx="48682" cy="48281"/>
            </a:xfrm>
          </p:grpSpPr>
          <p:sp>
            <p:nvSpPr>
              <p:cNvPr id="607" name="Freeform 606">
                <a:extLst>
                  <a:ext uri="{FF2B5EF4-FFF2-40B4-BE49-F238E27FC236}">
                    <a16:creationId xmlns:a16="http://schemas.microsoft.com/office/drawing/2014/main" id="{FBB2A9E6-ACD0-25E3-5B12-DC3D9E2B8809}"/>
                  </a:ext>
                </a:extLst>
              </p:cNvPr>
              <p:cNvSpPr/>
              <p:nvPr/>
            </p:nvSpPr>
            <p:spPr>
              <a:xfrm>
                <a:off x="10528693" y="241928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08" name="Freeform 607">
                <a:extLst>
                  <a:ext uri="{FF2B5EF4-FFF2-40B4-BE49-F238E27FC236}">
                    <a16:creationId xmlns:a16="http://schemas.microsoft.com/office/drawing/2014/main" id="{9E54F080-CABB-3012-36D5-C19895711CF1}"/>
                  </a:ext>
                </a:extLst>
              </p:cNvPr>
              <p:cNvSpPr/>
              <p:nvPr/>
            </p:nvSpPr>
            <p:spPr>
              <a:xfrm>
                <a:off x="10553034" y="239518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09" name="Graphic 20">
              <a:extLst>
                <a:ext uri="{FF2B5EF4-FFF2-40B4-BE49-F238E27FC236}">
                  <a16:creationId xmlns:a16="http://schemas.microsoft.com/office/drawing/2014/main" id="{D9D12FAE-E13A-878A-C2F8-CA48BDB0707B}"/>
                </a:ext>
              </a:extLst>
            </p:cNvPr>
            <p:cNvGrpSpPr/>
            <p:nvPr/>
          </p:nvGrpSpPr>
          <p:grpSpPr>
            <a:xfrm>
              <a:off x="10507338" y="2395186"/>
              <a:ext cx="48682" cy="48281"/>
              <a:chOff x="10507338" y="2395186"/>
              <a:chExt cx="48682" cy="48281"/>
            </a:xfrm>
          </p:grpSpPr>
          <p:sp>
            <p:nvSpPr>
              <p:cNvPr id="610" name="Freeform 609">
                <a:extLst>
                  <a:ext uri="{FF2B5EF4-FFF2-40B4-BE49-F238E27FC236}">
                    <a16:creationId xmlns:a16="http://schemas.microsoft.com/office/drawing/2014/main" id="{DEE87BFD-D109-113C-7259-1541E9F2E434}"/>
                  </a:ext>
                </a:extLst>
              </p:cNvPr>
              <p:cNvSpPr/>
              <p:nvPr/>
            </p:nvSpPr>
            <p:spPr>
              <a:xfrm>
                <a:off x="10507338" y="241928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11" name="Freeform 610">
                <a:extLst>
                  <a:ext uri="{FF2B5EF4-FFF2-40B4-BE49-F238E27FC236}">
                    <a16:creationId xmlns:a16="http://schemas.microsoft.com/office/drawing/2014/main" id="{AB03DFC1-1D88-4D64-22C3-04C1226E05CB}"/>
                  </a:ext>
                </a:extLst>
              </p:cNvPr>
              <p:cNvSpPr/>
              <p:nvPr/>
            </p:nvSpPr>
            <p:spPr>
              <a:xfrm>
                <a:off x="10531679" y="239518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12" name="Graphic 20">
              <a:extLst>
                <a:ext uri="{FF2B5EF4-FFF2-40B4-BE49-F238E27FC236}">
                  <a16:creationId xmlns:a16="http://schemas.microsoft.com/office/drawing/2014/main" id="{D05D32CF-A7E3-CA98-0B9F-57802505D6E1}"/>
                </a:ext>
              </a:extLst>
            </p:cNvPr>
            <p:cNvGrpSpPr/>
            <p:nvPr/>
          </p:nvGrpSpPr>
          <p:grpSpPr>
            <a:xfrm>
              <a:off x="10477477" y="2374159"/>
              <a:ext cx="48682" cy="48281"/>
              <a:chOff x="10477477" y="2374159"/>
              <a:chExt cx="48682" cy="48281"/>
            </a:xfrm>
          </p:grpSpPr>
          <p:sp>
            <p:nvSpPr>
              <p:cNvPr id="613" name="Freeform 612">
                <a:extLst>
                  <a:ext uri="{FF2B5EF4-FFF2-40B4-BE49-F238E27FC236}">
                    <a16:creationId xmlns:a16="http://schemas.microsoft.com/office/drawing/2014/main" id="{3CADAA01-6D9A-009E-5500-001AB5186160}"/>
                  </a:ext>
                </a:extLst>
              </p:cNvPr>
              <p:cNvSpPr/>
              <p:nvPr/>
            </p:nvSpPr>
            <p:spPr>
              <a:xfrm>
                <a:off x="10477477" y="239825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14" name="Freeform 613">
                <a:extLst>
                  <a:ext uri="{FF2B5EF4-FFF2-40B4-BE49-F238E27FC236}">
                    <a16:creationId xmlns:a16="http://schemas.microsoft.com/office/drawing/2014/main" id="{E21CAF41-17BE-E50F-89D1-7AF9DF10A4B2}"/>
                  </a:ext>
                </a:extLst>
              </p:cNvPr>
              <p:cNvSpPr/>
              <p:nvPr/>
            </p:nvSpPr>
            <p:spPr>
              <a:xfrm>
                <a:off x="10501818" y="237415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15" name="Graphic 20">
              <a:extLst>
                <a:ext uri="{FF2B5EF4-FFF2-40B4-BE49-F238E27FC236}">
                  <a16:creationId xmlns:a16="http://schemas.microsoft.com/office/drawing/2014/main" id="{48FE48AF-0FE2-2D9E-B292-2F2CECD6D0AE}"/>
                </a:ext>
              </a:extLst>
            </p:cNvPr>
            <p:cNvGrpSpPr/>
            <p:nvPr/>
          </p:nvGrpSpPr>
          <p:grpSpPr>
            <a:xfrm>
              <a:off x="10439653" y="2374159"/>
              <a:ext cx="48682" cy="48281"/>
              <a:chOff x="10439653" y="2374159"/>
              <a:chExt cx="48682" cy="48281"/>
            </a:xfrm>
          </p:grpSpPr>
          <p:sp>
            <p:nvSpPr>
              <p:cNvPr id="616" name="Freeform 615">
                <a:extLst>
                  <a:ext uri="{FF2B5EF4-FFF2-40B4-BE49-F238E27FC236}">
                    <a16:creationId xmlns:a16="http://schemas.microsoft.com/office/drawing/2014/main" id="{CCC1A838-3CA2-3E14-A5F9-06581FF6F489}"/>
                  </a:ext>
                </a:extLst>
              </p:cNvPr>
              <p:cNvSpPr/>
              <p:nvPr/>
            </p:nvSpPr>
            <p:spPr>
              <a:xfrm>
                <a:off x="10439653" y="239825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17" name="Freeform 616">
                <a:extLst>
                  <a:ext uri="{FF2B5EF4-FFF2-40B4-BE49-F238E27FC236}">
                    <a16:creationId xmlns:a16="http://schemas.microsoft.com/office/drawing/2014/main" id="{DB02147B-8CEC-439D-4761-389136CF0F29}"/>
                  </a:ext>
                </a:extLst>
              </p:cNvPr>
              <p:cNvSpPr/>
              <p:nvPr/>
            </p:nvSpPr>
            <p:spPr>
              <a:xfrm>
                <a:off x="10463995" y="237415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18" name="Graphic 20">
              <a:extLst>
                <a:ext uri="{FF2B5EF4-FFF2-40B4-BE49-F238E27FC236}">
                  <a16:creationId xmlns:a16="http://schemas.microsoft.com/office/drawing/2014/main" id="{7153D4E8-A4E0-70BD-E326-13461306258A}"/>
                </a:ext>
              </a:extLst>
            </p:cNvPr>
            <p:cNvGrpSpPr/>
            <p:nvPr/>
          </p:nvGrpSpPr>
          <p:grpSpPr>
            <a:xfrm>
              <a:off x="10434496" y="2374159"/>
              <a:ext cx="48682" cy="48281"/>
              <a:chOff x="10434496" y="2374159"/>
              <a:chExt cx="48682" cy="48281"/>
            </a:xfrm>
          </p:grpSpPr>
          <p:sp>
            <p:nvSpPr>
              <p:cNvPr id="619" name="Freeform 618">
                <a:extLst>
                  <a:ext uri="{FF2B5EF4-FFF2-40B4-BE49-F238E27FC236}">
                    <a16:creationId xmlns:a16="http://schemas.microsoft.com/office/drawing/2014/main" id="{F40B9E74-F543-6250-F070-ABE63B2C1482}"/>
                  </a:ext>
                </a:extLst>
              </p:cNvPr>
              <p:cNvSpPr/>
              <p:nvPr/>
            </p:nvSpPr>
            <p:spPr>
              <a:xfrm>
                <a:off x="10434496" y="239825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20" name="Freeform 619">
                <a:extLst>
                  <a:ext uri="{FF2B5EF4-FFF2-40B4-BE49-F238E27FC236}">
                    <a16:creationId xmlns:a16="http://schemas.microsoft.com/office/drawing/2014/main" id="{24B97A89-C782-1F7D-B138-98523602B7CB}"/>
                  </a:ext>
                </a:extLst>
              </p:cNvPr>
              <p:cNvSpPr/>
              <p:nvPr/>
            </p:nvSpPr>
            <p:spPr>
              <a:xfrm>
                <a:off x="10458837" y="237415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21" name="Graphic 20">
              <a:extLst>
                <a:ext uri="{FF2B5EF4-FFF2-40B4-BE49-F238E27FC236}">
                  <a16:creationId xmlns:a16="http://schemas.microsoft.com/office/drawing/2014/main" id="{E6D9BF00-12C5-6BED-9A1E-517FFCA044E5}"/>
                </a:ext>
              </a:extLst>
            </p:cNvPr>
            <p:cNvGrpSpPr/>
            <p:nvPr/>
          </p:nvGrpSpPr>
          <p:grpSpPr>
            <a:xfrm>
              <a:off x="10421284" y="2374159"/>
              <a:ext cx="48772" cy="48281"/>
              <a:chOff x="10421284" y="2374159"/>
              <a:chExt cx="48772" cy="48281"/>
            </a:xfrm>
          </p:grpSpPr>
          <p:sp>
            <p:nvSpPr>
              <p:cNvPr id="622" name="Freeform 621">
                <a:extLst>
                  <a:ext uri="{FF2B5EF4-FFF2-40B4-BE49-F238E27FC236}">
                    <a16:creationId xmlns:a16="http://schemas.microsoft.com/office/drawing/2014/main" id="{EDAFD671-00D0-76BE-39EC-D32A8FA39A49}"/>
                  </a:ext>
                </a:extLst>
              </p:cNvPr>
              <p:cNvSpPr/>
              <p:nvPr/>
            </p:nvSpPr>
            <p:spPr>
              <a:xfrm>
                <a:off x="10421284" y="2398254"/>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23" name="Freeform 622">
                <a:extLst>
                  <a:ext uri="{FF2B5EF4-FFF2-40B4-BE49-F238E27FC236}">
                    <a16:creationId xmlns:a16="http://schemas.microsoft.com/office/drawing/2014/main" id="{8DE5127E-C2FC-58C6-B120-5692763F0A01}"/>
                  </a:ext>
                </a:extLst>
              </p:cNvPr>
              <p:cNvSpPr/>
              <p:nvPr/>
            </p:nvSpPr>
            <p:spPr>
              <a:xfrm>
                <a:off x="10445626" y="237415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24" name="Graphic 20">
              <a:extLst>
                <a:ext uri="{FF2B5EF4-FFF2-40B4-BE49-F238E27FC236}">
                  <a16:creationId xmlns:a16="http://schemas.microsoft.com/office/drawing/2014/main" id="{9EB3BBC7-9913-5193-5FBE-6FCDFC5969BF}"/>
                </a:ext>
              </a:extLst>
            </p:cNvPr>
            <p:cNvGrpSpPr/>
            <p:nvPr/>
          </p:nvGrpSpPr>
          <p:grpSpPr>
            <a:xfrm>
              <a:off x="10410155" y="2374159"/>
              <a:ext cx="48682" cy="48281"/>
              <a:chOff x="10410155" y="2374159"/>
              <a:chExt cx="48682" cy="48281"/>
            </a:xfrm>
          </p:grpSpPr>
          <p:sp>
            <p:nvSpPr>
              <p:cNvPr id="625" name="Freeform 624">
                <a:extLst>
                  <a:ext uri="{FF2B5EF4-FFF2-40B4-BE49-F238E27FC236}">
                    <a16:creationId xmlns:a16="http://schemas.microsoft.com/office/drawing/2014/main" id="{31206FD1-2EEA-9643-BEB5-265D47761A6C}"/>
                  </a:ext>
                </a:extLst>
              </p:cNvPr>
              <p:cNvSpPr/>
              <p:nvPr/>
            </p:nvSpPr>
            <p:spPr>
              <a:xfrm>
                <a:off x="10410155" y="239825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26" name="Freeform 625">
                <a:extLst>
                  <a:ext uri="{FF2B5EF4-FFF2-40B4-BE49-F238E27FC236}">
                    <a16:creationId xmlns:a16="http://schemas.microsoft.com/office/drawing/2014/main" id="{887077B6-FDB7-608D-90C9-B290BA225B95}"/>
                  </a:ext>
                </a:extLst>
              </p:cNvPr>
              <p:cNvSpPr/>
              <p:nvPr/>
            </p:nvSpPr>
            <p:spPr>
              <a:xfrm>
                <a:off x="10434496" y="237415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27" name="Graphic 20">
              <a:extLst>
                <a:ext uri="{FF2B5EF4-FFF2-40B4-BE49-F238E27FC236}">
                  <a16:creationId xmlns:a16="http://schemas.microsoft.com/office/drawing/2014/main" id="{BDCAA86B-851A-2923-A88F-998A2DB98D9A}"/>
                </a:ext>
              </a:extLst>
            </p:cNvPr>
            <p:cNvGrpSpPr/>
            <p:nvPr/>
          </p:nvGrpSpPr>
          <p:grpSpPr>
            <a:xfrm>
              <a:off x="10400201" y="2351417"/>
              <a:ext cx="48772" cy="48371"/>
              <a:chOff x="10400201" y="2351417"/>
              <a:chExt cx="48772" cy="48371"/>
            </a:xfrm>
          </p:grpSpPr>
          <p:sp>
            <p:nvSpPr>
              <p:cNvPr id="628" name="Freeform 627">
                <a:extLst>
                  <a:ext uri="{FF2B5EF4-FFF2-40B4-BE49-F238E27FC236}">
                    <a16:creationId xmlns:a16="http://schemas.microsoft.com/office/drawing/2014/main" id="{00D9B02E-14AC-3500-C44E-3E4204140706}"/>
                  </a:ext>
                </a:extLst>
              </p:cNvPr>
              <p:cNvSpPr/>
              <p:nvPr/>
            </p:nvSpPr>
            <p:spPr>
              <a:xfrm>
                <a:off x="10400201" y="237560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29" name="Freeform 628">
                <a:extLst>
                  <a:ext uri="{FF2B5EF4-FFF2-40B4-BE49-F238E27FC236}">
                    <a16:creationId xmlns:a16="http://schemas.microsoft.com/office/drawing/2014/main" id="{0C40B7A8-3475-CCEB-BC55-403AFDEB907E}"/>
                  </a:ext>
                </a:extLst>
              </p:cNvPr>
              <p:cNvSpPr/>
              <p:nvPr/>
            </p:nvSpPr>
            <p:spPr>
              <a:xfrm>
                <a:off x="10424542" y="235141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30" name="Graphic 20">
              <a:extLst>
                <a:ext uri="{FF2B5EF4-FFF2-40B4-BE49-F238E27FC236}">
                  <a16:creationId xmlns:a16="http://schemas.microsoft.com/office/drawing/2014/main" id="{66DFAF11-2F90-0BB6-6961-E024E293EB7A}"/>
                </a:ext>
              </a:extLst>
            </p:cNvPr>
            <p:cNvGrpSpPr/>
            <p:nvPr/>
          </p:nvGrpSpPr>
          <p:grpSpPr>
            <a:xfrm>
              <a:off x="10380475" y="2351417"/>
              <a:ext cx="48682" cy="48371"/>
              <a:chOff x="10380475" y="2351417"/>
              <a:chExt cx="48682" cy="48371"/>
            </a:xfrm>
          </p:grpSpPr>
          <p:sp>
            <p:nvSpPr>
              <p:cNvPr id="631" name="Freeform 630">
                <a:extLst>
                  <a:ext uri="{FF2B5EF4-FFF2-40B4-BE49-F238E27FC236}">
                    <a16:creationId xmlns:a16="http://schemas.microsoft.com/office/drawing/2014/main" id="{7EA128D8-F670-5A85-F4D3-81416268AFC3}"/>
                  </a:ext>
                </a:extLst>
              </p:cNvPr>
              <p:cNvSpPr/>
              <p:nvPr/>
            </p:nvSpPr>
            <p:spPr>
              <a:xfrm>
                <a:off x="10380475" y="237560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32" name="Freeform 631">
                <a:extLst>
                  <a:ext uri="{FF2B5EF4-FFF2-40B4-BE49-F238E27FC236}">
                    <a16:creationId xmlns:a16="http://schemas.microsoft.com/office/drawing/2014/main" id="{93BF44C7-208B-43D2-A680-F1D78DDAD578}"/>
                  </a:ext>
                </a:extLst>
              </p:cNvPr>
              <p:cNvSpPr/>
              <p:nvPr/>
            </p:nvSpPr>
            <p:spPr>
              <a:xfrm>
                <a:off x="10404816" y="235141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33" name="Graphic 20">
              <a:extLst>
                <a:ext uri="{FF2B5EF4-FFF2-40B4-BE49-F238E27FC236}">
                  <a16:creationId xmlns:a16="http://schemas.microsoft.com/office/drawing/2014/main" id="{8E4C2986-1EB4-4B52-F99E-5CE8E06E458C}"/>
                </a:ext>
              </a:extLst>
            </p:cNvPr>
            <p:cNvGrpSpPr/>
            <p:nvPr/>
          </p:nvGrpSpPr>
          <p:grpSpPr>
            <a:xfrm>
              <a:off x="10344642" y="2327322"/>
              <a:ext cx="48682" cy="48281"/>
              <a:chOff x="10344642" y="2327322"/>
              <a:chExt cx="48682" cy="48281"/>
            </a:xfrm>
          </p:grpSpPr>
          <p:sp>
            <p:nvSpPr>
              <p:cNvPr id="634" name="Freeform 633">
                <a:extLst>
                  <a:ext uri="{FF2B5EF4-FFF2-40B4-BE49-F238E27FC236}">
                    <a16:creationId xmlns:a16="http://schemas.microsoft.com/office/drawing/2014/main" id="{371FD8D0-8F16-D663-51CC-657A81E8B697}"/>
                  </a:ext>
                </a:extLst>
              </p:cNvPr>
              <p:cNvSpPr/>
              <p:nvPr/>
            </p:nvSpPr>
            <p:spPr>
              <a:xfrm>
                <a:off x="10344642" y="235141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35" name="Freeform 634">
                <a:extLst>
                  <a:ext uri="{FF2B5EF4-FFF2-40B4-BE49-F238E27FC236}">
                    <a16:creationId xmlns:a16="http://schemas.microsoft.com/office/drawing/2014/main" id="{32483FDC-13C8-7CED-FD65-5C71587775AC}"/>
                  </a:ext>
                </a:extLst>
              </p:cNvPr>
              <p:cNvSpPr/>
              <p:nvPr/>
            </p:nvSpPr>
            <p:spPr>
              <a:xfrm>
                <a:off x="10368983" y="232732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36" name="Graphic 20">
              <a:extLst>
                <a:ext uri="{FF2B5EF4-FFF2-40B4-BE49-F238E27FC236}">
                  <a16:creationId xmlns:a16="http://schemas.microsoft.com/office/drawing/2014/main" id="{D5ACD186-AACE-FBDA-F03B-27B1BF3DF130}"/>
                </a:ext>
              </a:extLst>
            </p:cNvPr>
            <p:cNvGrpSpPr/>
            <p:nvPr/>
          </p:nvGrpSpPr>
          <p:grpSpPr>
            <a:xfrm>
              <a:off x="10338307" y="2327322"/>
              <a:ext cx="48772" cy="48281"/>
              <a:chOff x="10338307" y="2327322"/>
              <a:chExt cx="48772" cy="48281"/>
            </a:xfrm>
          </p:grpSpPr>
          <p:sp>
            <p:nvSpPr>
              <p:cNvPr id="637" name="Freeform 636">
                <a:extLst>
                  <a:ext uri="{FF2B5EF4-FFF2-40B4-BE49-F238E27FC236}">
                    <a16:creationId xmlns:a16="http://schemas.microsoft.com/office/drawing/2014/main" id="{44CBD936-24D7-20F2-6757-5333F3629811}"/>
                  </a:ext>
                </a:extLst>
              </p:cNvPr>
              <p:cNvSpPr/>
              <p:nvPr/>
            </p:nvSpPr>
            <p:spPr>
              <a:xfrm>
                <a:off x="10338307" y="2351417"/>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38" name="Freeform 637">
                <a:extLst>
                  <a:ext uri="{FF2B5EF4-FFF2-40B4-BE49-F238E27FC236}">
                    <a16:creationId xmlns:a16="http://schemas.microsoft.com/office/drawing/2014/main" id="{71427162-0B74-1058-EF12-8ADF8E7D6636}"/>
                  </a:ext>
                </a:extLst>
              </p:cNvPr>
              <p:cNvSpPr/>
              <p:nvPr/>
            </p:nvSpPr>
            <p:spPr>
              <a:xfrm>
                <a:off x="10362649" y="232732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39" name="Graphic 20">
              <a:extLst>
                <a:ext uri="{FF2B5EF4-FFF2-40B4-BE49-F238E27FC236}">
                  <a16:creationId xmlns:a16="http://schemas.microsoft.com/office/drawing/2014/main" id="{8800FD14-0DDC-C22E-920C-9E64A89A5427}"/>
                </a:ext>
              </a:extLst>
            </p:cNvPr>
            <p:cNvGrpSpPr/>
            <p:nvPr/>
          </p:nvGrpSpPr>
          <p:grpSpPr>
            <a:xfrm>
              <a:off x="10293969" y="2327322"/>
              <a:ext cx="48682" cy="48281"/>
              <a:chOff x="10293969" y="2327322"/>
              <a:chExt cx="48682" cy="48281"/>
            </a:xfrm>
          </p:grpSpPr>
          <p:sp>
            <p:nvSpPr>
              <p:cNvPr id="640" name="Freeform 639">
                <a:extLst>
                  <a:ext uri="{FF2B5EF4-FFF2-40B4-BE49-F238E27FC236}">
                    <a16:creationId xmlns:a16="http://schemas.microsoft.com/office/drawing/2014/main" id="{CFDD89A2-46BF-9FC2-2A8A-5839140AD80A}"/>
                  </a:ext>
                </a:extLst>
              </p:cNvPr>
              <p:cNvSpPr/>
              <p:nvPr/>
            </p:nvSpPr>
            <p:spPr>
              <a:xfrm>
                <a:off x="10293969" y="235141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41" name="Freeform 640">
                <a:extLst>
                  <a:ext uri="{FF2B5EF4-FFF2-40B4-BE49-F238E27FC236}">
                    <a16:creationId xmlns:a16="http://schemas.microsoft.com/office/drawing/2014/main" id="{C9B8FF21-8B7E-BD9E-4AE7-25B723AFB762}"/>
                  </a:ext>
                </a:extLst>
              </p:cNvPr>
              <p:cNvSpPr/>
              <p:nvPr/>
            </p:nvSpPr>
            <p:spPr>
              <a:xfrm>
                <a:off x="10318310" y="232732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42" name="Graphic 20">
              <a:extLst>
                <a:ext uri="{FF2B5EF4-FFF2-40B4-BE49-F238E27FC236}">
                  <a16:creationId xmlns:a16="http://schemas.microsoft.com/office/drawing/2014/main" id="{FBBD7F04-9218-9185-5C11-B69A7D778882}"/>
                </a:ext>
              </a:extLst>
            </p:cNvPr>
            <p:cNvGrpSpPr/>
            <p:nvPr/>
          </p:nvGrpSpPr>
          <p:grpSpPr>
            <a:xfrm>
              <a:off x="10266279" y="2327322"/>
              <a:ext cx="48772" cy="48281"/>
              <a:chOff x="10266279" y="2327322"/>
              <a:chExt cx="48772" cy="48281"/>
            </a:xfrm>
          </p:grpSpPr>
          <p:sp>
            <p:nvSpPr>
              <p:cNvPr id="643" name="Freeform 642">
                <a:extLst>
                  <a:ext uri="{FF2B5EF4-FFF2-40B4-BE49-F238E27FC236}">
                    <a16:creationId xmlns:a16="http://schemas.microsoft.com/office/drawing/2014/main" id="{C1410BBE-B3BA-1B06-AE6D-8AEF5494C990}"/>
                  </a:ext>
                </a:extLst>
              </p:cNvPr>
              <p:cNvSpPr/>
              <p:nvPr/>
            </p:nvSpPr>
            <p:spPr>
              <a:xfrm>
                <a:off x="10266279" y="2351417"/>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44" name="Freeform 643">
                <a:extLst>
                  <a:ext uri="{FF2B5EF4-FFF2-40B4-BE49-F238E27FC236}">
                    <a16:creationId xmlns:a16="http://schemas.microsoft.com/office/drawing/2014/main" id="{A5811758-DD32-1FE5-E89F-3CBA6E94E07E}"/>
                  </a:ext>
                </a:extLst>
              </p:cNvPr>
              <p:cNvSpPr/>
              <p:nvPr/>
            </p:nvSpPr>
            <p:spPr>
              <a:xfrm>
                <a:off x="10290621" y="232732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45" name="Graphic 20">
              <a:extLst>
                <a:ext uri="{FF2B5EF4-FFF2-40B4-BE49-F238E27FC236}">
                  <a16:creationId xmlns:a16="http://schemas.microsoft.com/office/drawing/2014/main" id="{6CCC18EC-CDE6-CAAF-E38E-631A0AE46C06}"/>
                </a:ext>
              </a:extLst>
            </p:cNvPr>
            <p:cNvGrpSpPr/>
            <p:nvPr/>
          </p:nvGrpSpPr>
          <p:grpSpPr>
            <a:xfrm>
              <a:off x="10253973" y="2313604"/>
              <a:ext cx="48682" cy="48371"/>
              <a:chOff x="10253973" y="2313604"/>
              <a:chExt cx="48682" cy="48371"/>
            </a:xfrm>
          </p:grpSpPr>
          <p:sp>
            <p:nvSpPr>
              <p:cNvPr id="646" name="Freeform 645">
                <a:extLst>
                  <a:ext uri="{FF2B5EF4-FFF2-40B4-BE49-F238E27FC236}">
                    <a16:creationId xmlns:a16="http://schemas.microsoft.com/office/drawing/2014/main" id="{C38F42DB-40EF-FB1C-6A3C-0C3C31C53BB7}"/>
                  </a:ext>
                </a:extLst>
              </p:cNvPr>
              <p:cNvSpPr/>
              <p:nvPr/>
            </p:nvSpPr>
            <p:spPr>
              <a:xfrm>
                <a:off x="10253973" y="23377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47" name="Freeform 646">
                <a:extLst>
                  <a:ext uri="{FF2B5EF4-FFF2-40B4-BE49-F238E27FC236}">
                    <a16:creationId xmlns:a16="http://schemas.microsoft.com/office/drawing/2014/main" id="{9935BB35-EF1D-98AE-6C94-3C2CC685AAA4}"/>
                  </a:ext>
                </a:extLst>
              </p:cNvPr>
              <p:cNvSpPr/>
              <p:nvPr/>
            </p:nvSpPr>
            <p:spPr>
              <a:xfrm>
                <a:off x="10278314"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48" name="Graphic 20">
              <a:extLst>
                <a:ext uri="{FF2B5EF4-FFF2-40B4-BE49-F238E27FC236}">
                  <a16:creationId xmlns:a16="http://schemas.microsoft.com/office/drawing/2014/main" id="{ECD365C9-2F0D-C0AF-70AD-961ABC85990A}"/>
                </a:ext>
              </a:extLst>
            </p:cNvPr>
            <p:cNvGrpSpPr/>
            <p:nvPr/>
          </p:nvGrpSpPr>
          <p:grpSpPr>
            <a:xfrm>
              <a:off x="10243838" y="2313604"/>
              <a:ext cx="48682" cy="48371"/>
              <a:chOff x="10243838" y="2313604"/>
              <a:chExt cx="48682" cy="48371"/>
            </a:xfrm>
          </p:grpSpPr>
          <p:sp>
            <p:nvSpPr>
              <p:cNvPr id="649" name="Freeform 648">
                <a:extLst>
                  <a:ext uri="{FF2B5EF4-FFF2-40B4-BE49-F238E27FC236}">
                    <a16:creationId xmlns:a16="http://schemas.microsoft.com/office/drawing/2014/main" id="{29ECC1B2-34AA-2F31-2764-3E3155D6B271}"/>
                  </a:ext>
                </a:extLst>
              </p:cNvPr>
              <p:cNvSpPr/>
              <p:nvPr/>
            </p:nvSpPr>
            <p:spPr>
              <a:xfrm>
                <a:off x="10243838" y="23377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50" name="Freeform 649">
                <a:extLst>
                  <a:ext uri="{FF2B5EF4-FFF2-40B4-BE49-F238E27FC236}">
                    <a16:creationId xmlns:a16="http://schemas.microsoft.com/office/drawing/2014/main" id="{F7A07B9E-9523-3618-42D5-BDD731F55AE2}"/>
                  </a:ext>
                </a:extLst>
              </p:cNvPr>
              <p:cNvSpPr/>
              <p:nvPr/>
            </p:nvSpPr>
            <p:spPr>
              <a:xfrm>
                <a:off x="10268180"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51" name="Graphic 20">
              <a:extLst>
                <a:ext uri="{FF2B5EF4-FFF2-40B4-BE49-F238E27FC236}">
                  <a16:creationId xmlns:a16="http://schemas.microsoft.com/office/drawing/2014/main" id="{89C912EA-371A-8C31-6A6B-314287F95DD3}"/>
                </a:ext>
              </a:extLst>
            </p:cNvPr>
            <p:cNvGrpSpPr/>
            <p:nvPr/>
          </p:nvGrpSpPr>
          <p:grpSpPr>
            <a:xfrm>
              <a:off x="10238681" y="2313604"/>
              <a:ext cx="48682" cy="48371"/>
              <a:chOff x="10238681" y="2313604"/>
              <a:chExt cx="48682" cy="48371"/>
            </a:xfrm>
          </p:grpSpPr>
          <p:sp>
            <p:nvSpPr>
              <p:cNvPr id="652" name="Freeform 651">
                <a:extLst>
                  <a:ext uri="{FF2B5EF4-FFF2-40B4-BE49-F238E27FC236}">
                    <a16:creationId xmlns:a16="http://schemas.microsoft.com/office/drawing/2014/main" id="{5BF32ED4-F350-036D-A453-9F748D42B2FD}"/>
                  </a:ext>
                </a:extLst>
              </p:cNvPr>
              <p:cNvSpPr/>
              <p:nvPr/>
            </p:nvSpPr>
            <p:spPr>
              <a:xfrm>
                <a:off x="10238681" y="23377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53" name="Freeform 652">
                <a:extLst>
                  <a:ext uri="{FF2B5EF4-FFF2-40B4-BE49-F238E27FC236}">
                    <a16:creationId xmlns:a16="http://schemas.microsoft.com/office/drawing/2014/main" id="{0003F4E5-4442-463C-6912-D550AE2D4AE7}"/>
                  </a:ext>
                </a:extLst>
              </p:cNvPr>
              <p:cNvSpPr/>
              <p:nvPr/>
            </p:nvSpPr>
            <p:spPr>
              <a:xfrm>
                <a:off x="10263022"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54" name="Graphic 20">
              <a:extLst>
                <a:ext uri="{FF2B5EF4-FFF2-40B4-BE49-F238E27FC236}">
                  <a16:creationId xmlns:a16="http://schemas.microsoft.com/office/drawing/2014/main" id="{CFAC5C0A-127E-43A7-37B8-5C0F94C11B7D}"/>
                </a:ext>
              </a:extLst>
            </p:cNvPr>
            <p:cNvGrpSpPr/>
            <p:nvPr/>
          </p:nvGrpSpPr>
          <p:grpSpPr>
            <a:xfrm>
              <a:off x="10219497" y="2313604"/>
              <a:ext cx="48682" cy="48371"/>
              <a:chOff x="10219497" y="2313604"/>
              <a:chExt cx="48682" cy="48371"/>
            </a:xfrm>
          </p:grpSpPr>
          <p:sp>
            <p:nvSpPr>
              <p:cNvPr id="655" name="Freeform 654">
                <a:extLst>
                  <a:ext uri="{FF2B5EF4-FFF2-40B4-BE49-F238E27FC236}">
                    <a16:creationId xmlns:a16="http://schemas.microsoft.com/office/drawing/2014/main" id="{31AF25E3-417D-99C2-D07A-B81648E1EB5A}"/>
                  </a:ext>
                </a:extLst>
              </p:cNvPr>
              <p:cNvSpPr/>
              <p:nvPr/>
            </p:nvSpPr>
            <p:spPr>
              <a:xfrm>
                <a:off x="10219497" y="23377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56" name="Freeform 655">
                <a:extLst>
                  <a:ext uri="{FF2B5EF4-FFF2-40B4-BE49-F238E27FC236}">
                    <a16:creationId xmlns:a16="http://schemas.microsoft.com/office/drawing/2014/main" id="{8FBF211A-3A99-2F0A-CBD3-7F5A35C82F23}"/>
                  </a:ext>
                </a:extLst>
              </p:cNvPr>
              <p:cNvSpPr/>
              <p:nvPr/>
            </p:nvSpPr>
            <p:spPr>
              <a:xfrm>
                <a:off x="10243838"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57" name="Graphic 20">
              <a:extLst>
                <a:ext uri="{FF2B5EF4-FFF2-40B4-BE49-F238E27FC236}">
                  <a16:creationId xmlns:a16="http://schemas.microsoft.com/office/drawing/2014/main" id="{C6A768C7-58D2-9FBB-07D6-AB1D29FE194B}"/>
                </a:ext>
              </a:extLst>
            </p:cNvPr>
            <p:cNvGrpSpPr/>
            <p:nvPr/>
          </p:nvGrpSpPr>
          <p:grpSpPr>
            <a:xfrm>
              <a:off x="10215878" y="2313604"/>
              <a:ext cx="48772" cy="48371"/>
              <a:chOff x="10215878" y="2313604"/>
              <a:chExt cx="48772" cy="48371"/>
            </a:xfrm>
          </p:grpSpPr>
          <p:sp>
            <p:nvSpPr>
              <p:cNvPr id="658" name="Freeform 657">
                <a:extLst>
                  <a:ext uri="{FF2B5EF4-FFF2-40B4-BE49-F238E27FC236}">
                    <a16:creationId xmlns:a16="http://schemas.microsoft.com/office/drawing/2014/main" id="{D0AE27ED-4FB2-6A86-A161-CB314C4D3714}"/>
                  </a:ext>
                </a:extLst>
              </p:cNvPr>
              <p:cNvSpPr/>
              <p:nvPr/>
            </p:nvSpPr>
            <p:spPr>
              <a:xfrm>
                <a:off x="10215878" y="233779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59" name="Freeform 658">
                <a:extLst>
                  <a:ext uri="{FF2B5EF4-FFF2-40B4-BE49-F238E27FC236}">
                    <a16:creationId xmlns:a16="http://schemas.microsoft.com/office/drawing/2014/main" id="{6E4B3861-41AC-2516-5C61-6B91B587C509}"/>
                  </a:ext>
                </a:extLst>
              </p:cNvPr>
              <p:cNvSpPr/>
              <p:nvPr/>
            </p:nvSpPr>
            <p:spPr>
              <a:xfrm>
                <a:off x="10240219"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60" name="Graphic 20">
              <a:extLst>
                <a:ext uri="{FF2B5EF4-FFF2-40B4-BE49-F238E27FC236}">
                  <a16:creationId xmlns:a16="http://schemas.microsoft.com/office/drawing/2014/main" id="{C4CC4BAD-2C9C-3024-93E2-9EDFE25FFFA4}"/>
                </a:ext>
              </a:extLst>
            </p:cNvPr>
            <p:cNvGrpSpPr/>
            <p:nvPr/>
          </p:nvGrpSpPr>
          <p:grpSpPr>
            <a:xfrm>
              <a:off x="10191537" y="2313604"/>
              <a:ext cx="48772" cy="48371"/>
              <a:chOff x="10191537" y="2313604"/>
              <a:chExt cx="48772" cy="48371"/>
            </a:xfrm>
          </p:grpSpPr>
          <p:sp>
            <p:nvSpPr>
              <p:cNvPr id="661" name="Freeform 660">
                <a:extLst>
                  <a:ext uri="{FF2B5EF4-FFF2-40B4-BE49-F238E27FC236}">
                    <a16:creationId xmlns:a16="http://schemas.microsoft.com/office/drawing/2014/main" id="{235C3285-CFEF-1C32-3294-3B90BC5CB7E4}"/>
                  </a:ext>
                </a:extLst>
              </p:cNvPr>
              <p:cNvSpPr/>
              <p:nvPr/>
            </p:nvSpPr>
            <p:spPr>
              <a:xfrm>
                <a:off x="10191537" y="233779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62" name="Freeform 661">
                <a:extLst>
                  <a:ext uri="{FF2B5EF4-FFF2-40B4-BE49-F238E27FC236}">
                    <a16:creationId xmlns:a16="http://schemas.microsoft.com/office/drawing/2014/main" id="{9F1259DD-2E81-66D4-CCEB-B763E2AA1024}"/>
                  </a:ext>
                </a:extLst>
              </p:cNvPr>
              <p:cNvSpPr/>
              <p:nvPr/>
            </p:nvSpPr>
            <p:spPr>
              <a:xfrm>
                <a:off x="10215878"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63" name="Graphic 20">
              <a:extLst>
                <a:ext uri="{FF2B5EF4-FFF2-40B4-BE49-F238E27FC236}">
                  <a16:creationId xmlns:a16="http://schemas.microsoft.com/office/drawing/2014/main" id="{A2F4DC81-3125-5889-B6E1-D03156C0632F}"/>
                </a:ext>
              </a:extLst>
            </p:cNvPr>
            <p:cNvGrpSpPr/>
            <p:nvPr/>
          </p:nvGrpSpPr>
          <p:grpSpPr>
            <a:xfrm>
              <a:off x="10183302" y="2313604"/>
              <a:ext cx="48682" cy="48371"/>
              <a:chOff x="10183302" y="2313604"/>
              <a:chExt cx="48682" cy="48371"/>
            </a:xfrm>
          </p:grpSpPr>
          <p:sp>
            <p:nvSpPr>
              <p:cNvPr id="664" name="Freeform 663">
                <a:extLst>
                  <a:ext uri="{FF2B5EF4-FFF2-40B4-BE49-F238E27FC236}">
                    <a16:creationId xmlns:a16="http://schemas.microsoft.com/office/drawing/2014/main" id="{7FDAAB21-A2CA-62BB-3CDE-1B6E7C7E0DB6}"/>
                  </a:ext>
                </a:extLst>
              </p:cNvPr>
              <p:cNvSpPr/>
              <p:nvPr/>
            </p:nvSpPr>
            <p:spPr>
              <a:xfrm>
                <a:off x="10183302" y="23377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65" name="Freeform 664">
                <a:extLst>
                  <a:ext uri="{FF2B5EF4-FFF2-40B4-BE49-F238E27FC236}">
                    <a16:creationId xmlns:a16="http://schemas.microsoft.com/office/drawing/2014/main" id="{E1BE62E6-178C-E744-3DAF-317F7103B1A9}"/>
                  </a:ext>
                </a:extLst>
              </p:cNvPr>
              <p:cNvSpPr/>
              <p:nvPr/>
            </p:nvSpPr>
            <p:spPr>
              <a:xfrm>
                <a:off x="10207643"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66" name="Graphic 20">
              <a:extLst>
                <a:ext uri="{FF2B5EF4-FFF2-40B4-BE49-F238E27FC236}">
                  <a16:creationId xmlns:a16="http://schemas.microsoft.com/office/drawing/2014/main" id="{C1D2CE5E-BA37-811F-6C38-10CBC024079E}"/>
                </a:ext>
              </a:extLst>
            </p:cNvPr>
            <p:cNvGrpSpPr/>
            <p:nvPr/>
          </p:nvGrpSpPr>
          <p:grpSpPr>
            <a:xfrm>
              <a:off x="10185474" y="2313604"/>
              <a:ext cx="48772" cy="48371"/>
              <a:chOff x="10185474" y="2313604"/>
              <a:chExt cx="48772" cy="48371"/>
            </a:xfrm>
          </p:grpSpPr>
          <p:sp>
            <p:nvSpPr>
              <p:cNvPr id="667" name="Freeform 666">
                <a:extLst>
                  <a:ext uri="{FF2B5EF4-FFF2-40B4-BE49-F238E27FC236}">
                    <a16:creationId xmlns:a16="http://schemas.microsoft.com/office/drawing/2014/main" id="{AFDCB888-174B-1AE3-2672-BFBA3C3FE929}"/>
                  </a:ext>
                </a:extLst>
              </p:cNvPr>
              <p:cNvSpPr/>
              <p:nvPr/>
            </p:nvSpPr>
            <p:spPr>
              <a:xfrm>
                <a:off x="10185474" y="233779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668" name="Freeform 667">
                <a:extLst>
                  <a:ext uri="{FF2B5EF4-FFF2-40B4-BE49-F238E27FC236}">
                    <a16:creationId xmlns:a16="http://schemas.microsoft.com/office/drawing/2014/main" id="{362FEA5B-BF1F-F745-27CC-A6FB966FC7BF}"/>
                  </a:ext>
                </a:extLst>
              </p:cNvPr>
              <p:cNvSpPr/>
              <p:nvPr/>
            </p:nvSpPr>
            <p:spPr>
              <a:xfrm>
                <a:off x="10209815"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69" name="Graphic 20">
              <a:extLst>
                <a:ext uri="{FF2B5EF4-FFF2-40B4-BE49-F238E27FC236}">
                  <a16:creationId xmlns:a16="http://schemas.microsoft.com/office/drawing/2014/main" id="{AB269CF2-63B2-4B71-C1CD-A7D1E5CE842E}"/>
                </a:ext>
              </a:extLst>
            </p:cNvPr>
            <p:cNvGrpSpPr/>
            <p:nvPr/>
          </p:nvGrpSpPr>
          <p:grpSpPr>
            <a:xfrm>
              <a:off x="10158961" y="2313604"/>
              <a:ext cx="48682" cy="48371"/>
              <a:chOff x="10158961" y="2313604"/>
              <a:chExt cx="48682" cy="48371"/>
            </a:xfrm>
          </p:grpSpPr>
          <p:sp>
            <p:nvSpPr>
              <p:cNvPr id="670" name="Freeform 669">
                <a:extLst>
                  <a:ext uri="{FF2B5EF4-FFF2-40B4-BE49-F238E27FC236}">
                    <a16:creationId xmlns:a16="http://schemas.microsoft.com/office/drawing/2014/main" id="{04D1F080-5D61-D75C-B791-806C09860F80}"/>
                  </a:ext>
                </a:extLst>
              </p:cNvPr>
              <p:cNvSpPr/>
              <p:nvPr/>
            </p:nvSpPr>
            <p:spPr>
              <a:xfrm>
                <a:off x="10158961" y="23377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71" name="Freeform 670">
                <a:extLst>
                  <a:ext uri="{FF2B5EF4-FFF2-40B4-BE49-F238E27FC236}">
                    <a16:creationId xmlns:a16="http://schemas.microsoft.com/office/drawing/2014/main" id="{31F2A152-F239-95D9-C8CE-684506D5E26D}"/>
                  </a:ext>
                </a:extLst>
              </p:cNvPr>
              <p:cNvSpPr/>
              <p:nvPr/>
            </p:nvSpPr>
            <p:spPr>
              <a:xfrm>
                <a:off x="10183302" y="23136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672" name="Graphic 20">
              <a:extLst>
                <a:ext uri="{FF2B5EF4-FFF2-40B4-BE49-F238E27FC236}">
                  <a16:creationId xmlns:a16="http://schemas.microsoft.com/office/drawing/2014/main" id="{0C378453-1B16-733B-1B19-9031CEE2C678}"/>
                </a:ext>
              </a:extLst>
            </p:cNvPr>
            <p:cNvGrpSpPr/>
            <p:nvPr/>
          </p:nvGrpSpPr>
          <p:grpSpPr>
            <a:xfrm>
              <a:off x="10131001" y="2297180"/>
              <a:ext cx="48682" cy="48281"/>
              <a:chOff x="10131001" y="2297180"/>
              <a:chExt cx="48682" cy="48281"/>
            </a:xfrm>
          </p:grpSpPr>
          <p:sp>
            <p:nvSpPr>
              <p:cNvPr id="673" name="Freeform 672">
                <a:extLst>
                  <a:ext uri="{FF2B5EF4-FFF2-40B4-BE49-F238E27FC236}">
                    <a16:creationId xmlns:a16="http://schemas.microsoft.com/office/drawing/2014/main" id="{53DBF440-4B84-D9ED-165B-EA93AC4E568F}"/>
                  </a:ext>
                </a:extLst>
              </p:cNvPr>
              <p:cNvSpPr/>
              <p:nvPr/>
            </p:nvSpPr>
            <p:spPr>
              <a:xfrm>
                <a:off x="10131001"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74" name="Freeform 673">
                <a:extLst>
                  <a:ext uri="{FF2B5EF4-FFF2-40B4-BE49-F238E27FC236}">
                    <a16:creationId xmlns:a16="http://schemas.microsoft.com/office/drawing/2014/main" id="{DF782503-BE79-9238-C7D5-A887C918191F}"/>
                  </a:ext>
                </a:extLst>
              </p:cNvPr>
              <p:cNvSpPr/>
              <p:nvPr/>
            </p:nvSpPr>
            <p:spPr>
              <a:xfrm>
                <a:off x="10155342"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75" name="Graphic 20">
              <a:extLst>
                <a:ext uri="{FF2B5EF4-FFF2-40B4-BE49-F238E27FC236}">
                  <a16:creationId xmlns:a16="http://schemas.microsoft.com/office/drawing/2014/main" id="{8A58F4FA-7364-E377-28DA-835D08616F0F}"/>
                </a:ext>
              </a:extLst>
            </p:cNvPr>
            <p:cNvGrpSpPr/>
            <p:nvPr/>
          </p:nvGrpSpPr>
          <p:grpSpPr>
            <a:xfrm>
              <a:off x="10134620" y="2297180"/>
              <a:ext cx="48682" cy="48281"/>
              <a:chOff x="10134620" y="2297180"/>
              <a:chExt cx="48682" cy="48281"/>
            </a:xfrm>
          </p:grpSpPr>
          <p:sp>
            <p:nvSpPr>
              <p:cNvPr id="676" name="Freeform 675">
                <a:extLst>
                  <a:ext uri="{FF2B5EF4-FFF2-40B4-BE49-F238E27FC236}">
                    <a16:creationId xmlns:a16="http://schemas.microsoft.com/office/drawing/2014/main" id="{9FB0C706-3ED2-1D69-996C-39F54833AD23}"/>
                  </a:ext>
                </a:extLst>
              </p:cNvPr>
              <p:cNvSpPr/>
              <p:nvPr/>
            </p:nvSpPr>
            <p:spPr>
              <a:xfrm>
                <a:off x="10134620"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77" name="Freeform 676">
                <a:extLst>
                  <a:ext uri="{FF2B5EF4-FFF2-40B4-BE49-F238E27FC236}">
                    <a16:creationId xmlns:a16="http://schemas.microsoft.com/office/drawing/2014/main" id="{E75ED466-BC30-C367-445E-E01301275C51}"/>
                  </a:ext>
                </a:extLst>
              </p:cNvPr>
              <p:cNvSpPr/>
              <p:nvPr/>
            </p:nvSpPr>
            <p:spPr>
              <a:xfrm>
                <a:off x="10158961"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78" name="Graphic 20">
              <a:extLst>
                <a:ext uri="{FF2B5EF4-FFF2-40B4-BE49-F238E27FC236}">
                  <a16:creationId xmlns:a16="http://schemas.microsoft.com/office/drawing/2014/main" id="{A843BC9E-B5BA-1025-B708-ECE1F3D51122}"/>
                </a:ext>
              </a:extLst>
            </p:cNvPr>
            <p:cNvGrpSpPr/>
            <p:nvPr/>
          </p:nvGrpSpPr>
          <p:grpSpPr>
            <a:xfrm>
              <a:off x="10139506" y="2297180"/>
              <a:ext cx="48682" cy="48281"/>
              <a:chOff x="10139506" y="2297180"/>
              <a:chExt cx="48682" cy="48281"/>
            </a:xfrm>
          </p:grpSpPr>
          <p:sp>
            <p:nvSpPr>
              <p:cNvPr id="679" name="Freeform 678">
                <a:extLst>
                  <a:ext uri="{FF2B5EF4-FFF2-40B4-BE49-F238E27FC236}">
                    <a16:creationId xmlns:a16="http://schemas.microsoft.com/office/drawing/2014/main" id="{07CEA0F9-B5F5-8EB6-88CF-BCDCBE5F4B75}"/>
                  </a:ext>
                </a:extLst>
              </p:cNvPr>
              <p:cNvSpPr/>
              <p:nvPr/>
            </p:nvSpPr>
            <p:spPr>
              <a:xfrm>
                <a:off x="10139506"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80" name="Freeform 679">
                <a:extLst>
                  <a:ext uri="{FF2B5EF4-FFF2-40B4-BE49-F238E27FC236}">
                    <a16:creationId xmlns:a16="http://schemas.microsoft.com/office/drawing/2014/main" id="{80E36F51-7089-16A3-9A97-3BA8B115F8D0}"/>
                  </a:ext>
                </a:extLst>
              </p:cNvPr>
              <p:cNvSpPr/>
              <p:nvPr/>
            </p:nvSpPr>
            <p:spPr>
              <a:xfrm>
                <a:off x="10163848"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81" name="Graphic 20">
              <a:extLst>
                <a:ext uri="{FF2B5EF4-FFF2-40B4-BE49-F238E27FC236}">
                  <a16:creationId xmlns:a16="http://schemas.microsoft.com/office/drawing/2014/main" id="{1EA42409-3667-B10D-55F2-C410ECBEDFF7}"/>
                </a:ext>
              </a:extLst>
            </p:cNvPr>
            <p:cNvGrpSpPr/>
            <p:nvPr/>
          </p:nvGrpSpPr>
          <p:grpSpPr>
            <a:xfrm>
              <a:off x="10142764" y="2297180"/>
              <a:ext cx="48682" cy="48281"/>
              <a:chOff x="10142764" y="2297180"/>
              <a:chExt cx="48682" cy="48281"/>
            </a:xfrm>
          </p:grpSpPr>
          <p:sp>
            <p:nvSpPr>
              <p:cNvPr id="682" name="Freeform 681">
                <a:extLst>
                  <a:ext uri="{FF2B5EF4-FFF2-40B4-BE49-F238E27FC236}">
                    <a16:creationId xmlns:a16="http://schemas.microsoft.com/office/drawing/2014/main" id="{B0B500EE-1166-E0AC-007B-52AE2253FEF4}"/>
                  </a:ext>
                </a:extLst>
              </p:cNvPr>
              <p:cNvSpPr/>
              <p:nvPr/>
            </p:nvSpPr>
            <p:spPr>
              <a:xfrm>
                <a:off x="10142764"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83" name="Freeform 682">
                <a:extLst>
                  <a:ext uri="{FF2B5EF4-FFF2-40B4-BE49-F238E27FC236}">
                    <a16:creationId xmlns:a16="http://schemas.microsoft.com/office/drawing/2014/main" id="{10154B74-40E1-3F02-F411-8A867DEF8576}"/>
                  </a:ext>
                </a:extLst>
              </p:cNvPr>
              <p:cNvSpPr/>
              <p:nvPr/>
            </p:nvSpPr>
            <p:spPr>
              <a:xfrm>
                <a:off x="10167105"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84" name="Graphic 20">
              <a:extLst>
                <a:ext uri="{FF2B5EF4-FFF2-40B4-BE49-F238E27FC236}">
                  <a16:creationId xmlns:a16="http://schemas.microsoft.com/office/drawing/2014/main" id="{21F2E421-60A5-0876-4E45-5020AD356619}"/>
                </a:ext>
              </a:extLst>
            </p:cNvPr>
            <p:cNvGrpSpPr/>
            <p:nvPr/>
          </p:nvGrpSpPr>
          <p:grpSpPr>
            <a:xfrm>
              <a:off x="10091819" y="2297180"/>
              <a:ext cx="48682" cy="48281"/>
              <a:chOff x="10091819" y="2297180"/>
              <a:chExt cx="48682" cy="48281"/>
            </a:xfrm>
          </p:grpSpPr>
          <p:sp>
            <p:nvSpPr>
              <p:cNvPr id="685" name="Freeform 684">
                <a:extLst>
                  <a:ext uri="{FF2B5EF4-FFF2-40B4-BE49-F238E27FC236}">
                    <a16:creationId xmlns:a16="http://schemas.microsoft.com/office/drawing/2014/main" id="{FEAC805D-972B-A64F-C354-38368485147B}"/>
                  </a:ext>
                </a:extLst>
              </p:cNvPr>
              <p:cNvSpPr/>
              <p:nvPr/>
            </p:nvSpPr>
            <p:spPr>
              <a:xfrm>
                <a:off x="10091819"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86" name="Freeform 685">
                <a:extLst>
                  <a:ext uri="{FF2B5EF4-FFF2-40B4-BE49-F238E27FC236}">
                    <a16:creationId xmlns:a16="http://schemas.microsoft.com/office/drawing/2014/main" id="{73EA4BF1-8CA7-1BD5-4066-F4BAE74A1C2D}"/>
                  </a:ext>
                </a:extLst>
              </p:cNvPr>
              <p:cNvSpPr/>
              <p:nvPr/>
            </p:nvSpPr>
            <p:spPr>
              <a:xfrm>
                <a:off x="10116161"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87" name="Graphic 20">
              <a:extLst>
                <a:ext uri="{FF2B5EF4-FFF2-40B4-BE49-F238E27FC236}">
                  <a16:creationId xmlns:a16="http://schemas.microsoft.com/office/drawing/2014/main" id="{9BA65411-F6BA-98F7-8C48-FADCF7709ED7}"/>
                </a:ext>
              </a:extLst>
            </p:cNvPr>
            <p:cNvGrpSpPr/>
            <p:nvPr/>
          </p:nvGrpSpPr>
          <p:grpSpPr>
            <a:xfrm>
              <a:off x="10081956" y="2297180"/>
              <a:ext cx="48682" cy="48281"/>
              <a:chOff x="10081956" y="2297180"/>
              <a:chExt cx="48682" cy="48281"/>
            </a:xfrm>
          </p:grpSpPr>
          <p:sp>
            <p:nvSpPr>
              <p:cNvPr id="688" name="Freeform 687">
                <a:extLst>
                  <a:ext uri="{FF2B5EF4-FFF2-40B4-BE49-F238E27FC236}">
                    <a16:creationId xmlns:a16="http://schemas.microsoft.com/office/drawing/2014/main" id="{15745F57-CB5D-4190-2F68-E3B798C35ACB}"/>
                  </a:ext>
                </a:extLst>
              </p:cNvPr>
              <p:cNvSpPr/>
              <p:nvPr/>
            </p:nvSpPr>
            <p:spPr>
              <a:xfrm>
                <a:off x="10081956"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89" name="Freeform 688">
                <a:extLst>
                  <a:ext uri="{FF2B5EF4-FFF2-40B4-BE49-F238E27FC236}">
                    <a16:creationId xmlns:a16="http://schemas.microsoft.com/office/drawing/2014/main" id="{BEF165EE-0FC1-FB5D-27E5-95098F224608}"/>
                  </a:ext>
                </a:extLst>
              </p:cNvPr>
              <p:cNvSpPr/>
              <p:nvPr/>
            </p:nvSpPr>
            <p:spPr>
              <a:xfrm>
                <a:off x="10106297"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90" name="Graphic 20">
              <a:extLst>
                <a:ext uri="{FF2B5EF4-FFF2-40B4-BE49-F238E27FC236}">
                  <a16:creationId xmlns:a16="http://schemas.microsoft.com/office/drawing/2014/main" id="{B4C078E3-A128-5C84-6F26-598C3717BC4D}"/>
                </a:ext>
              </a:extLst>
            </p:cNvPr>
            <p:cNvGrpSpPr/>
            <p:nvPr/>
          </p:nvGrpSpPr>
          <p:grpSpPr>
            <a:xfrm>
              <a:off x="10054086" y="2297180"/>
              <a:ext cx="48682" cy="48281"/>
              <a:chOff x="10054086" y="2297180"/>
              <a:chExt cx="48682" cy="48281"/>
            </a:xfrm>
          </p:grpSpPr>
          <p:sp>
            <p:nvSpPr>
              <p:cNvPr id="691" name="Freeform 690">
                <a:extLst>
                  <a:ext uri="{FF2B5EF4-FFF2-40B4-BE49-F238E27FC236}">
                    <a16:creationId xmlns:a16="http://schemas.microsoft.com/office/drawing/2014/main" id="{64C0FC37-1738-C4A6-6321-3C01F305850D}"/>
                  </a:ext>
                </a:extLst>
              </p:cNvPr>
              <p:cNvSpPr/>
              <p:nvPr/>
            </p:nvSpPr>
            <p:spPr>
              <a:xfrm>
                <a:off x="10054086"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92" name="Freeform 691">
                <a:extLst>
                  <a:ext uri="{FF2B5EF4-FFF2-40B4-BE49-F238E27FC236}">
                    <a16:creationId xmlns:a16="http://schemas.microsoft.com/office/drawing/2014/main" id="{1A4D16F2-0867-FFE3-1DA8-7FA8130EDD20}"/>
                  </a:ext>
                </a:extLst>
              </p:cNvPr>
              <p:cNvSpPr/>
              <p:nvPr/>
            </p:nvSpPr>
            <p:spPr>
              <a:xfrm>
                <a:off x="10078427"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93" name="Graphic 20">
              <a:extLst>
                <a:ext uri="{FF2B5EF4-FFF2-40B4-BE49-F238E27FC236}">
                  <a16:creationId xmlns:a16="http://schemas.microsoft.com/office/drawing/2014/main" id="{58348162-CA43-D7B5-B7B2-B5C7D2B41D4E}"/>
                </a:ext>
              </a:extLst>
            </p:cNvPr>
            <p:cNvGrpSpPr/>
            <p:nvPr/>
          </p:nvGrpSpPr>
          <p:grpSpPr>
            <a:xfrm>
              <a:off x="10048295" y="2297180"/>
              <a:ext cx="48682" cy="48281"/>
              <a:chOff x="10048295" y="2297180"/>
              <a:chExt cx="48682" cy="48281"/>
            </a:xfrm>
          </p:grpSpPr>
          <p:sp>
            <p:nvSpPr>
              <p:cNvPr id="694" name="Freeform 693">
                <a:extLst>
                  <a:ext uri="{FF2B5EF4-FFF2-40B4-BE49-F238E27FC236}">
                    <a16:creationId xmlns:a16="http://schemas.microsoft.com/office/drawing/2014/main" id="{19FE5F98-0256-5BC3-430A-6F5764BB202F}"/>
                  </a:ext>
                </a:extLst>
              </p:cNvPr>
              <p:cNvSpPr/>
              <p:nvPr/>
            </p:nvSpPr>
            <p:spPr>
              <a:xfrm>
                <a:off x="10048295"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95" name="Freeform 694">
                <a:extLst>
                  <a:ext uri="{FF2B5EF4-FFF2-40B4-BE49-F238E27FC236}">
                    <a16:creationId xmlns:a16="http://schemas.microsoft.com/office/drawing/2014/main" id="{3641E747-DB72-E663-57FD-4B00BBCC5F6E}"/>
                  </a:ext>
                </a:extLst>
              </p:cNvPr>
              <p:cNvSpPr/>
              <p:nvPr/>
            </p:nvSpPr>
            <p:spPr>
              <a:xfrm>
                <a:off x="10072636"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96" name="Graphic 20">
              <a:extLst>
                <a:ext uri="{FF2B5EF4-FFF2-40B4-BE49-F238E27FC236}">
                  <a16:creationId xmlns:a16="http://schemas.microsoft.com/office/drawing/2014/main" id="{03176C2C-FA7B-8AF3-A2EE-7FFDA0ECC08C}"/>
                </a:ext>
              </a:extLst>
            </p:cNvPr>
            <p:cNvGrpSpPr/>
            <p:nvPr/>
          </p:nvGrpSpPr>
          <p:grpSpPr>
            <a:xfrm>
              <a:off x="10029745" y="2297180"/>
              <a:ext cx="48682" cy="48281"/>
              <a:chOff x="10029745" y="2297180"/>
              <a:chExt cx="48682" cy="48281"/>
            </a:xfrm>
          </p:grpSpPr>
          <p:sp>
            <p:nvSpPr>
              <p:cNvPr id="697" name="Freeform 696">
                <a:extLst>
                  <a:ext uri="{FF2B5EF4-FFF2-40B4-BE49-F238E27FC236}">
                    <a16:creationId xmlns:a16="http://schemas.microsoft.com/office/drawing/2014/main" id="{511D392B-BA22-0BF6-92C1-506CB412C8A6}"/>
                  </a:ext>
                </a:extLst>
              </p:cNvPr>
              <p:cNvSpPr/>
              <p:nvPr/>
            </p:nvSpPr>
            <p:spPr>
              <a:xfrm>
                <a:off x="10029745" y="23213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698" name="Freeform 697">
                <a:extLst>
                  <a:ext uri="{FF2B5EF4-FFF2-40B4-BE49-F238E27FC236}">
                    <a16:creationId xmlns:a16="http://schemas.microsoft.com/office/drawing/2014/main" id="{421B5947-E67B-9EAD-AB6C-A23FB3BC1BE6}"/>
                  </a:ext>
                </a:extLst>
              </p:cNvPr>
              <p:cNvSpPr/>
              <p:nvPr/>
            </p:nvSpPr>
            <p:spPr>
              <a:xfrm>
                <a:off x="10054086" y="229718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699" name="Graphic 20">
              <a:extLst>
                <a:ext uri="{FF2B5EF4-FFF2-40B4-BE49-F238E27FC236}">
                  <a16:creationId xmlns:a16="http://schemas.microsoft.com/office/drawing/2014/main" id="{AC0F6995-9E11-DF58-59B0-F13F557E613C}"/>
                </a:ext>
              </a:extLst>
            </p:cNvPr>
            <p:cNvGrpSpPr/>
            <p:nvPr/>
          </p:nvGrpSpPr>
          <p:grpSpPr>
            <a:xfrm>
              <a:off x="9958984" y="2284185"/>
              <a:ext cx="48682" cy="48281"/>
              <a:chOff x="9958984" y="2284185"/>
              <a:chExt cx="48682" cy="48281"/>
            </a:xfrm>
          </p:grpSpPr>
          <p:sp>
            <p:nvSpPr>
              <p:cNvPr id="700" name="Freeform 699">
                <a:extLst>
                  <a:ext uri="{FF2B5EF4-FFF2-40B4-BE49-F238E27FC236}">
                    <a16:creationId xmlns:a16="http://schemas.microsoft.com/office/drawing/2014/main" id="{3814B7EE-B6B8-345B-7E1C-3167A5664D35}"/>
                  </a:ext>
                </a:extLst>
              </p:cNvPr>
              <p:cNvSpPr/>
              <p:nvPr/>
            </p:nvSpPr>
            <p:spPr>
              <a:xfrm>
                <a:off x="9958984" y="230828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01" name="Freeform 700">
                <a:extLst>
                  <a:ext uri="{FF2B5EF4-FFF2-40B4-BE49-F238E27FC236}">
                    <a16:creationId xmlns:a16="http://schemas.microsoft.com/office/drawing/2014/main" id="{900AD959-5DE7-6578-B52D-ABFAD61E922E}"/>
                  </a:ext>
                </a:extLst>
              </p:cNvPr>
              <p:cNvSpPr/>
              <p:nvPr/>
            </p:nvSpPr>
            <p:spPr>
              <a:xfrm>
                <a:off x="9983325" y="228418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02" name="Graphic 20">
              <a:extLst>
                <a:ext uri="{FF2B5EF4-FFF2-40B4-BE49-F238E27FC236}">
                  <a16:creationId xmlns:a16="http://schemas.microsoft.com/office/drawing/2014/main" id="{B42CE42C-6DD7-5C5B-C8FD-F1A8EC41EC32}"/>
                </a:ext>
              </a:extLst>
            </p:cNvPr>
            <p:cNvGrpSpPr/>
            <p:nvPr/>
          </p:nvGrpSpPr>
          <p:grpSpPr>
            <a:xfrm>
              <a:off x="9952740" y="2284185"/>
              <a:ext cx="48682" cy="48281"/>
              <a:chOff x="9952740" y="2284185"/>
              <a:chExt cx="48682" cy="48281"/>
            </a:xfrm>
          </p:grpSpPr>
          <p:sp>
            <p:nvSpPr>
              <p:cNvPr id="703" name="Freeform 702">
                <a:extLst>
                  <a:ext uri="{FF2B5EF4-FFF2-40B4-BE49-F238E27FC236}">
                    <a16:creationId xmlns:a16="http://schemas.microsoft.com/office/drawing/2014/main" id="{20775CD0-872C-A337-0052-1E5AF7DEA4C9}"/>
                  </a:ext>
                </a:extLst>
              </p:cNvPr>
              <p:cNvSpPr/>
              <p:nvPr/>
            </p:nvSpPr>
            <p:spPr>
              <a:xfrm>
                <a:off x="9952740" y="230828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04" name="Freeform 703">
                <a:extLst>
                  <a:ext uri="{FF2B5EF4-FFF2-40B4-BE49-F238E27FC236}">
                    <a16:creationId xmlns:a16="http://schemas.microsoft.com/office/drawing/2014/main" id="{86C3B61E-C4B0-A66F-E66F-0F2A827B7BD2}"/>
                  </a:ext>
                </a:extLst>
              </p:cNvPr>
              <p:cNvSpPr/>
              <p:nvPr/>
            </p:nvSpPr>
            <p:spPr>
              <a:xfrm>
                <a:off x="9977081" y="228418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05" name="Graphic 20">
              <a:extLst>
                <a:ext uri="{FF2B5EF4-FFF2-40B4-BE49-F238E27FC236}">
                  <a16:creationId xmlns:a16="http://schemas.microsoft.com/office/drawing/2014/main" id="{7291FF8A-9BC2-8F8A-8E08-4EC707004F57}"/>
                </a:ext>
              </a:extLst>
            </p:cNvPr>
            <p:cNvGrpSpPr/>
            <p:nvPr/>
          </p:nvGrpSpPr>
          <p:grpSpPr>
            <a:xfrm>
              <a:off x="9925594" y="2253321"/>
              <a:ext cx="48682" cy="48281"/>
              <a:chOff x="9925594" y="2253321"/>
              <a:chExt cx="48682" cy="48281"/>
            </a:xfrm>
          </p:grpSpPr>
          <p:sp>
            <p:nvSpPr>
              <p:cNvPr id="706" name="Freeform 705">
                <a:extLst>
                  <a:ext uri="{FF2B5EF4-FFF2-40B4-BE49-F238E27FC236}">
                    <a16:creationId xmlns:a16="http://schemas.microsoft.com/office/drawing/2014/main" id="{EA078AFF-3210-4E58-18A3-111CB07DC82F}"/>
                  </a:ext>
                </a:extLst>
              </p:cNvPr>
              <p:cNvSpPr/>
              <p:nvPr/>
            </p:nvSpPr>
            <p:spPr>
              <a:xfrm>
                <a:off x="9925594" y="227741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07" name="Freeform 706">
                <a:extLst>
                  <a:ext uri="{FF2B5EF4-FFF2-40B4-BE49-F238E27FC236}">
                    <a16:creationId xmlns:a16="http://schemas.microsoft.com/office/drawing/2014/main" id="{7A38627E-C86B-C23F-1E8D-1A53A0E0726A}"/>
                  </a:ext>
                </a:extLst>
              </p:cNvPr>
              <p:cNvSpPr/>
              <p:nvPr/>
            </p:nvSpPr>
            <p:spPr>
              <a:xfrm>
                <a:off x="9949935" y="225332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08" name="Graphic 20">
              <a:extLst>
                <a:ext uri="{FF2B5EF4-FFF2-40B4-BE49-F238E27FC236}">
                  <a16:creationId xmlns:a16="http://schemas.microsoft.com/office/drawing/2014/main" id="{A978A8DA-8729-1136-2B8E-CD71C0DB41DB}"/>
                </a:ext>
              </a:extLst>
            </p:cNvPr>
            <p:cNvGrpSpPr/>
            <p:nvPr/>
          </p:nvGrpSpPr>
          <p:grpSpPr>
            <a:xfrm>
              <a:off x="9931114" y="2258465"/>
              <a:ext cx="48682" cy="48371"/>
              <a:chOff x="9931114" y="2258465"/>
              <a:chExt cx="48682" cy="48371"/>
            </a:xfrm>
          </p:grpSpPr>
          <p:sp>
            <p:nvSpPr>
              <p:cNvPr id="709" name="Freeform 708">
                <a:extLst>
                  <a:ext uri="{FF2B5EF4-FFF2-40B4-BE49-F238E27FC236}">
                    <a16:creationId xmlns:a16="http://schemas.microsoft.com/office/drawing/2014/main" id="{191EF62F-2C0D-D723-0BDF-8F5968682279}"/>
                  </a:ext>
                </a:extLst>
              </p:cNvPr>
              <p:cNvSpPr/>
              <p:nvPr/>
            </p:nvSpPr>
            <p:spPr>
              <a:xfrm>
                <a:off x="9931114" y="228265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10" name="Freeform 709">
                <a:extLst>
                  <a:ext uri="{FF2B5EF4-FFF2-40B4-BE49-F238E27FC236}">
                    <a16:creationId xmlns:a16="http://schemas.microsoft.com/office/drawing/2014/main" id="{7361D03F-6A70-FCEA-4A2B-4752325E16FC}"/>
                  </a:ext>
                </a:extLst>
              </p:cNvPr>
              <p:cNvSpPr/>
              <p:nvPr/>
            </p:nvSpPr>
            <p:spPr>
              <a:xfrm>
                <a:off x="9955455" y="225846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11" name="Graphic 20">
              <a:extLst>
                <a:ext uri="{FF2B5EF4-FFF2-40B4-BE49-F238E27FC236}">
                  <a16:creationId xmlns:a16="http://schemas.microsoft.com/office/drawing/2014/main" id="{8FF8C1F8-6486-1E1B-52E7-F2718DEF3D4C}"/>
                </a:ext>
              </a:extLst>
            </p:cNvPr>
            <p:cNvGrpSpPr/>
            <p:nvPr/>
          </p:nvGrpSpPr>
          <p:grpSpPr>
            <a:xfrm>
              <a:off x="9895190" y="2228413"/>
              <a:ext cx="48682" cy="48371"/>
              <a:chOff x="9895190" y="2228413"/>
              <a:chExt cx="48682" cy="48371"/>
            </a:xfrm>
          </p:grpSpPr>
          <p:sp>
            <p:nvSpPr>
              <p:cNvPr id="712" name="Freeform 711">
                <a:extLst>
                  <a:ext uri="{FF2B5EF4-FFF2-40B4-BE49-F238E27FC236}">
                    <a16:creationId xmlns:a16="http://schemas.microsoft.com/office/drawing/2014/main" id="{07B66819-E4D8-2F7B-D805-6F04A74D2F9E}"/>
                  </a:ext>
                </a:extLst>
              </p:cNvPr>
              <p:cNvSpPr/>
              <p:nvPr/>
            </p:nvSpPr>
            <p:spPr>
              <a:xfrm>
                <a:off x="9895190" y="225259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13" name="Freeform 712">
                <a:extLst>
                  <a:ext uri="{FF2B5EF4-FFF2-40B4-BE49-F238E27FC236}">
                    <a16:creationId xmlns:a16="http://schemas.microsoft.com/office/drawing/2014/main" id="{FF63DF3E-2942-0424-895E-C640D2CFB444}"/>
                  </a:ext>
                </a:extLst>
              </p:cNvPr>
              <p:cNvSpPr/>
              <p:nvPr/>
            </p:nvSpPr>
            <p:spPr>
              <a:xfrm>
                <a:off x="9919531" y="222841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14" name="Graphic 20">
              <a:extLst>
                <a:ext uri="{FF2B5EF4-FFF2-40B4-BE49-F238E27FC236}">
                  <a16:creationId xmlns:a16="http://schemas.microsoft.com/office/drawing/2014/main" id="{40481828-42E9-352B-6F22-1BD5EF686CB0}"/>
                </a:ext>
              </a:extLst>
            </p:cNvPr>
            <p:cNvGrpSpPr/>
            <p:nvPr/>
          </p:nvGrpSpPr>
          <p:grpSpPr>
            <a:xfrm>
              <a:off x="9901253" y="2228413"/>
              <a:ext cx="48682" cy="48371"/>
              <a:chOff x="9901253" y="2228413"/>
              <a:chExt cx="48682" cy="48371"/>
            </a:xfrm>
          </p:grpSpPr>
          <p:sp>
            <p:nvSpPr>
              <p:cNvPr id="715" name="Freeform 714">
                <a:extLst>
                  <a:ext uri="{FF2B5EF4-FFF2-40B4-BE49-F238E27FC236}">
                    <a16:creationId xmlns:a16="http://schemas.microsoft.com/office/drawing/2014/main" id="{22F8A73B-2DD3-91B2-77C8-94F60F96923C}"/>
                  </a:ext>
                </a:extLst>
              </p:cNvPr>
              <p:cNvSpPr/>
              <p:nvPr/>
            </p:nvSpPr>
            <p:spPr>
              <a:xfrm>
                <a:off x="9901253" y="225259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16" name="Freeform 715">
                <a:extLst>
                  <a:ext uri="{FF2B5EF4-FFF2-40B4-BE49-F238E27FC236}">
                    <a16:creationId xmlns:a16="http://schemas.microsoft.com/office/drawing/2014/main" id="{6AF0BE27-5C5B-33FA-E199-73D5EB4B8A43}"/>
                  </a:ext>
                </a:extLst>
              </p:cNvPr>
              <p:cNvSpPr/>
              <p:nvPr/>
            </p:nvSpPr>
            <p:spPr>
              <a:xfrm>
                <a:off x="9925594" y="222841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17" name="Graphic 20">
              <a:extLst>
                <a:ext uri="{FF2B5EF4-FFF2-40B4-BE49-F238E27FC236}">
                  <a16:creationId xmlns:a16="http://schemas.microsoft.com/office/drawing/2014/main" id="{5C67A499-B047-4477-0C33-23F6B3BE3DF6}"/>
                </a:ext>
              </a:extLst>
            </p:cNvPr>
            <p:cNvGrpSpPr/>
            <p:nvPr/>
          </p:nvGrpSpPr>
          <p:grpSpPr>
            <a:xfrm>
              <a:off x="9846689" y="2228413"/>
              <a:ext cx="48682" cy="48371"/>
              <a:chOff x="9846689" y="2228413"/>
              <a:chExt cx="48682" cy="48371"/>
            </a:xfrm>
          </p:grpSpPr>
          <p:sp>
            <p:nvSpPr>
              <p:cNvPr id="718" name="Freeform 717">
                <a:extLst>
                  <a:ext uri="{FF2B5EF4-FFF2-40B4-BE49-F238E27FC236}">
                    <a16:creationId xmlns:a16="http://schemas.microsoft.com/office/drawing/2014/main" id="{42420BC3-C3EF-6627-C11A-2B2F1D62D95E}"/>
                  </a:ext>
                </a:extLst>
              </p:cNvPr>
              <p:cNvSpPr/>
              <p:nvPr/>
            </p:nvSpPr>
            <p:spPr>
              <a:xfrm>
                <a:off x="9846689" y="225259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19" name="Freeform 718">
                <a:extLst>
                  <a:ext uri="{FF2B5EF4-FFF2-40B4-BE49-F238E27FC236}">
                    <a16:creationId xmlns:a16="http://schemas.microsoft.com/office/drawing/2014/main" id="{86255EC2-2715-CF52-8AFE-30CE3C93CEA5}"/>
                  </a:ext>
                </a:extLst>
              </p:cNvPr>
              <p:cNvSpPr/>
              <p:nvPr/>
            </p:nvSpPr>
            <p:spPr>
              <a:xfrm>
                <a:off x="9871030" y="222841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20" name="Graphic 20">
              <a:extLst>
                <a:ext uri="{FF2B5EF4-FFF2-40B4-BE49-F238E27FC236}">
                  <a16:creationId xmlns:a16="http://schemas.microsoft.com/office/drawing/2014/main" id="{2C05B3C9-0730-05D5-F055-F6BBE3367572}"/>
                </a:ext>
              </a:extLst>
            </p:cNvPr>
            <p:cNvGrpSpPr/>
            <p:nvPr/>
          </p:nvGrpSpPr>
          <p:grpSpPr>
            <a:xfrm>
              <a:off x="9818276" y="2228413"/>
              <a:ext cx="48682" cy="48371"/>
              <a:chOff x="9818276" y="2228413"/>
              <a:chExt cx="48682" cy="48371"/>
            </a:xfrm>
          </p:grpSpPr>
          <p:sp>
            <p:nvSpPr>
              <p:cNvPr id="721" name="Freeform 720">
                <a:extLst>
                  <a:ext uri="{FF2B5EF4-FFF2-40B4-BE49-F238E27FC236}">
                    <a16:creationId xmlns:a16="http://schemas.microsoft.com/office/drawing/2014/main" id="{9F084948-BC2A-705F-B2D0-EF4B9DFA8744}"/>
                  </a:ext>
                </a:extLst>
              </p:cNvPr>
              <p:cNvSpPr/>
              <p:nvPr/>
            </p:nvSpPr>
            <p:spPr>
              <a:xfrm>
                <a:off x="9818276" y="225259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22" name="Freeform 721">
                <a:extLst>
                  <a:ext uri="{FF2B5EF4-FFF2-40B4-BE49-F238E27FC236}">
                    <a16:creationId xmlns:a16="http://schemas.microsoft.com/office/drawing/2014/main" id="{5F36973E-4BB9-EBDF-CB4A-7CF7EA8F92A7}"/>
                  </a:ext>
                </a:extLst>
              </p:cNvPr>
              <p:cNvSpPr/>
              <p:nvPr/>
            </p:nvSpPr>
            <p:spPr>
              <a:xfrm>
                <a:off x="9842617" y="222841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23" name="Graphic 20">
              <a:extLst>
                <a:ext uri="{FF2B5EF4-FFF2-40B4-BE49-F238E27FC236}">
                  <a16:creationId xmlns:a16="http://schemas.microsoft.com/office/drawing/2014/main" id="{B2D447B3-8BB3-EC51-C2E4-3F8E313F5B67}"/>
                </a:ext>
              </a:extLst>
            </p:cNvPr>
            <p:cNvGrpSpPr/>
            <p:nvPr/>
          </p:nvGrpSpPr>
          <p:grpSpPr>
            <a:xfrm>
              <a:off x="9806422" y="2218847"/>
              <a:ext cx="48772" cy="48371"/>
              <a:chOff x="9806422" y="2218847"/>
              <a:chExt cx="48772" cy="48371"/>
            </a:xfrm>
          </p:grpSpPr>
          <p:sp>
            <p:nvSpPr>
              <p:cNvPr id="724" name="Freeform 723">
                <a:extLst>
                  <a:ext uri="{FF2B5EF4-FFF2-40B4-BE49-F238E27FC236}">
                    <a16:creationId xmlns:a16="http://schemas.microsoft.com/office/drawing/2014/main" id="{5FB78114-DD44-BC45-84D5-F790691C9C3D}"/>
                  </a:ext>
                </a:extLst>
              </p:cNvPr>
              <p:cNvSpPr/>
              <p:nvPr/>
            </p:nvSpPr>
            <p:spPr>
              <a:xfrm>
                <a:off x="9806422" y="224303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725" name="Freeform 724">
                <a:extLst>
                  <a:ext uri="{FF2B5EF4-FFF2-40B4-BE49-F238E27FC236}">
                    <a16:creationId xmlns:a16="http://schemas.microsoft.com/office/drawing/2014/main" id="{7975C4C7-7483-BE95-6B8E-5B5EAE872A2F}"/>
                  </a:ext>
                </a:extLst>
              </p:cNvPr>
              <p:cNvSpPr/>
              <p:nvPr/>
            </p:nvSpPr>
            <p:spPr>
              <a:xfrm>
                <a:off x="9830763" y="221884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26" name="Graphic 20">
              <a:extLst>
                <a:ext uri="{FF2B5EF4-FFF2-40B4-BE49-F238E27FC236}">
                  <a16:creationId xmlns:a16="http://schemas.microsoft.com/office/drawing/2014/main" id="{5DB94FC7-5940-30F1-9A03-DF263A100695}"/>
                </a:ext>
              </a:extLst>
            </p:cNvPr>
            <p:cNvGrpSpPr/>
            <p:nvPr/>
          </p:nvGrpSpPr>
          <p:grpSpPr>
            <a:xfrm>
              <a:off x="9796830" y="2218847"/>
              <a:ext cx="48772" cy="48371"/>
              <a:chOff x="9796830" y="2218847"/>
              <a:chExt cx="48772" cy="48371"/>
            </a:xfrm>
          </p:grpSpPr>
          <p:sp>
            <p:nvSpPr>
              <p:cNvPr id="727" name="Freeform 726">
                <a:extLst>
                  <a:ext uri="{FF2B5EF4-FFF2-40B4-BE49-F238E27FC236}">
                    <a16:creationId xmlns:a16="http://schemas.microsoft.com/office/drawing/2014/main" id="{5F15FB53-7513-9965-4FFF-42F3DB8AC39C}"/>
                  </a:ext>
                </a:extLst>
              </p:cNvPr>
              <p:cNvSpPr/>
              <p:nvPr/>
            </p:nvSpPr>
            <p:spPr>
              <a:xfrm>
                <a:off x="9796830" y="2243033"/>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728" name="Freeform 727">
                <a:extLst>
                  <a:ext uri="{FF2B5EF4-FFF2-40B4-BE49-F238E27FC236}">
                    <a16:creationId xmlns:a16="http://schemas.microsoft.com/office/drawing/2014/main" id="{BD371BD0-C6C8-4B9C-8F56-5E38CC2A8705}"/>
                  </a:ext>
                </a:extLst>
              </p:cNvPr>
              <p:cNvSpPr/>
              <p:nvPr/>
            </p:nvSpPr>
            <p:spPr>
              <a:xfrm>
                <a:off x="9821171" y="221884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29" name="Graphic 20">
              <a:extLst>
                <a:ext uri="{FF2B5EF4-FFF2-40B4-BE49-F238E27FC236}">
                  <a16:creationId xmlns:a16="http://schemas.microsoft.com/office/drawing/2014/main" id="{91834404-2303-5055-1257-65DA3894F9AE}"/>
                </a:ext>
              </a:extLst>
            </p:cNvPr>
            <p:cNvGrpSpPr/>
            <p:nvPr/>
          </p:nvGrpSpPr>
          <p:grpSpPr>
            <a:xfrm>
              <a:off x="9791672" y="2218847"/>
              <a:ext cx="48682" cy="48371"/>
              <a:chOff x="9791672" y="2218847"/>
              <a:chExt cx="48682" cy="48371"/>
            </a:xfrm>
          </p:grpSpPr>
          <p:sp>
            <p:nvSpPr>
              <p:cNvPr id="730" name="Freeform 729">
                <a:extLst>
                  <a:ext uri="{FF2B5EF4-FFF2-40B4-BE49-F238E27FC236}">
                    <a16:creationId xmlns:a16="http://schemas.microsoft.com/office/drawing/2014/main" id="{17E48CBD-0844-BD28-CDE6-FC5964241FDC}"/>
                  </a:ext>
                </a:extLst>
              </p:cNvPr>
              <p:cNvSpPr/>
              <p:nvPr/>
            </p:nvSpPr>
            <p:spPr>
              <a:xfrm>
                <a:off x="9791672" y="224303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31" name="Freeform 730">
                <a:extLst>
                  <a:ext uri="{FF2B5EF4-FFF2-40B4-BE49-F238E27FC236}">
                    <a16:creationId xmlns:a16="http://schemas.microsoft.com/office/drawing/2014/main" id="{E1AF10F0-B251-3A68-ED6B-2F03D2B06C51}"/>
                  </a:ext>
                </a:extLst>
              </p:cNvPr>
              <p:cNvSpPr/>
              <p:nvPr/>
            </p:nvSpPr>
            <p:spPr>
              <a:xfrm>
                <a:off x="9816014" y="221884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32" name="Graphic 20">
              <a:extLst>
                <a:ext uri="{FF2B5EF4-FFF2-40B4-BE49-F238E27FC236}">
                  <a16:creationId xmlns:a16="http://schemas.microsoft.com/office/drawing/2014/main" id="{02DDB401-E35C-90C0-983B-BA5B68F66758}"/>
                </a:ext>
              </a:extLst>
            </p:cNvPr>
            <p:cNvGrpSpPr/>
            <p:nvPr/>
          </p:nvGrpSpPr>
          <p:grpSpPr>
            <a:xfrm>
              <a:off x="9767331" y="2218847"/>
              <a:ext cx="48682" cy="48371"/>
              <a:chOff x="9767331" y="2218847"/>
              <a:chExt cx="48682" cy="48371"/>
            </a:xfrm>
          </p:grpSpPr>
          <p:sp>
            <p:nvSpPr>
              <p:cNvPr id="733" name="Freeform 732">
                <a:extLst>
                  <a:ext uri="{FF2B5EF4-FFF2-40B4-BE49-F238E27FC236}">
                    <a16:creationId xmlns:a16="http://schemas.microsoft.com/office/drawing/2014/main" id="{1638BB0D-25E4-CC8A-1D50-6C14F221F188}"/>
                  </a:ext>
                </a:extLst>
              </p:cNvPr>
              <p:cNvSpPr/>
              <p:nvPr/>
            </p:nvSpPr>
            <p:spPr>
              <a:xfrm>
                <a:off x="9767331" y="224303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34" name="Freeform 733">
                <a:extLst>
                  <a:ext uri="{FF2B5EF4-FFF2-40B4-BE49-F238E27FC236}">
                    <a16:creationId xmlns:a16="http://schemas.microsoft.com/office/drawing/2014/main" id="{F796D210-17B4-30B9-EA81-262D8B27255C}"/>
                  </a:ext>
                </a:extLst>
              </p:cNvPr>
              <p:cNvSpPr/>
              <p:nvPr/>
            </p:nvSpPr>
            <p:spPr>
              <a:xfrm>
                <a:off x="9791672" y="221884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35" name="Graphic 20">
              <a:extLst>
                <a:ext uri="{FF2B5EF4-FFF2-40B4-BE49-F238E27FC236}">
                  <a16:creationId xmlns:a16="http://schemas.microsoft.com/office/drawing/2014/main" id="{3AB15043-3247-3D42-1E42-755C7A9E1BA3}"/>
                </a:ext>
              </a:extLst>
            </p:cNvPr>
            <p:cNvGrpSpPr/>
            <p:nvPr/>
          </p:nvGrpSpPr>
          <p:grpSpPr>
            <a:xfrm>
              <a:off x="9763440" y="2218847"/>
              <a:ext cx="48682" cy="48371"/>
              <a:chOff x="9763440" y="2218847"/>
              <a:chExt cx="48682" cy="48371"/>
            </a:xfrm>
          </p:grpSpPr>
          <p:sp>
            <p:nvSpPr>
              <p:cNvPr id="736" name="Freeform 735">
                <a:extLst>
                  <a:ext uri="{FF2B5EF4-FFF2-40B4-BE49-F238E27FC236}">
                    <a16:creationId xmlns:a16="http://schemas.microsoft.com/office/drawing/2014/main" id="{D08201DC-992B-67A8-2568-8D724A065309}"/>
                  </a:ext>
                </a:extLst>
              </p:cNvPr>
              <p:cNvSpPr/>
              <p:nvPr/>
            </p:nvSpPr>
            <p:spPr>
              <a:xfrm>
                <a:off x="9763440" y="224303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37" name="Freeform 736">
                <a:extLst>
                  <a:ext uri="{FF2B5EF4-FFF2-40B4-BE49-F238E27FC236}">
                    <a16:creationId xmlns:a16="http://schemas.microsoft.com/office/drawing/2014/main" id="{63461354-8177-AA4A-CC97-15834DADE766}"/>
                  </a:ext>
                </a:extLst>
              </p:cNvPr>
              <p:cNvSpPr/>
              <p:nvPr/>
            </p:nvSpPr>
            <p:spPr>
              <a:xfrm>
                <a:off x="9787781" y="2218847"/>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38" name="Graphic 20">
              <a:extLst>
                <a:ext uri="{FF2B5EF4-FFF2-40B4-BE49-F238E27FC236}">
                  <a16:creationId xmlns:a16="http://schemas.microsoft.com/office/drawing/2014/main" id="{1512C630-D594-B8FD-B2BE-D4427E16192F}"/>
                </a:ext>
              </a:extLst>
            </p:cNvPr>
            <p:cNvGrpSpPr/>
            <p:nvPr/>
          </p:nvGrpSpPr>
          <p:grpSpPr>
            <a:xfrm>
              <a:off x="9729236" y="2205491"/>
              <a:ext cx="48682" cy="48281"/>
              <a:chOff x="9729236" y="2205491"/>
              <a:chExt cx="48682" cy="48281"/>
            </a:xfrm>
          </p:grpSpPr>
          <p:sp>
            <p:nvSpPr>
              <p:cNvPr id="739" name="Freeform 738">
                <a:extLst>
                  <a:ext uri="{FF2B5EF4-FFF2-40B4-BE49-F238E27FC236}">
                    <a16:creationId xmlns:a16="http://schemas.microsoft.com/office/drawing/2014/main" id="{C4348EFB-A227-E243-42C5-54A15F94A16D}"/>
                  </a:ext>
                </a:extLst>
              </p:cNvPr>
              <p:cNvSpPr/>
              <p:nvPr/>
            </p:nvSpPr>
            <p:spPr>
              <a:xfrm>
                <a:off x="9729236"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40" name="Freeform 739">
                <a:extLst>
                  <a:ext uri="{FF2B5EF4-FFF2-40B4-BE49-F238E27FC236}">
                    <a16:creationId xmlns:a16="http://schemas.microsoft.com/office/drawing/2014/main" id="{723A0B0C-41FB-9992-A395-EFF29FB7ACBE}"/>
                  </a:ext>
                </a:extLst>
              </p:cNvPr>
              <p:cNvSpPr/>
              <p:nvPr/>
            </p:nvSpPr>
            <p:spPr>
              <a:xfrm>
                <a:off x="9753577"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41" name="Graphic 20">
              <a:extLst>
                <a:ext uri="{FF2B5EF4-FFF2-40B4-BE49-F238E27FC236}">
                  <a16:creationId xmlns:a16="http://schemas.microsoft.com/office/drawing/2014/main" id="{62743AB0-2E30-555E-2FB4-2C0C3E56D599}"/>
                </a:ext>
              </a:extLst>
            </p:cNvPr>
            <p:cNvGrpSpPr/>
            <p:nvPr/>
          </p:nvGrpSpPr>
          <p:grpSpPr>
            <a:xfrm>
              <a:off x="9718016" y="2205491"/>
              <a:ext cx="48682" cy="48281"/>
              <a:chOff x="9718016" y="2205491"/>
              <a:chExt cx="48682" cy="48281"/>
            </a:xfrm>
          </p:grpSpPr>
          <p:sp>
            <p:nvSpPr>
              <p:cNvPr id="742" name="Freeform 741">
                <a:extLst>
                  <a:ext uri="{FF2B5EF4-FFF2-40B4-BE49-F238E27FC236}">
                    <a16:creationId xmlns:a16="http://schemas.microsoft.com/office/drawing/2014/main" id="{FC5DDD6B-7CA3-683A-533A-DE5218187B2B}"/>
                  </a:ext>
                </a:extLst>
              </p:cNvPr>
              <p:cNvSpPr/>
              <p:nvPr/>
            </p:nvSpPr>
            <p:spPr>
              <a:xfrm>
                <a:off x="9718016"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43" name="Freeform 742">
                <a:extLst>
                  <a:ext uri="{FF2B5EF4-FFF2-40B4-BE49-F238E27FC236}">
                    <a16:creationId xmlns:a16="http://schemas.microsoft.com/office/drawing/2014/main" id="{19484BFF-034A-23A2-14FA-3545F624EAD0}"/>
                  </a:ext>
                </a:extLst>
              </p:cNvPr>
              <p:cNvSpPr/>
              <p:nvPr/>
            </p:nvSpPr>
            <p:spPr>
              <a:xfrm>
                <a:off x="9742357"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44" name="Graphic 20">
              <a:extLst>
                <a:ext uri="{FF2B5EF4-FFF2-40B4-BE49-F238E27FC236}">
                  <a16:creationId xmlns:a16="http://schemas.microsoft.com/office/drawing/2014/main" id="{01FF2575-8D9A-ABD7-155B-83491B395D9C}"/>
                </a:ext>
              </a:extLst>
            </p:cNvPr>
            <p:cNvGrpSpPr/>
            <p:nvPr/>
          </p:nvGrpSpPr>
          <p:grpSpPr>
            <a:xfrm>
              <a:off x="9722902" y="2205491"/>
              <a:ext cx="48682" cy="48281"/>
              <a:chOff x="9722902" y="2205491"/>
              <a:chExt cx="48682" cy="48281"/>
            </a:xfrm>
          </p:grpSpPr>
          <p:sp>
            <p:nvSpPr>
              <p:cNvPr id="745" name="Freeform 744">
                <a:extLst>
                  <a:ext uri="{FF2B5EF4-FFF2-40B4-BE49-F238E27FC236}">
                    <a16:creationId xmlns:a16="http://schemas.microsoft.com/office/drawing/2014/main" id="{EECB9F79-2508-9F67-B94E-CE0F165CC0BC}"/>
                  </a:ext>
                </a:extLst>
              </p:cNvPr>
              <p:cNvSpPr/>
              <p:nvPr/>
            </p:nvSpPr>
            <p:spPr>
              <a:xfrm>
                <a:off x="9722902"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46" name="Freeform 745">
                <a:extLst>
                  <a:ext uri="{FF2B5EF4-FFF2-40B4-BE49-F238E27FC236}">
                    <a16:creationId xmlns:a16="http://schemas.microsoft.com/office/drawing/2014/main" id="{11F12AAC-4BA4-C8A9-0C01-BC444504F808}"/>
                  </a:ext>
                </a:extLst>
              </p:cNvPr>
              <p:cNvSpPr/>
              <p:nvPr/>
            </p:nvSpPr>
            <p:spPr>
              <a:xfrm>
                <a:off x="9747243"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47" name="Graphic 20">
              <a:extLst>
                <a:ext uri="{FF2B5EF4-FFF2-40B4-BE49-F238E27FC236}">
                  <a16:creationId xmlns:a16="http://schemas.microsoft.com/office/drawing/2014/main" id="{433ADD8D-AB40-A4E7-E4E0-36595E079EF2}"/>
                </a:ext>
              </a:extLst>
            </p:cNvPr>
            <p:cNvGrpSpPr/>
            <p:nvPr/>
          </p:nvGrpSpPr>
          <p:grpSpPr>
            <a:xfrm>
              <a:off x="9704895" y="2205491"/>
              <a:ext cx="48682" cy="48281"/>
              <a:chOff x="9704895" y="2205491"/>
              <a:chExt cx="48682" cy="48281"/>
            </a:xfrm>
          </p:grpSpPr>
          <p:sp>
            <p:nvSpPr>
              <p:cNvPr id="748" name="Freeform 747">
                <a:extLst>
                  <a:ext uri="{FF2B5EF4-FFF2-40B4-BE49-F238E27FC236}">
                    <a16:creationId xmlns:a16="http://schemas.microsoft.com/office/drawing/2014/main" id="{2ECF482A-040A-BBC4-6240-F91DE40F4801}"/>
                  </a:ext>
                </a:extLst>
              </p:cNvPr>
              <p:cNvSpPr/>
              <p:nvPr/>
            </p:nvSpPr>
            <p:spPr>
              <a:xfrm>
                <a:off x="9704895"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49" name="Freeform 748">
                <a:extLst>
                  <a:ext uri="{FF2B5EF4-FFF2-40B4-BE49-F238E27FC236}">
                    <a16:creationId xmlns:a16="http://schemas.microsoft.com/office/drawing/2014/main" id="{8C1FCA76-2A60-0AAC-031E-F4B14A9D5B2B}"/>
                  </a:ext>
                </a:extLst>
              </p:cNvPr>
              <p:cNvSpPr/>
              <p:nvPr/>
            </p:nvSpPr>
            <p:spPr>
              <a:xfrm>
                <a:off x="9729236"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50" name="Graphic 20">
              <a:extLst>
                <a:ext uri="{FF2B5EF4-FFF2-40B4-BE49-F238E27FC236}">
                  <a16:creationId xmlns:a16="http://schemas.microsoft.com/office/drawing/2014/main" id="{EE89B3EB-5672-2085-56EE-A6552CABAB4B}"/>
                </a:ext>
              </a:extLst>
            </p:cNvPr>
            <p:cNvGrpSpPr/>
            <p:nvPr/>
          </p:nvGrpSpPr>
          <p:grpSpPr>
            <a:xfrm>
              <a:off x="9650060" y="2205491"/>
              <a:ext cx="48682" cy="48281"/>
              <a:chOff x="9650060" y="2205491"/>
              <a:chExt cx="48682" cy="48281"/>
            </a:xfrm>
          </p:grpSpPr>
          <p:sp>
            <p:nvSpPr>
              <p:cNvPr id="751" name="Freeform 750">
                <a:extLst>
                  <a:ext uri="{FF2B5EF4-FFF2-40B4-BE49-F238E27FC236}">
                    <a16:creationId xmlns:a16="http://schemas.microsoft.com/office/drawing/2014/main" id="{B5219A4B-15A9-C9F3-6A4B-817AC9080F69}"/>
                  </a:ext>
                </a:extLst>
              </p:cNvPr>
              <p:cNvSpPr/>
              <p:nvPr/>
            </p:nvSpPr>
            <p:spPr>
              <a:xfrm>
                <a:off x="9650060"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52" name="Freeform 751">
                <a:extLst>
                  <a:ext uri="{FF2B5EF4-FFF2-40B4-BE49-F238E27FC236}">
                    <a16:creationId xmlns:a16="http://schemas.microsoft.com/office/drawing/2014/main" id="{C79D8C93-B29A-4105-1010-96564BCBCD44}"/>
                  </a:ext>
                </a:extLst>
              </p:cNvPr>
              <p:cNvSpPr/>
              <p:nvPr/>
            </p:nvSpPr>
            <p:spPr>
              <a:xfrm>
                <a:off x="9674401"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53" name="Graphic 20">
              <a:extLst>
                <a:ext uri="{FF2B5EF4-FFF2-40B4-BE49-F238E27FC236}">
                  <a16:creationId xmlns:a16="http://schemas.microsoft.com/office/drawing/2014/main" id="{BDDE736F-C40D-6BE2-1C5D-A18F8D4BDA2E}"/>
                </a:ext>
              </a:extLst>
            </p:cNvPr>
            <p:cNvGrpSpPr/>
            <p:nvPr/>
          </p:nvGrpSpPr>
          <p:grpSpPr>
            <a:xfrm>
              <a:off x="9644902" y="2205491"/>
              <a:ext cx="48682" cy="48281"/>
              <a:chOff x="9644902" y="2205491"/>
              <a:chExt cx="48682" cy="48281"/>
            </a:xfrm>
          </p:grpSpPr>
          <p:sp>
            <p:nvSpPr>
              <p:cNvPr id="754" name="Freeform 753">
                <a:extLst>
                  <a:ext uri="{FF2B5EF4-FFF2-40B4-BE49-F238E27FC236}">
                    <a16:creationId xmlns:a16="http://schemas.microsoft.com/office/drawing/2014/main" id="{392A5BE4-2F08-0B8B-A7A4-F3BF58993482}"/>
                  </a:ext>
                </a:extLst>
              </p:cNvPr>
              <p:cNvSpPr/>
              <p:nvPr/>
            </p:nvSpPr>
            <p:spPr>
              <a:xfrm>
                <a:off x="9644902"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55" name="Freeform 754">
                <a:extLst>
                  <a:ext uri="{FF2B5EF4-FFF2-40B4-BE49-F238E27FC236}">
                    <a16:creationId xmlns:a16="http://schemas.microsoft.com/office/drawing/2014/main" id="{C63EB560-3631-C56B-8DAE-94BE47FFADDB}"/>
                  </a:ext>
                </a:extLst>
              </p:cNvPr>
              <p:cNvSpPr/>
              <p:nvPr/>
            </p:nvSpPr>
            <p:spPr>
              <a:xfrm>
                <a:off x="9669243"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56" name="Graphic 20">
              <a:extLst>
                <a:ext uri="{FF2B5EF4-FFF2-40B4-BE49-F238E27FC236}">
                  <a16:creationId xmlns:a16="http://schemas.microsoft.com/office/drawing/2014/main" id="{DEECA762-3C79-0266-CE1F-5C08EBD6DA74}"/>
                </a:ext>
              </a:extLst>
            </p:cNvPr>
            <p:cNvGrpSpPr/>
            <p:nvPr/>
          </p:nvGrpSpPr>
          <p:grpSpPr>
            <a:xfrm>
              <a:off x="9628433" y="2205491"/>
              <a:ext cx="48682" cy="48281"/>
              <a:chOff x="9628433" y="2205491"/>
              <a:chExt cx="48682" cy="48281"/>
            </a:xfrm>
          </p:grpSpPr>
          <p:sp>
            <p:nvSpPr>
              <p:cNvPr id="757" name="Freeform 756">
                <a:extLst>
                  <a:ext uri="{FF2B5EF4-FFF2-40B4-BE49-F238E27FC236}">
                    <a16:creationId xmlns:a16="http://schemas.microsoft.com/office/drawing/2014/main" id="{8791981F-EA37-202F-15AB-3F3D753C99D1}"/>
                  </a:ext>
                </a:extLst>
              </p:cNvPr>
              <p:cNvSpPr/>
              <p:nvPr/>
            </p:nvSpPr>
            <p:spPr>
              <a:xfrm>
                <a:off x="9628433" y="222967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58" name="Freeform 757">
                <a:extLst>
                  <a:ext uri="{FF2B5EF4-FFF2-40B4-BE49-F238E27FC236}">
                    <a16:creationId xmlns:a16="http://schemas.microsoft.com/office/drawing/2014/main" id="{73CAFD15-11CE-1282-B6F8-992EDED0EF28}"/>
                  </a:ext>
                </a:extLst>
              </p:cNvPr>
              <p:cNvSpPr/>
              <p:nvPr/>
            </p:nvSpPr>
            <p:spPr>
              <a:xfrm>
                <a:off x="9652774" y="220549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59" name="Graphic 20">
              <a:extLst>
                <a:ext uri="{FF2B5EF4-FFF2-40B4-BE49-F238E27FC236}">
                  <a16:creationId xmlns:a16="http://schemas.microsoft.com/office/drawing/2014/main" id="{71648A02-04DD-3259-24BF-6B329A9B0097}"/>
                </a:ext>
              </a:extLst>
            </p:cNvPr>
            <p:cNvGrpSpPr/>
            <p:nvPr/>
          </p:nvGrpSpPr>
          <p:grpSpPr>
            <a:xfrm>
              <a:off x="9601287" y="2195925"/>
              <a:ext cx="48682" cy="48371"/>
              <a:chOff x="9601287" y="2195925"/>
              <a:chExt cx="48682" cy="48371"/>
            </a:xfrm>
          </p:grpSpPr>
          <p:sp>
            <p:nvSpPr>
              <p:cNvPr id="760" name="Freeform 759">
                <a:extLst>
                  <a:ext uri="{FF2B5EF4-FFF2-40B4-BE49-F238E27FC236}">
                    <a16:creationId xmlns:a16="http://schemas.microsoft.com/office/drawing/2014/main" id="{52A08B85-52E1-D3B4-8605-0F4EF019D19E}"/>
                  </a:ext>
                </a:extLst>
              </p:cNvPr>
              <p:cNvSpPr/>
              <p:nvPr/>
            </p:nvSpPr>
            <p:spPr>
              <a:xfrm>
                <a:off x="9601287" y="2220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61" name="Freeform 760">
                <a:extLst>
                  <a:ext uri="{FF2B5EF4-FFF2-40B4-BE49-F238E27FC236}">
                    <a16:creationId xmlns:a16="http://schemas.microsoft.com/office/drawing/2014/main" id="{699C824E-3B47-7AC5-78F5-A77463B79850}"/>
                  </a:ext>
                </a:extLst>
              </p:cNvPr>
              <p:cNvSpPr/>
              <p:nvPr/>
            </p:nvSpPr>
            <p:spPr>
              <a:xfrm>
                <a:off x="9625628"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62" name="Graphic 20">
              <a:extLst>
                <a:ext uri="{FF2B5EF4-FFF2-40B4-BE49-F238E27FC236}">
                  <a16:creationId xmlns:a16="http://schemas.microsoft.com/office/drawing/2014/main" id="{E716E4AE-9F57-360E-77BB-1BACAD4F5AB6}"/>
                </a:ext>
              </a:extLst>
            </p:cNvPr>
            <p:cNvGrpSpPr/>
            <p:nvPr/>
          </p:nvGrpSpPr>
          <p:grpSpPr>
            <a:xfrm>
              <a:off x="9567082" y="2195925"/>
              <a:ext cx="48682" cy="48371"/>
              <a:chOff x="9567082" y="2195925"/>
              <a:chExt cx="48682" cy="48371"/>
            </a:xfrm>
          </p:grpSpPr>
          <p:sp>
            <p:nvSpPr>
              <p:cNvPr id="763" name="Freeform 762">
                <a:extLst>
                  <a:ext uri="{FF2B5EF4-FFF2-40B4-BE49-F238E27FC236}">
                    <a16:creationId xmlns:a16="http://schemas.microsoft.com/office/drawing/2014/main" id="{0ED003EB-22E2-ACEE-B7BE-DF2381C0963C}"/>
                  </a:ext>
                </a:extLst>
              </p:cNvPr>
              <p:cNvSpPr/>
              <p:nvPr/>
            </p:nvSpPr>
            <p:spPr>
              <a:xfrm>
                <a:off x="9567082" y="2220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64" name="Freeform 763">
                <a:extLst>
                  <a:ext uri="{FF2B5EF4-FFF2-40B4-BE49-F238E27FC236}">
                    <a16:creationId xmlns:a16="http://schemas.microsoft.com/office/drawing/2014/main" id="{F736D953-A2ED-8F48-4215-7AC83E1F206F}"/>
                  </a:ext>
                </a:extLst>
              </p:cNvPr>
              <p:cNvSpPr/>
              <p:nvPr/>
            </p:nvSpPr>
            <p:spPr>
              <a:xfrm>
                <a:off x="9591424"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65" name="Graphic 20">
              <a:extLst>
                <a:ext uri="{FF2B5EF4-FFF2-40B4-BE49-F238E27FC236}">
                  <a16:creationId xmlns:a16="http://schemas.microsoft.com/office/drawing/2014/main" id="{64ADFDE8-3ECD-53C2-2FA8-535C44FD312F}"/>
                </a:ext>
              </a:extLst>
            </p:cNvPr>
            <p:cNvGrpSpPr/>
            <p:nvPr/>
          </p:nvGrpSpPr>
          <p:grpSpPr>
            <a:xfrm>
              <a:off x="9549256" y="2195925"/>
              <a:ext cx="48682" cy="48371"/>
              <a:chOff x="9549256" y="2195925"/>
              <a:chExt cx="48682" cy="48371"/>
            </a:xfrm>
          </p:grpSpPr>
          <p:sp>
            <p:nvSpPr>
              <p:cNvPr id="766" name="Freeform 765">
                <a:extLst>
                  <a:ext uri="{FF2B5EF4-FFF2-40B4-BE49-F238E27FC236}">
                    <a16:creationId xmlns:a16="http://schemas.microsoft.com/office/drawing/2014/main" id="{AA798ABF-D2D3-B50F-98E0-EE9229947963}"/>
                  </a:ext>
                </a:extLst>
              </p:cNvPr>
              <p:cNvSpPr/>
              <p:nvPr/>
            </p:nvSpPr>
            <p:spPr>
              <a:xfrm>
                <a:off x="9549256" y="2220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67" name="Freeform 766">
                <a:extLst>
                  <a:ext uri="{FF2B5EF4-FFF2-40B4-BE49-F238E27FC236}">
                    <a16:creationId xmlns:a16="http://schemas.microsoft.com/office/drawing/2014/main" id="{D08BFAF3-DE9F-8971-BF70-A5B6FA61EDE6}"/>
                  </a:ext>
                </a:extLst>
              </p:cNvPr>
              <p:cNvSpPr/>
              <p:nvPr/>
            </p:nvSpPr>
            <p:spPr>
              <a:xfrm>
                <a:off x="9573598"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68" name="Graphic 20">
              <a:extLst>
                <a:ext uri="{FF2B5EF4-FFF2-40B4-BE49-F238E27FC236}">
                  <a16:creationId xmlns:a16="http://schemas.microsoft.com/office/drawing/2014/main" id="{ED96E23A-CEA3-DBF6-F701-73639090CAF2}"/>
                </a:ext>
              </a:extLst>
            </p:cNvPr>
            <p:cNvGrpSpPr/>
            <p:nvPr/>
          </p:nvGrpSpPr>
          <p:grpSpPr>
            <a:xfrm>
              <a:off x="9534507" y="2195925"/>
              <a:ext cx="48682" cy="48371"/>
              <a:chOff x="9534507" y="2195925"/>
              <a:chExt cx="48682" cy="48371"/>
            </a:xfrm>
          </p:grpSpPr>
          <p:sp>
            <p:nvSpPr>
              <p:cNvPr id="769" name="Freeform 768">
                <a:extLst>
                  <a:ext uri="{FF2B5EF4-FFF2-40B4-BE49-F238E27FC236}">
                    <a16:creationId xmlns:a16="http://schemas.microsoft.com/office/drawing/2014/main" id="{314E3C18-9F65-A574-55C0-D0E2CA8A0E28}"/>
                  </a:ext>
                </a:extLst>
              </p:cNvPr>
              <p:cNvSpPr/>
              <p:nvPr/>
            </p:nvSpPr>
            <p:spPr>
              <a:xfrm>
                <a:off x="9534507" y="2220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70" name="Freeform 769">
                <a:extLst>
                  <a:ext uri="{FF2B5EF4-FFF2-40B4-BE49-F238E27FC236}">
                    <a16:creationId xmlns:a16="http://schemas.microsoft.com/office/drawing/2014/main" id="{D21EBB64-A021-DC7C-B4A2-4879EEC1A5F9}"/>
                  </a:ext>
                </a:extLst>
              </p:cNvPr>
              <p:cNvSpPr/>
              <p:nvPr/>
            </p:nvSpPr>
            <p:spPr>
              <a:xfrm>
                <a:off x="9558848"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71" name="Graphic 20">
              <a:extLst>
                <a:ext uri="{FF2B5EF4-FFF2-40B4-BE49-F238E27FC236}">
                  <a16:creationId xmlns:a16="http://schemas.microsoft.com/office/drawing/2014/main" id="{DCBB281B-2070-7CA9-DA1A-0C31378CDCD3}"/>
                </a:ext>
              </a:extLst>
            </p:cNvPr>
            <p:cNvGrpSpPr/>
            <p:nvPr/>
          </p:nvGrpSpPr>
          <p:grpSpPr>
            <a:xfrm>
              <a:off x="9540751" y="2195925"/>
              <a:ext cx="48772" cy="48371"/>
              <a:chOff x="9540751" y="2195925"/>
              <a:chExt cx="48772" cy="48371"/>
            </a:xfrm>
          </p:grpSpPr>
          <p:sp>
            <p:nvSpPr>
              <p:cNvPr id="772" name="Freeform 771">
                <a:extLst>
                  <a:ext uri="{FF2B5EF4-FFF2-40B4-BE49-F238E27FC236}">
                    <a16:creationId xmlns:a16="http://schemas.microsoft.com/office/drawing/2014/main" id="{904A9171-CDD2-C720-9A48-974CF6D15718}"/>
                  </a:ext>
                </a:extLst>
              </p:cNvPr>
              <p:cNvSpPr/>
              <p:nvPr/>
            </p:nvSpPr>
            <p:spPr>
              <a:xfrm>
                <a:off x="9540751" y="222011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773" name="Freeform 772">
                <a:extLst>
                  <a:ext uri="{FF2B5EF4-FFF2-40B4-BE49-F238E27FC236}">
                    <a16:creationId xmlns:a16="http://schemas.microsoft.com/office/drawing/2014/main" id="{31942E90-5833-C8E0-EEB1-F1973D38F4BC}"/>
                  </a:ext>
                </a:extLst>
              </p:cNvPr>
              <p:cNvSpPr/>
              <p:nvPr/>
            </p:nvSpPr>
            <p:spPr>
              <a:xfrm>
                <a:off x="9565092"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74" name="Graphic 20">
              <a:extLst>
                <a:ext uri="{FF2B5EF4-FFF2-40B4-BE49-F238E27FC236}">
                  <a16:creationId xmlns:a16="http://schemas.microsoft.com/office/drawing/2014/main" id="{A320AB07-D84A-BD1A-795D-622268278E43}"/>
                </a:ext>
              </a:extLst>
            </p:cNvPr>
            <p:cNvGrpSpPr/>
            <p:nvPr/>
          </p:nvGrpSpPr>
          <p:grpSpPr>
            <a:xfrm>
              <a:off x="9545185" y="2195925"/>
              <a:ext cx="48682" cy="48371"/>
              <a:chOff x="9545185" y="2195925"/>
              <a:chExt cx="48682" cy="48371"/>
            </a:xfrm>
          </p:grpSpPr>
          <p:sp>
            <p:nvSpPr>
              <p:cNvPr id="775" name="Freeform 774">
                <a:extLst>
                  <a:ext uri="{FF2B5EF4-FFF2-40B4-BE49-F238E27FC236}">
                    <a16:creationId xmlns:a16="http://schemas.microsoft.com/office/drawing/2014/main" id="{31A7982B-C9E6-CDE5-DF6D-44AA52D69885}"/>
                  </a:ext>
                </a:extLst>
              </p:cNvPr>
              <p:cNvSpPr/>
              <p:nvPr/>
            </p:nvSpPr>
            <p:spPr>
              <a:xfrm>
                <a:off x="9545185" y="2220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76" name="Freeform 775">
                <a:extLst>
                  <a:ext uri="{FF2B5EF4-FFF2-40B4-BE49-F238E27FC236}">
                    <a16:creationId xmlns:a16="http://schemas.microsoft.com/office/drawing/2014/main" id="{86B62E71-C562-888E-8E8A-723D7AF00F0F}"/>
                  </a:ext>
                </a:extLst>
              </p:cNvPr>
              <p:cNvSpPr/>
              <p:nvPr/>
            </p:nvSpPr>
            <p:spPr>
              <a:xfrm>
                <a:off x="9569526"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77" name="Graphic 20">
              <a:extLst>
                <a:ext uri="{FF2B5EF4-FFF2-40B4-BE49-F238E27FC236}">
                  <a16:creationId xmlns:a16="http://schemas.microsoft.com/office/drawing/2014/main" id="{BC3F92F9-E83C-3822-7611-0944D6973BE2}"/>
                </a:ext>
              </a:extLst>
            </p:cNvPr>
            <p:cNvGrpSpPr/>
            <p:nvPr/>
          </p:nvGrpSpPr>
          <p:grpSpPr>
            <a:xfrm>
              <a:off x="9515052" y="2195925"/>
              <a:ext cx="48682" cy="48371"/>
              <a:chOff x="9515052" y="2195925"/>
              <a:chExt cx="48682" cy="48371"/>
            </a:xfrm>
          </p:grpSpPr>
          <p:sp>
            <p:nvSpPr>
              <p:cNvPr id="778" name="Freeform 777">
                <a:extLst>
                  <a:ext uri="{FF2B5EF4-FFF2-40B4-BE49-F238E27FC236}">
                    <a16:creationId xmlns:a16="http://schemas.microsoft.com/office/drawing/2014/main" id="{4F5219BE-0ED4-BDE0-0F69-6B1913BD8A27}"/>
                  </a:ext>
                </a:extLst>
              </p:cNvPr>
              <p:cNvSpPr/>
              <p:nvPr/>
            </p:nvSpPr>
            <p:spPr>
              <a:xfrm>
                <a:off x="9515052" y="222011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79" name="Freeform 778">
                <a:extLst>
                  <a:ext uri="{FF2B5EF4-FFF2-40B4-BE49-F238E27FC236}">
                    <a16:creationId xmlns:a16="http://schemas.microsoft.com/office/drawing/2014/main" id="{8856F9B2-7174-D24B-F94D-56EE7F6844F1}"/>
                  </a:ext>
                </a:extLst>
              </p:cNvPr>
              <p:cNvSpPr/>
              <p:nvPr/>
            </p:nvSpPr>
            <p:spPr>
              <a:xfrm>
                <a:off x="9539393"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80" name="Graphic 20">
              <a:extLst>
                <a:ext uri="{FF2B5EF4-FFF2-40B4-BE49-F238E27FC236}">
                  <a16:creationId xmlns:a16="http://schemas.microsoft.com/office/drawing/2014/main" id="{6906912B-9C7E-CBAE-C57F-1C821F99B386}"/>
                </a:ext>
              </a:extLst>
            </p:cNvPr>
            <p:cNvGrpSpPr/>
            <p:nvPr/>
          </p:nvGrpSpPr>
          <p:grpSpPr>
            <a:xfrm>
              <a:off x="9500755" y="2195925"/>
              <a:ext cx="48772" cy="48371"/>
              <a:chOff x="9500755" y="2195925"/>
              <a:chExt cx="48772" cy="48371"/>
            </a:xfrm>
          </p:grpSpPr>
          <p:sp>
            <p:nvSpPr>
              <p:cNvPr id="781" name="Freeform 780">
                <a:extLst>
                  <a:ext uri="{FF2B5EF4-FFF2-40B4-BE49-F238E27FC236}">
                    <a16:creationId xmlns:a16="http://schemas.microsoft.com/office/drawing/2014/main" id="{BBAD4E82-7F2C-6710-CB34-B2FE69F2B761}"/>
                  </a:ext>
                </a:extLst>
              </p:cNvPr>
              <p:cNvSpPr/>
              <p:nvPr/>
            </p:nvSpPr>
            <p:spPr>
              <a:xfrm>
                <a:off x="9500755" y="222011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782" name="Freeform 781">
                <a:extLst>
                  <a:ext uri="{FF2B5EF4-FFF2-40B4-BE49-F238E27FC236}">
                    <a16:creationId xmlns:a16="http://schemas.microsoft.com/office/drawing/2014/main" id="{4D0E4CA6-1F55-97EC-0B2D-6092BD762B5D}"/>
                  </a:ext>
                </a:extLst>
              </p:cNvPr>
              <p:cNvSpPr/>
              <p:nvPr/>
            </p:nvSpPr>
            <p:spPr>
              <a:xfrm>
                <a:off x="9525096" y="219592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783" name="Graphic 20">
              <a:extLst>
                <a:ext uri="{FF2B5EF4-FFF2-40B4-BE49-F238E27FC236}">
                  <a16:creationId xmlns:a16="http://schemas.microsoft.com/office/drawing/2014/main" id="{ABCA3A63-E6EF-4224-330B-A2D23A173E6E}"/>
                </a:ext>
              </a:extLst>
            </p:cNvPr>
            <p:cNvGrpSpPr/>
            <p:nvPr/>
          </p:nvGrpSpPr>
          <p:grpSpPr>
            <a:xfrm>
              <a:off x="9466822" y="2173815"/>
              <a:ext cx="48682" cy="48281"/>
              <a:chOff x="9466822" y="2173815"/>
              <a:chExt cx="48682" cy="48281"/>
            </a:xfrm>
          </p:grpSpPr>
          <p:sp>
            <p:nvSpPr>
              <p:cNvPr id="784" name="Freeform 783">
                <a:extLst>
                  <a:ext uri="{FF2B5EF4-FFF2-40B4-BE49-F238E27FC236}">
                    <a16:creationId xmlns:a16="http://schemas.microsoft.com/office/drawing/2014/main" id="{040AB04A-3864-DAEF-BD62-9E8B458D5F68}"/>
                  </a:ext>
                </a:extLst>
              </p:cNvPr>
              <p:cNvSpPr/>
              <p:nvPr/>
            </p:nvSpPr>
            <p:spPr>
              <a:xfrm>
                <a:off x="9466822" y="219800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85" name="Freeform 784">
                <a:extLst>
                  <a:ext uri="{FF2B5EF4-FFF2-40B4-BE49-F238E27FC236}">
                    <a16:creationId xmlns:a16="http://schemas.microsoft.com/office/drawing/2014/main" id="{4EACDAD7-A562-0A99-63DF-69269D2D1C20}"/>
                  </a:ext>
                </a:extLst>
              </p:cNvPr>
              <p:cNvSpPr/>
              <p:nvPr/>
            </p:nvSpPr>
            <p:spPr>
              <a:xfrm>
                <a:off x="9491163" y="217381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86" name="Graphic 20">
              <a:extLst>
                <a:ext uri="{FF2B5EF4-FFF2-40B4-BE49-F238E27FC236}">
                  <a16:creationId xmlns:a16="http://schemas.microsoft.com/office/drawing/2014/main" id="{48D2DC8B-B7CF-7FEB-B909-DED3D3AB3CAA}"/>
                </a:ext>
              </a:extLst>
            </p:cNvPr>
            <p:cNvGrpSpPr/>
            <p:nvPr/>
          </p:nvGrpSpPr>
          <p:grpSpPr>
            <a:xfrm>
              <a:off x="9420855" y="2150351"/>
              <a:ext cx="48682" cy="48281"/>
              <a:chOff x="9420855" y="2150351"/>
              <a:chExt cx="48682" cy="48281"/>
            </a:xfrm>
          </p:grpSpPr>
          <p:sp>
            <p:nvSpPr>
              <p:cNvPr id="787" name="Freeform 786">
                <a:extLst>
                  <a:ext uri="{FF2B5EF4-FFF2-40B4-BE49-F238E27FC236}">
                    <a16:creationId xmlns:a16="http://schemas.microsoft.com/office/drawing/2014/main" id="{2DC7E3C0-2664-680E-8441-A68A91482B7C}"/>
                  </a:ext>
                </a:extLst>
              </p:cNvPr>
              <p:cNvSpPr/>
              <p:nvPr/>
            </p:nvSpPr>
            <p:spPr>
              <a:xfrm>
                <a:off x="9420855" y="217444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88" name="Freeform 787">
                <a:extLst>
                  <a:ext uri="{FF2B5EF4-FFF2-40B4-BE49-F238E27FC236}">
                    <a16:creationId xmlns:a16="http://schemas.microsoft.com/office/drawing/2014/main" id="{798EAFF9-92FA-8FF4-5F98-B6FDD858EEF6}"/>
                  </a:ext>
                </a:extLst>
              </p:cNvPr>
              <p:cNvSpPr/>
              <p:nvPr/>
            </p:nvSpPr>
            <p:spPr>
              <a:xfrm>
                <a:off x="9445196" y="215035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89" name="Graphic 20">
              <a:extLst>
                <a:ext uri="{FF2B5EF4-FFF2-40B4-BE49-F238E27FC236}">
                  <a16:creationId xmlns:a16="http://schemas.microsoft.com/office/drawing/2014/main" id="{E4C2079E-521C-32BA-3AB6-4D834A6747FF}"/>
                </a:ext>
              </a:extLst>
            </p:cNvPr>
            <p:cNvGrpSpPr/>
            <p:nvPr/>
          </p:nvGrpSpPr>
          <p:grpSpPr>
            <a:xfrm>
              <a:off x="9412077" y="2150351"/>
              <a:ext cx="48682" cy="48281"/>
              <a:chOff x="9412077" y="2150351"/>
              <a:chExt cx="48682" cy="48281"/>
            </a:xfrm>
          </p:grpSpPr>
          <p:sp>
            <p:nvSpPr>
              <p:cNvPr id="790" name="Freeform 789">
                <a:extLst>
                  <a:ext uri="{FF2B5EF4-FFF2-40B4-BE49-F238E27FC236}">
                    <a16:creationId xmlns:a16="http://schemas.microsoft.com/office/drawing/2014/main" id="{456F5EE0-4B4F-27CC-513F-84F88B93E6FF}"/>
                  </a:ext>
                </a:extLst>
              </p:cNvPr>
              <p:cNvSpPr/>
              <p:nvPr/>
            </p:nvSpPr>
            <p:spPr>
              <a:xfrm>
                <a:off x="9412077" y="217444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91" name="Freeform 790">
                <a:extLst>
                  <a:ext uri="{FF2B5EF4-FFF2-40B4-BE49-F238E27FC236}">
                    <a16:creationId xmlns:a16="http://schemas.microsoft.com/office/drawing/2014/main" id="{8171F57A-F944-A745-2B37-6E9D98C28A70}"/>
                  </a:ext>
                </a:extLst>
              </p:cNvPr>
              <p:cNvSpPr/>
              <p:nvPr/>
            </p:nvSpPr>
            <p:spPr>
              <a:xfrm>
                <a:off x="9436419" y="215035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92" name="Graphic 20">
              <a:extLst>
                <a:ext uri="{FF2B5EF4-FFF2-40B4-BE49-F238E27FC236}">
                  <a16:creationId xmlns:a16="http://schemas.microsoft.com/office/drawing/2014/main" id="{1F958C59-C713-7B66-1338-ABCBCB8D0EE6}"/>
                </a:ext>
              </a:extLst>
            </p:cNvPr>
            <p:cNvGrpSpPr/>
            <p:nvPr/>
          </p:nvGrpSpPr>
          <p:grpSpPr>
            <a:xfrm>
              <a:off x="9381131" y="2141056"/>
              <a:ext cx="48682" cy="48281"/>
              <a:chOff x="9381131" y="2141056"/>
              <a:chExt cx="48682" cy="48281"/>
            </a:xfrm>
          </p:grpSpPr>
          <p:sp>
            <p:nvSpPr>
              <p:cNvPr id="793" name="Freeform 792">
                <a:extLst>
                  <a:ext uri="{FF2B5EF4-FFF2-40B4-BE49-F238E27FC236}">
                    <a16:creationId xmlns:a16="http://schemas.microsoft.com/office/drawing/2014/main" id="{A523274A-7B8F-2D8B-481F-B6F21D002F82}"/>
                  </a:ext>
                </a:extLst>
              </p:cNvPr>
              <p:cNvSpPr/>
              <p:nvPr/>
            </p:nvSpPr>
            <p:spPr>
              <a:xfrm>
                <a:off x="9381131" y="21651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94" name="Freeform 793">
                <a:extLst>
                  <a:ext uri="{FF2B5EF4-FFF2-40B4-BE49-F238E27FC236}">
                    <a16:creationId xmlns:a16="http://schemas.microsoft.com/office/drawing/2014/main" id="{FD89C8E8-AAC2-AC5F-9988-641E907DABEC}"/>
                  </a:ext>
                </a:extLst>
              </p:cNvPr>
              <p:cNvSpPr/>
              <p:nvPr/>
            </p:nvSpPr>
            <p:spPr>
              <a:xfrm>
                <a:off x="9405472" y="214105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95" name="Graphic 20">
              <a:extLst>
                <a:ext uri="{FF2B5EF4-FFF2-40B4-BE49-F238E27FC236}">
                  <a16:creationId xmlns:a16="http://schemas.microsoft.com/office/drawing/2014/main" id="{5BC24160-420F-62AD-473E-84443AB6CC57}"/>
                </a:ext>
              </a:extLst>
            </p:cNvPr>
            <p:cNvGrpSpPr/>
            <p:nvPr/>
          </p:nvGrpSpPr>
          <p:grpSpPr>
            <a:xfrm>
              <a:off x="9371539" y="2141056"/>
              <a:ext cx="48682" cy="48281"/>
              <a:chOff x="9371539" y="2141056"/>
              <a:chExt cx="48682" cy="48281"/>
            </a:xfrm>
          </p:grpSpPr>
          <p:sp>
            <p:nvSpPr>
              <p:cNvPr id="796" name="Freeform 795">
                <a:extLst>
                  <a:ext uri="{FF2B5EF4-FFF2-40B4-BE49-F238E27FC236}">
                    <a16:creationId xmlns:a16="http://schemas.microsoft.com/office/drawing/2014/main" id="{B4EF4395-5E0A-5BA6-ECE2-BA8DDB778E3E}"/>
                  </a:ext>
                </a:extLst>
              </p:cNvPr>
              <p:cNvSpPr/>
              <p:nvPr/>
            </p:nvSpPr>
            <p:spPr>
              <a:xfrm>
                <a:off x="9371539" y="21651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797" name="Freeform 796">
                <a:extLst>
                  <a:ext uri="{FF2B5EF4-FFF2-40B4-BE49-F238E27FC236}">
                    <a16:creationId xmlns:a16="http://schemas.microsoft.com/office/drawing/2014/main" id="{E0C246C3-2B9B-9F4F-280A-A6F47DFE48D7}"/>
                  </a:ext>
                </a:extLst>
              </p:cNvPr>
              <p:cNvSpPr/>
              <p:nvPr/>
            </p:nvSpPr>
            <p:spPr>
              <a:xfrm>
                <a:off x="9395880" y="214105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798" name="Graphic 20">
              <a:extLst>
                <a:ext uri="{FF2B5EF4-FFF2-40B4-BE49-F238E27FC236}">
                  <a16:creationId xmlns:a16="http://schemas.microsoft.com/office/drawing/2014/main" id="{FD4A23E4-C5D8-2CEB-EC20-385BD1018DBF}"/>
                </a:ext>
              </a:extLst>
            </p:cNvPr>
            <p:cNvGrpSpPr/>
            <p:nvPr/>
          </p:nvGrpSpPr>
          <p:grpSpPr>
            <a:xfrm>
              <a:off x="9353441" y="2141056"/>
              <a:ext cx="48682" cy="48281"/>
              <a:chOff x="9353441" y="2141056"/>
              <a:chExt cx="48682" cy="48281"/>
            </a:xfrm>
          </p:grpSpPr>
          <p:sp>
            <p:nvSpPr>
              <p:cNvPr id="799" name="Freeform 798">
                <a:extLst>
                  <a:ext uri="{FF2B5EF4-FFF2-40B4-BE49-F238E27FC236}">
                    <a16:creationId xmlns:a16="http://schemas.microsoft.com/office/drawing/2014/main" id="{01EFDEBD-A96F-5278-EFE1-134344E5BACF}"/>
                  </a:ext>
                </a:extLst>
              </p:cNvPr>
              <p:cNvSpPr/>
              <p:nvPr/>
            </p:nvSpPr>
            <p:spPr>
              <a:xfrm>
                <a:off x="9353441" y="21651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00" name="Freeform 799">
                <a:extLst>
                  <a:ext uri="{FF2B5EF4-FFF2-40B4-BE49-F238E27FC236}">
                    <a16:creationId xmlns:a16="http://schemas.microsoft.com/office/drawing/2014/main" id="{8BE63C6D-397F-230E-8B3E-B2A5B20CAE2F}"/>
                  </a:ext>
                </a:extLst>
              </p:cNvPr>
              <p:cNvSpPr/>
              <p:nvPr/>
            </p:nvSpPr>
            <p:spPr>
              <a:xfrm>
                <a:off x="9377783" y="214105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01" name="Graphic 20">
              <a:extLst>
                <a:ext uri="{FF2B5EF4-FFF2-40B4-BE49-F238E27FC236}">
                  <a16:creationId xmlns:a16="http://schemas.microsoft.com/office/drawing/2014/main" id="{9B3F60FE-9DF5-E4C5-76F1-60651CE18388}"/>
                </a:ext>
              </a:extLst>
            </p:cNvPr>
            <p:cNvGrpSpPr/>
            <p:nvPr/>
          </p:nvGrpSpPr>
          <p:grpSpPr>
            <a:xfrm>
              <a:off x="9331815" y="2141056"/>
              <a:ext cx="48682" cy="48281"/>
              <a:chOff x="9331815" y="2141056"/>
              <a:chExt cx="48682" cy="48281"/>
            </a:xfrm>
          </p:grpSpPr>
          <p:sp>
            <p:nvSpPr>
              <p:cNvPr id="802" name="Freeform 801">
                <a:extLst>
                  <a:ext uri="{FF2B5EF4-FFF2-40B4-BE49-F238E27FC236}">
                    <a16:creationId xmlns:a16="http://schemas.microsoft.com/office/drawing/2014/main" id="{195B1951-6B81-C6EA-7C44-5FDDDD946D6D}"/>
                  </a:ext>
                </a:extLst>
              </p:cNvPr>
              <p:cNvSpPr/>
              <p:nvPr/>
            </p:nvSpPr>
            <p:spPr>
              <a:xfrm>
                <a:off x="9331815" y="216515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03" name="Freeform 802">
                <a:extLst>
                  <a:ext uri="{FF2B5EF4-FFF2-40B4-BE49-F238E27FC236}">
                    <a16:creationId xmlns:a16="http://schemas.microsoft.com/office/drawing/2014/main" id="{980E55F2-8283-C588-80C1-CD0E1184BF80}"/>
                  </a:ext>
                </a:extLst>
              </p:cNvPr>
              <p:cNvSpPr/>
              <p:nvPr/>
            </p:nvSpPr>
            <p:spPr>
              <a:xfrm>
                <a:off x="9356156" y="2141056"/>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04" name="Graphic 20">
              <a:extLst>
                <a:ext uri="{FF2B5EF4-FFF2-40B4-BE49-F238E27FC236}">
                  <a16:creationId xmlns:a16="http://schemas.microsoft.com/office/drawing/2014/main" id="{005DC684-9EAA-A7B8-59F1-19FFEA2A249C}"/>
                </a:ext>
              </a:extLst>
            </p:cNvPr>
            <p:cNvGrpSpPr/>
            <p:nvPr/>
          </p:nvGrpSpPr>
          <p:grpSpPr>
            <a:xfrm>
              <a:off x="9292362" y="2121112"/>
              <a:ext cx="48682" cy="48281"/>
              <a:chOff x="9292362" y="2121112"/>
              <a:chExt cx="48682" cy="48281"/>
            </a:xfrm>
          </p:grpSpPr>
          <p:sp>
            <p:nvSpPr>
              <p:cNvPr id="805" name="Freeform 804">
                <a:extLst>
                  <a:ext uri="{FF2B5EF4-FFF2-40B4-BE49-F238E27FC236}">
                    <a16:creationId xmlns:a16="http://schemas.microsoft.com/office/drawing/2014/main" id="{D387F99A-95D3-4400-7BCB-99BE2E46E36A}"/>
                  </a:ext>
                </a:extLst>
              </p:cNvPr>
              <p:cNvSpPr/>
              <p:nvPr/>
            </p:nvSpPr>
            <p:spPr>
              <a:xfrm>
                <a:off x="9292362" y="214520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06" name="Freeform 805">
                <a:extLst>
                  <a:ext uri="{FF2B5EF4-FFF2-40B4-BE49-F238E27FC236}">
                    <a16:creationId xmlns:a16="http://schemas.microsoft.com/office/drawing/2014/main" id="{AF1287CC-CFEC-F6F7-74E1-D609E6F1B267}"/>
                  </a:ext>
                </a:extLst>
              </p:cNvPr>
              <p:cNvSpPr/>
              <p:nvPr/>
            </p:nvSpPr>
            <p:spPr>
              <a:xfrm>
                <a:off x="9316704" y="212111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07" name="Graphic 20">
              <a:extLst>
                <a:ext uri="{FF2B5EF4-FFF2-40B4-BE49-F238E27FC236}">
                  <a16:creationId xmlns:a16="http://schemas.microsoft.com/office/drawing/2014/main" id="{B979516A-8369-5A50-19FA-7F3E365F5200}"/>
                </a:ext>
              </a:extLst>
            </p:cNvPr>
            <p:cNvGrpSpPr/>
            <p:nvPr/>
          </p:nvGrpSpPr>
          <p:grpSpPr>
            <a:xfrm>
              <a:off x="9279513" y="2102973"/>
              <a:ext cx="48682" cy="48371"/>
              <a:chOff x="9279513" y="2102973"/>
              <a:chExt cx="48682" cy="48371"/>
            </a:xfrm>
          </p:grpSpPr>
          <p:sp>
            <p:nvSpPr>
              <p:cNvPr id="808" name="Freeform 807">
                <a:extLst>
                  <a:ext uri="{FF2B5EF4-FFF2-40B4-BE49-F238E27FC236}">
                    <a16:creationId xmlns:a16="http://schemas.microsoft.com/office/drawing/2014/main" id="{925C2096-78A2-AE9E-0973-C02FF1519738}"/>
                  </a:ext>
                </a:extLst>
              </p:cNvPr>
              <p:cNvSpPr/>
              <p:nvPr/>
            </p:nvSpPr>
            <p:spPr>
              <a:xfrm>
                <a:off x="9279513" y="212715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09" name="Freeform 808">
                <a:extLst>
                  <a:ext uri="{FF2B5EF4-FFF2-40B4-BE49-F238E27FC236}">
                    <a16:creationId xmlns:a16="http://schemas.microsoft.com/office/drawing/2014/main" id="{41852E51-9E25-2873-CFD6-3BD5C1455587}"/>
                  </a:ext>
                </a:extLst>
              </p:cNvPr>
              <p:cNvSpPr/>
              <p:nvPr/>
            </p:nvSpPr>
            <p:spPr>
              <a:xfrm>
                <a:off x="9303854" y="2102973"/>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10" name="Graphic 20">
              <a:extLst>
                <a:ext uri="{FF2B5EF4-FFF2-40B4-BE49-F238E27FC236}">
                  <a16:creationId xmlns:a16="http://schemas.microsoft.com/office/drawing/2014/main" id="{807E4B62-BFCF-DCF2-63C9-44F0D37094EB}"/>
                </a:ext>
              </a:extLst>
            </p:cNvPr>
            <p:cNvGrpSpPr/>
            <p:nvPr/>
          </p:nvGrpSpPr>
          <p:grpSpPr>
            <a:xfrm>
              <a:off x="9286300" y="2110192"/>
              <a:ext cx="48772" cy="48281"/>
              <a:chOff x="9286300" y="2110192"/>
              <a:chExt cx="48772" cy="48281"/>
            </a:xfrm>
          </p:grpSpPr>
          <p:sp>
            <p:nvSpPr>
              <p:cNvPr id="811" name="Freeform 810">
                <a:extLst>
                  <a:ext uri="{FF2B5EF4-FFF2-40B4-BE49-F238E27FC236}">
                    <a16:creationId xmlns:a16="http://schemas.microsoft.com/office/drawing/2014/main" id="{43CBC1C5-570F-8A00-B9AD-7CA36C2A71A4}"/>
                  </a:ext>
                </a:extLst>
              </p:cNvPr>
              <p:cNvSpPr/>
              <p:nvPr/>
            </p:nvSpPr>
            <p:spPr>
              <a:xfrm>
                <a:off x="9286300" y="213428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812" name="Freeform 811">
                <a:extLst>
                  <a:ext uri="{FF2B5EF4-FFF2-40B4-BE49-F238E27FC236}">
                    <a16:creationId xmlns:a16="http://schemas.microsoft.com/office/drawing/2014/main" id="{FDBF51AC-51E1-DF40-2235-A27D2FDBEB9A}"/>
                  </a:ext>
                </a:extLst>
              </p:cNvPr>
              <p:cNvSpPr/>
              <p:nvPr/>
            </p:nvSpPr>
            <p:spPr>
              <a:xfrm>
                <a:off x="9310641" y="211019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13" name="Graphic 20">
              <a:extLst>
                <a:ext uri="{FF2B5EF4-FFF2-40B4-BE49-F238E27FC236}">
                  <a16:creationId xmlns:a16="http://schemas.microsoft.com/office/drawing/2014/main" id="{B1511090-6B5F-6A3F-341C-0BC06073D77D}"/>
                </a:ext>
              </a:extLst>
            </p:cNvPr>
            <p:cNvGrpSpPr/>
            <p:nvPr/>
          </p:nvGrpSpPr>
          <p:grpSpPr>
            <a:xfrm>
              <a:off x="9264673" y="2090248"/>
              <a:ext cx="48772" cy="48281"/>
              <a:chOff x="9264673" y="2090248"/>
              <a:chExt cx="48772" cy="48281"/>
            </a:xfrm>
          </p:grpSpPr>
          <p:sp>
            <p:nvSpPr>
              <p:cNvPr id="814" name="Freeform 813">
                <a:extLst>
                  <a:ext uri="{FF2B5EF4-FFF2-40B4-BE49-F238E27FC236}">
                    <a16:creationId xmlns:a16="http://schemas.microsoft.com/office/drawing/2014/main" id="{4CEBA3D1-C797-779D-62C7-1F4ED874A2BF}"/>
                  </a:ext>
                </a:extLst>
              </p:cNvPr>
              <p:cNvSpPr/>
              <p:nvPr/>
            </p:nvSpPr>
            <p:spPr>
              <a:xfrm>
                <a:off x="9264673" y="2114344"/>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815" name="Freeform 814">
                <a:extLst>
                  <a:ext uri="{FF2B5EF4-FFF2-40B4-BE49-F238E27FC236}">
                    <a16:creationId xmlns:a16="http://schemas.microsoft.com/office/drawing/2014/main" id="{40C76D8A-5446-15C6-3FFB-4CF9D8487DF4}"/>
                  </a:ext>
                </a:extLst>
              </p:cNvPr>
              <p:cNvSpPr/>
              <p:nvPr/>
            </p:nvSpPr>
            <p:spPr>
              <a:xfrm>
                <a:off x="9289014" y="2090248"/>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16" name="Graphic 20">
              <a:extLst>
                <a:ext uri="{FF2B5EF4-FFF2-40B4-BE49-F238E27FC236}">
                  <a16:creationId xmlns:a16="http://schemas.microsoft.com/office/drawing/2014/main" id="{A4D0DBB7-AE59-87CE-24AE-B6ED947764F3}"/>
                </a:ext>
              </a:extLst>
            </p:cNvPr>
            <p:cNvGrpSpPr/>
            <p:nvPr/>
          </p:nvGrpSpPr>
          <p:grpSpPr>
            <a:xfrm>
              <a:off x="9224678" y="2083390"/>
              <a:ext cx="48772" cy="48371"/>
              <a:chOff x="9224678" y="2083390"/>
              <a:chExt cx="48772" cy="48371"/>
            </a:xfrm>
          </p:grpSpPr>
          <p:sp>
            <p:nvSpPr>
              <p:cNvPr id="817" name="Freeform 816">
                <a:extLst>
                  <a:ext uri="{FF2B5EF4-FFF2-40B4-BE49-F238E27FC236}">
                    <a16:creationId xmlns:a16="http://schemas.microsoft.com/office/drawing/2014/main" id="{E99E8BA0-1DCB-C1EB-07DB-32392C466614}"/>
                  </a:ext>
                </a:extLst>
              </p:cNvPr>
              <p:cNvSpPr/>
              <p:nvPr/>
            </p:nvSpPr>
            <p:spPr>
              <a:xfrm>
                <a:off x="9224678" y="210757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818" name="Freeform 817">
                <a:extLst>
                  <a:ext uri="{FF2B5EF4-FFF2-40B4-BE49-F238E27FC236}">
                    <a16:creationId xmlns:a16="http://schemas.microsoft.com/office/drawing/2014/main" id="{8F58467F-0B7C-E806-D219-717470F1F2C8}"/>
                  </a:ext>
                </a:extLst>
              </p:cNvPr>
              <p:cNvSpPr/>
              <p:nvPr/>
            </p:nvSpPr>
            <p:spPr>
              <a:xfrm>
                <a:off x="9249019" y="208339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19" name="Graphic 20">
              <a:extLst>
                <a:ext uri="{FF2B5EF4-FFF2-40B4-BE49-F238E27FC236}">
                  <a16:creationId xmlns:a16="http://schemas.microsoft.com/office/drawing/2014/main" id="{683BD47B-123E-B74A-C485-F7135B98F006}"/>
                </a:ext>
              </a:extLst>
            </p:cNvPr>
            <p:cNvGrpSpPr/>
            <p:nvPr/>
          </p:nvGrpSpPr>
          <p:grpSpPr>
            <a:xfrm>
              <a:off x="9185316" y="2063175"/>
              <a:ext cx="48682" cy="48371"/>
              <a:chOff x="9185316" y="2063175"/>
              <a:chExt cx="48682" cy="48371"/>
            </a:xfrm>
          </p:grpSpPr>
          <p:sp>
            <p:nvSpPr>
              <p:cNvPr id="820" name="Freeform 819">
                <a:extLst>
                  <a:ext uri="{FF2B5EF4-FFF2-40B4-BE49-F238E27FC236}">
                    <a16:creationId xmlns:a16="http://schemas.microsoft.com/office/drawing/2014/main" id="{20047642-6ACE-F7B2-3120-EE94DE7BDC4B}"/>
                  </a:ext>
                </a:extLst>
              </p:cNvPr>
              <p:cNvSpPr/>
              <p:nvPr/>
            </p:nvSpPr>
            <p:spPr>
              <a:xfrm>
                <a:off x="9185316" y="208736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21" name="Freeform 820">
                <a:extLst>
                  <a:ext uri="{FF2B5EF4-FFF2-40B4-BE49-F238E27FC236}">
                    <a16:creationId xmlns:a16="http://schemas.microsoft.com/office/drawing/2014/main" id="{9F0D5B32-A427-4DCB-61AB-A1E1AB5EDAA0}"/>
                  </a:ext>
                </a:extLst>
              </p:cNvPr>
              <p:cNvSpPr/>
              <p:nvPr/>
            </p:nvSpPr>
            <p:spPr>
              <a:xfrm>
                <a:off x="9209657" y="206317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22" name="Graphic 20">
              <a:extLst>
                <a:ext uri="{FF2B5EF4-FFF2-40B4-BE49-F238E27FC236}">
                  <a16:creationId xmlns:a16="http://schemas.microsoft.com/office/drawing/2014/main" id="{8F349C24-30AB-B062-0834-CB43D5A7D6EB}"/>
                </a:ext>
              </a:extLst>
            </p:cNvPr>
            <p:cNvGrpSpPr/>
            <p:nvPr/>
          </p:nvGrpSpPr>
          <p:grpSpPr>
            <a:xfrm>
              <a:off x="9158169" y="2063175"/>
              <a:ext cx="48682" cy="48371"/>
              <a:chOff x="9158169" y="2063175"/>
              <a:chExt cx="48682" cy="48371"/>
            </a:xfrm>
          </p:grpSpPr>
          <p:sp>
            <p:nvSpPr>
              <p:cNvPr id="823" name="Freeform 822">
                <a:extLst>
                  <a:ext uri="{FF2B5EF4-FFF2-40B4-BE49-F238E27FC236}">
                    <a16:creationId xmlns:a16="http://schemas.microsoft.com/office/drawing/2014/main" id="{16B003DA-924B-3141-2924-809FB349C466}"/>
                  </a:ext>
                </a:extLst>
              </p:cNvPr>
              <p:cNvSpPr/>
              <p:nvPr/>
            </p:nvSpPr>
            <p:spPr>
              <a:xfrm>
                <a:off x="9158169" y="208736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24" name="Freeform 823">
                <a:extLst>
                  <a:ext uri="{FF2B5EF4-FFF2-40B4-BE49-F238E27FC236}">
                    <a16:creationId xmlns:a16="http://schemas.microsoft.com/office/drawing/2014/main" id="{B7A29EBD-42DD-958D-2F12-C6C8C7941055}"/>
                  </a:ext>
                </a:extLst>
              </p:cNvPr>
              <p:cNvSpPr/>
              <p:nvPr/>
            </p:nvSpPr>
            <p:spPr>
              <a:xfrm>
                <a:off x="9182511" y="206317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25" name="Graphic 20">
              <a:extLst>
                <a:ext uri="{FF2B5EF4-FFF2-40B4-BE49-F238E27FC236}">
                  <a16:creationId xmlns:a16="http://schemas.microsoft.com/office/drawing/2014/main" id="{699EE506-7222-F9E1-6BAD-41C8009863E2}"/>
                </a:ext>
              </a:extLst>
            </p:cNvPr>
            <p:cNvGrpSpPr/>
            <p:nvPr/>
          </p:nvGrpSpPr>
          <p:grpSpPr>
            <a:xfrm>
              <a:off x="9136271" y="2063175"/>
              <a:ext cx="48682" cy="48371"/>
              <a:chOff x="9136271" y="2063175"/>
              <a:chExt cx="48682" cy="48371"/>
            </a:xfrm>
          </p:grpSpPr>
          <p:sp>
            <p:nvSpPr>
              <p:cNvPr id="826" name="Freeform 825">
                <a:extLst>
                  <a:ext uri="{FF2B5EF4-FFF2-40B4-BE49-F238E27FC236}">
                    <a16:creationId xmlns:a16="http://schemas.microsoft.com/office/drawing/2014/main" id="{927A7C22-4C36-8629-6254-713E2C54EDF4}"/>
                  </a:ext>
                </a:extLst>
              </p:cNvPr>
              <p:cNvSpPr/>
              <p:nvPr/>
            </p:nvSpPr>
            <p:spPr>
              <a:xfrm>
                <a:off x="9136271" y="208736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27" name="Freeform 826">
                <a:extLst>
                  <a:ext uri="{FF2B5EF4-FFF2-40B4-BE49-F238E27FC236}">
                    <a16:creationId xmlns:a16="http://schemas.microsoft.com/office/drawing/2014/main" id="{FD38359A-C1B4-0E1D-B7DC-060D78AE1289}"/>
                  </a:ext>
                </a:extLst>
              </p:cNvPr>
              <p:cNvSpPr/>
              <p:nvPr/>
            </p:nvSpPr>
            <p:spPr>
              <a:xfrm>
                <a:off x="9160613" y="2063175"/>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28" name="Graphic 20">
              <a:extLst>
                <a:ext uri="{FF2B5EF4-FFF2-40B4-BE49-F238E27FC236}">
                  <a16:creationId xmlns:a16="http://schemas.microsoft.com/office/drawing/2014/main" id="{5E052DD2-732C-972A-2F10-256F1A45A303}"/>
                </a:ext>
              </a:extLst>
            </p:cNvPr>
            <p:cNvGrpSpPr/>
            <p:nvPr/>
          </p:nvGrpSpPr>
          <p:grpSpPr>
            <a:xfrm>
              <a:off x="9123965" y="2056316"/>
              <a:ext cx="48682" cy="48371"/>
              <a:chOff x="9123965" y="2056316"/>
              <a:chExt cx="48682" cy="48371"/>
            </a:xfrm>
          </p:grpSpPr>
          <p:sp>
            <p:nvSpPr>
              <p:cNvPr id="829" name="Freeform 828">
                <a:extLst>
                  <a:ext uri="{FF2B5EF4-FFF2-40B4-BE49-F238E27FC236}">
                    <a16:creationId xmlns:a16="http://schemas.microsoft.com/office/drawing/2014/main" id="{6D5260A9-A837-E6F5-EFE0-748C2373E0BF}"/>
                  </a:ext>
                </a:extLst>
              </p:cNvPr>
              <p:cNvSpPr/>
              <p:nvPr/>
            </p:nvSpPr>
            <p:spPr>
              <a:xfrm>
                <a:off x="9123965" y="2080502"/>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30" name="Freeform 829">
                <a:extLst>
                  <a:ext uri="{FF2B5EF4-FFF2-40B4-BE49-F238E27FC236}">
                    <a16:creationId xmlns:a16="http://schemas.microsoft.com/office/drawing/2014/main" id="{1CEAA987-5378-66DE-CF62-C45177BD7F40}"/>
                  </a:ext>
                </a:extLst>
              </p:cNvPr>
              <p:cNvSpPr/>
              <p:nvPr/>
            </p:nvSpPr>
            <p:spPr>
              <a:xfrm>
                <a:off x="9148306" y="205631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31" name="Graphic 20">
              <a:extLst>
                <a:ext uri="{FF2B5EF4-FFF2-40B4-BE49-F238E27FC236}">
                  <a16:creationId xmlns:a16="http://schemas.microsoft.com/office/drawing/2014/main" id="{AF77565A-70D5-51CE-04C9-056C297261F6}"/>
                </a:ext>
              </a:extLst>
            </p:cNvPr>
            <p:cNvGrpSpPr/>
            <p:nvPr/>
          </p:nvGrpSpPr>
          <p:grpSpPr>
            <a:xfrm>
              <a:off x="9108582" y="2055504"/>
              <a:ext cx="48682" cy="48371"/>
              <a:chOff x="9108582" y="2055504"/>
              <a:chExt cx="48682" cy="48371"/>
            </a:xfrm>
          </p:grpSpPr>
          <p:sp>
            <p:nvSpPr>
              <p:cNvPr id="832" name="Freeform 831">
                <a:extLst>
                  <a:ext uri="{FF2B5EF4-FFF2-40B4-BE49-F238E27FC236}">
                    <a16:creationId xmlns:a16="http://schemas.microsoft.com/office/drawing/2014/main" id="{15B3CBDB-298B-0862-BD35-4A6FB607EB39}"/>
                  </a:ext>
                </a:extLst>
              </p:cNvPr>
              <p:cNvSpPr/>
              <p:nvPr/>
            </p:nvSpPr>
            <p:spPr>
              <a:xfrm>
                <a:off x="9108582"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33" name="Freeform 832">
                <a:extLst>
                  <a:ext uri="{FF2B5EF4-FFF2-40B4-BE49-F238E27FC236}">
                    <a16:creationId xmlns:a16="http://schemas.microsoft.com/office/drawing/2014/main" id="{65299EDF-E51F-C5E4-0A2E-A408469FA928}"/>
                  </a:ext>
                </a:extLst>
              </p:cNvPr>
              <p:cNvSpPr/>
              <p:nvPr/>
            </p:nvSpPr>
            <p:spPr>
              <a:xfrm>
                <a:off x="9132923"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34" name="Graphic 20">
              <a:extLst>
                <a:ext uri="{FF2B5EF4-FFF2-40B4-BE49-F238E27FC236}">
                  <a16:creationId xmlns:a16="http://schemas.microsoft.com/office/drawing/2014/main" id="{74CC3FC6-9D16-FFE9-3636-DB562A0C8A83}"/>
                </a:ext>
              </a:extLst>
            </p:cNvPr>
            <p:cNvGrpSpPr/>
            <p:nvPr/>
          </p:nvGrpSpPr>
          <p:grpSpPr>
            <a:xfrm>
              <a:off x="9096005" y="2055504"/>
              <a:ext cx="48682" cy="48371"/>
              <a:chOff x="9096005" y="2055504"/>
              <a:chExt cx="48682" cy="48371"/>
            </a:xfrm>
          </p:grpSpPr>
          <p:sp>
            <p:nvSpPr>
              <p:cNvPr id="835" name="Freeform 834">
                <a:extLst>
                  <a:ext uri="{FF2B5EF4-FFF2-40B4-BE49-F238E27FC236}">
                    <a16:creationId xmlns:a16="http://schemas.microsoft.com/office/drawing/2014/main" id="{39A7884A-5AB9-442B-DDEF-33A11B562FAD}"/>
                  </a:ext>
                </a:extLst>
              </p:cNvPr>
              <p:cNvSpPr/>
              <p:nvPr/>
            </p:nvSpPr>
            <p:spPr>
              <a:xfrm>
                <a:off x="9096005"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36" name="Freeform 835">
                <a:extLst>
                  <a:ext uri="{FF2B5EF4-FFF2-40B4-BE49-F238E27FC236}">
                    <a16:creationId xmlns:a16="http://schemas.microsoft.com/office/drawing/2014/main" id="{CE717AE6-341F-E5D3-9B77-3483927B2727}"/>
                  </a:ext>
                </a:extLst>
              </p:cNvPr>
              <p:cNvSpPr/>
              <p:nvPr/>
            </p:nvSpPr>
            <p:spPr>
              <a:xfrm>
                <a:off x="9120346"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37" name="Graphic 20">
              <a:extLst>
                <a:ext uri="{FF2B5EF4-FFF2-40B4-BE49-F238E27FC236}">
                  <a16:creationId xmlns:a16="http://schemas.microsoft.com/office/drawing/2014/main" id="{4CE34D83-2FE7-0C0C-C02F-7BD21EE03A41}"/>
                </a:ext>
              </a:extLst>
            </p:cNvPr>
            <p:cNvGrpSpPr/>
            <p:nvPr/>
          </p:nvGrpSpPr>
          <p:grpSpPr>
            <a:xfrm>
              <a:off x="9099624" y="2055504"/>
              <a:ext cx="48682" cy="48371"/>
              <a:chOff x="9099624" y="2055504"/>
              <a:chExt cx="48682" cy="48371"/>
            </a:xfrm>
          </p:grpSpPr>
          <p:sp>
            <p:nvSpPr>
              <p:cNvPr id="838" name="Freeform 837">
                <a:extLst>
                  <a:ext uri="{FF2B5EF4-FFF2-40B4-BE49-F238E27FC236}">
                    <a16:creationId xmlns:a16="http://schemas.microsoft.com/office/drawing/2014/main" id="{73DF8510-4BA9-6344-7CC8-15DCF6BAB547}"/>
                  </a:ext>
                </a:extLst>
              </p:cNvPr>
              <p:cNvSpPr/>
              <p:nvPr/>
            </p:nvSpPr>
            <p:spPr>
              <a:xfrm>
                <a:off x="9099624"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39" name="Freeform 838">
                <a:extLst>
                  <a:ext uri="{FF2B5EF4-FFF2-40B4-BE49-F238E27FC236}">
                    <a16:creationId xmlns:a16="http://schemas.microsoft.com/office/drawing/2014/main" id="{28732AE5-B773-E76A-81DB-9C130FF8AED9}"/>
                  </a:ext>
                </a:extLst>
              </p:cNvPr>
              <p:cNvSpPr/>
              <p:nvPr/>
            </p:nvSpPr>
            <p:spPr>
              <a:xfrm>
                <a:off x="9123965"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40" name="Graphic 20">
              <a:extLst>
                <a:ext uri="{FF2B5EF4-FFF2-40B4-BE49-F238E27FC236}">
                  <a16:creationId xmlns:a16="http://schemas.microsoft.com/office/drawing/2014/main" id="{AA5C8E33-F2F4-1850-1184-7EEEA4060BC8}"/>
                </a:ext>
              </a:extLst>
            </p:cNvPr>
            <p:cNvGrpSpPr/>
            <p:nvPr/>
          </p:nvGrpSpPr>
          <p:grpSpPr>
            <a:xfrm>
              <a:off x="9102882" y="2055504"/>
              <a:ext cx="48682" cy="48371"/>
              <a:chOff x="9102882" y="2055504"/>
              <a:chExt cx="48682" cy="48371"/>
            </a:xfrm>
          </p:grpSpPr>
          <p:sp>
            <p:nvSpPr>
              <p:cNvPr id="841" name="Freeform 840">
                <a:extLst>
                  <a:ext uri="{FF2B5EF4-FFF2-40B4-BE49-F238E27FC236}">
                    <a16:creationId xmlns:a16="http://schemas.microsoft.com/office/drawing/2014/main" id="{934480DB-FC2C-9686-CAA2-6FA1418002E1}"/>
                  </a:ext>
                </a:extLst>
              </p:cNvPr>
              <p:cNvSpPr/>
              <p:nvPr/>
            </p:nvSpPr>
            <p:spPr>
              <a:xfrm>
                <a:off x="9102882"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42" name="Freeform 841">
                <a:extLst>
                  <a:ext uri="{FF2B5EF4-FFF2-40B4-BE49-F238E27FC236}">
                    <a16:creationId xmlns:a16="http://schemas.microsoft.com/office/drawing/2014/main" id="{D2EDCC5B-D47E-EDB5-040F-015138B15B7C}"/>
                  </a:ext>
                </a:extLst>
              </p:cNvPr>
              <p:cNvSpPr/>
              <p:nvPr/>
            </p:nvSpPr>
            <p:spPr>
              <a:xfrm>
                <a:off x="9127223"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43" name="Graphic 20">
              <a:extLst>
                <a:ext uri="{FF2B5EF4-FFF2-40B4-BE49-F238E27FC236}">
                  <a16:creationId xmlns:a16="http://schemas.microsoft.com/office/drawing/2014/main" id="{65BF3092-17F1-DF93-E959-0F438ED7B3A7}"/>
                </a:ext>
              </a:extLst>
            </p:cNvPr>
            <p:cNvGrpSpPr/>
            <p:nvPr/>
          </p:nvGrpSpPr>
          <p:grpSpPr>
            <a:xfrm>
              <a:off x="9080350" y="2055504"/>
              <a:ext cx="48772" cy="48371"/>
              <a:chOff x="9080350" y="2055504"/>
              <a:chExt cx="48772" cy="48371"/>
            </a:xfrm>
          </p:grpSpPr>
          <p:sp>
            <p:nvSpPr>
              <p:cNvPr id="844" name="Freeform 843">
                <a:extLst>
                  <a:ext uri="{FF2B5EF4-FFF2-40B4-BE49-F238E27FC236}">
                    <a16:creationId xmlns:a16="http://schemas.microsoft.com/office/drawing/2014/main" id="{67205D23-3502-77B3-8403-E35B0445C343}"/>
                  </a:ext>
                </a:extLst>
              </p:cNvPr>
              <p:cNvSpPr/>
              <p:nvPr/>
            </p:nvSpPr>
            <p:spPr>
              <a:xfrm>
                <a:off x="9080350" y="207969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845" name="Freeform 844">
                <a:extLst>
                  <a:ext uri="{FF2B5EF4-FFF2-40B4-BE49-F238E27FC236}">
                    <a16:creationId xmlns:a16="http://schemas.microsoft.com/office/drawing/2014/main" id="{A7199232-A6AC-B914-56EA-8DDC539BDA98}"/>
                  </a:ext>
                </a:extLst>
              </p:cNvPr>
              <p:cNvSpPr/>
              <p:nvPr/>
            </p:nvSpPr>
            <p:spPr>
              <a:xfrm>
                <a:off x="9104691"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46" name="Graphic 20">
              <a:extLst>
                <a:ext uri="{FF2B5EF4-FFF2-40B4-BE49-F238E27FC236}">
                  <a16:creationId xmlns:a16="http://schemas.microsoft.com/office/drawing/2014/main" id="{B4C12D5C-BC0F-7F9F-F962-371CC53CF84E}"/>
                </a:ext>
              </a:extLst>
            </p:cNvPr>
            <p:cNvGrpSpPr/>
            <p:nvPr/>
          </p:nvGrpSpPr>
          <p:grpSpPr>
            <a:xfrm>
              <a:off x="9062886" y="2055504"/>
              <a:ext cx="48682" cy="48371"/>
              <a:chOff x="9062886" y="2055504"/>
              <a:chExt cx="48682" cy="48371"/>
            </a:xfrm>
          </p:grpSpPr>
          <p:sp>
            <p:nvSpPr>
              <p:cNvPr id="847" name="Freeform 846">
                <a:extLst>
                  <a:ext uri="{FF2B5EF4-FFF2-40B4-BE49-F238E27FC236}">
                    <a16:creationId xmlns:a16="http://schemas.microsoft.com/office/drawing/2014/main" id="{32FB1308-6F87-8B78-786E-461B2A980C23}"/>
                  </a:ext>
                </a:extLst>
              </p:cNvPr>
              <p:cNvSpPr/>
              <p:nvPr/>
            </p:nvSpPr>
            <p:spPr>
              <a:xfrm>
                <a:off x="9062886"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48" name="Freeform 847">
                <a:extLst>
                  <a:ext uri="{FF2B5EF4-FFF2-40B4-BE49-F238E27FC236}">
                    <a16:creationId xmlns:a16="http://schemas.microsoft.com/office/drawing/2014/main" id="{C2F4EA42-CCFE-6F08-1A72-F7BA8B0E57CE}"/>
                  </a:ext>
                </a:extLst>
              </p:cNvPr>
              <p:cNvSpPr/>
              <p:nvPr/>
            </p:nvSpPr>
            <p:spPr>
              <a:xfrm>
                <a:off x="9087227"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49" name="Graphic 20">
              <a:extLst>
                <a:ext uri="{FF2B5EF4-FFF2-40B4-BE49-F238E27FC236}">
                  <a16:creationId xmlns:a16="http://schemas.microsoft.com/office/drawing/2014/main" id="{50641875-456C-E622-618C-F86AF8C5FA1A}"/>
                </a:ext>
              </a:extLst>
            </p:cNvPr>
            <p:cNvGrpSpPr/>
            <p:nvPr/>
          </p:nvGrpSpPr>
          <p:grpSpPr>
            <a:xfrm>
              <a:off x="9068315" y="2055504"/>
              <a:ext cx="48682" cy="48371"/>
              <a:chOff x="9068315" y="2055504"/>
              <a:chExt cx="48682" cy="48371"/>
            </a:xfrm>
          </p:grpSpPr>
          <p:sp>
            <p:nvSpPr>
              <p:cNvPr id="850" name="Freeform 849">
                <a:extLst>
                  <a:ext uri="{FF2B5EF4-FFF2-40B4-BE49-F238E27FC236}">
                    <a16:creationId xmlns:a16="http://schemas.microsoft.com/office/drawing/2014/main" id="{7BB7F15B-1795-3CC1-4446-BA1F214DB1FD}"/>
                  </a:ext>
                </a:extLst>
              </p:cNvPr>
              <p:cNvSpPr/>
              <p:nvPr/>
            </p:nvSpPr>
            <p:spPr>
              <a:xfrm>
                <a:off x="9068315"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51" name="Freeform 850">
                <a:extLst>
                  <a:ext uri="{FF2B5EF4-FFF2-40B4-BE49-F238E27FC236}">
                    <a16:creationId xmlns:a16="http://schemas.microsoft.com/office/drawing/2014/main" id="{88E2A341-73F3-2305-AF93-545531E51290}"/>
                  </a:ext>
                </a:extLst>
              </p:cNvPr>
              <p:cNvSpPr/>
              <p:nvPr/>
            </p:nvSpPr>
            <p:spPr>
              <a:xfrm>
                <a:off x="9092657"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52" name="Graphic 20">
              <a:extLst>
                <a:ext uri="{FF2B5EF4-FFF2-40B4-BE49-F238E27FC236}">
                  <a16:creationId xmlns:a16="http://schemas.microsoft.com/office/drawing/2014/main" id="{BEDE64C2-607D-726B-C93C-688B244628AA}"/>
                </a:ext>
              </a:extLst>
            </p:cNvPr>
            <p:cNvGrpSpPr/>
            <p:nvPr/>
          </p:nvGrpSpPr>
          <p:grpSpPr>
            <a:xfrm>
              <a:off x="9074378" y="2055504"/>
              <a:ext cx="48682" cy="48371"/>
              <a:chOff x="9074378" y="2055504"/>
              <a:chExt cx="48682" cy="48371"/>
            </a:xfrm>
          </p:grpSpPr>
          <p:sp>
            <p:nvSpPr>
              <p:cNvPr id="853" name="Freeform 852">
                <a:extLst>
                  <a:ext uri="{FF2B5EF4-FFF2-40B4-BE49-F238E27FC236}">
                    <a16:creationId xmlns:a16="http://schemas.microsoft.com/office/drawing/2014/main" id="{06CD4385-E5BE-A3DD-8A20-9AF32B71122E}"/>
                  </a:ext>
                </a:extLst>
              </p:cNvPr>
              <p:cNvSpPr/>
              <p:nvPr/>
            </p:nvSpPr>
            <p:spPr>
              <a:xfrm>
                <a:off x="9074378"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54" name="Freeform 853">
                <a:extLst>
                  <a:ext uri="{FF2B5EF4-FFF2-40B4-BE49-F238E27FC236}">
                    <a16:creationId xmlns:a16="http://schemas.microsoft.com/office/drawing/2014/main" id="{85DE21A2-EA35-29D8-8C73-699ED16B5467}"/>
                  </a:ext>
                </a:extLst>
              </p:cNvPr>
              <p:cNvSpPr/>
              <p:nvPr/>
            </p:nvSpPr>
            <p:spPr>
              <a:xfrm>
                <a:off x="9098719"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55" name="Graphic 20">
              <a:extLst>
                <a:ext uri="{FF2B5EF4-FFF2-40B4-BE49-F238E27FC236}">
                  <a16:creationId xmlns:a16="http://schemas.microsoft.com/office/drawing/2014/main" id="{4BB50AE2-1E22-7E34-F768-FB797CDAC831}"/>
                </a:ext>
              </a:extLst>
            </p:cNvPr>
            <p:cNvGrpSpPr/>
            <p:nvPr/>
          </p:nvGrpSpPr>
          <p:grpSpPr>
            <a:xfrm>
              <a:off x="9053294" y="2055504"/>
              <a:ext cx="48682" cy="48371"/>
              <a:chOff x="9053294" y="2055504"/>
              <a:chExt cx="48682" cy="48371"/>
            </a:xfrm>
          </p:grpSpPr>
          <p:sp>
            <p:nvSpPr>
              <p:cNvPr id="856" name="Freeform 855">
                <a:extLst>
                  <a:ext uri="{FF2B5EF4-FFF2-40B4-BE49-F238E27FC236}">
                    <a16:creationId xmlns:a16="http://schemas.microsoft.com/office/drawing/2014/main" id="{3C68EC4A-986D-6720-1A75-23094ED15B1F}"/>
                  </a:ext>
                </a:extLst>
              </p:cNvPr>
              <p:cNvSpPr/>
              <p:nvPr/>
            </p:nvSpPr>
            <p:spPr>
              <a:xfrm>
                <a:off x="9053294"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57" name="Freeform 856">
                <a:extLst>
                  <a:ext uri="{FF2B5EF4-FFF2-40B4-BE49-F238E27FC236}">
                    <a16:creationId xmlns:a16="http://schemas.microsoft.com/office/drawing/2014/main" id="{B266323C-B063-7717-D241-86AB376741B2}"/>
                  </a:ext>
                </a:extLst>
              </p:cNvPr>
              <p:cNvSpPr/>
              <p:nvPr/>
            </p:nvSpPr>
            <p:spPr>
              <a:xfrm>
                <a:off x="9077636"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58" name="Graphic 20">
              <a:extLst>
                <a:ext uri="{FF2B5EF4-FFF2-40B4-BE49-F238E27FC236}">
                  <a16:creationId xmlns:a16="http://schemas.microsoft.com/office/drawing/2014/main" id="{098EF4CA-8902-4A23-1D68-032A6C1DA8F2}"/>
                </a:ext>
              </a:extLst>
            </p:cNvPr>
            <p:cNvGrpSpPr/>
            <p:nvPr/>
          </p:nvGrpSpPr>
          <p:grpSpPr>
            <a:xfrm>
              <a:off x="9041260" y="2055504"/>
              <a:ext cx="48682" cy="48371"/>
              <a:chOff x="9041260" y="2055504"/>
              <a:chExt cx="48682" cy="48371"/>
            </a:xfrm>
          </p:grpSpPr>
          <p:sp>
            <p:nvSpPr>
              <p:cNvPr id="859" name="Freeform 858">
                <a:extLst>
                  <a:ext uri="{FF2B5EF4-FFF2-40B4-BE49-F238E27FC236}">
                    <a16:creationId xmlns:a16="http://schemas.microsoft.com/office/drawing/2014/main" id="{9BDE6422-B2C4-EAA1-006E-9FD37CA758A9}"/>
                  </a:ext>
                </a:extLst>
              </p:cNvPr>
              <p:cNvSpPr/>
              <p:nvPr/>
            </p:nvSpPr>
            <p:spPr>
              <a:xfrm>
                <a:off x="9041260"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60" name="Freeform 859">
                <a:extLst>
                  <a:ext uri="{FF2B5EF4-FFF2-40B4-BE49-F238E27FC236}">
                    <a16:creationId xmlns:a16="http://schemas.microsoft.com/office/drawing/2014/main" id="{1BB916BD-153F-A696-AB0C-826442B3B690}"/>
                  </a:ext>
                </a:extLst>
              </p:cNvPr>
              <p:cNvSpPr/>
              <p:nvPr/>
            </p:nvSpPr>
            <p:spPr>
              <a:xfrm>
                <a:off x="9065601"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61" name="Graphic 20">
              <a:extLst>
                <a:ext uri="{FF2B5EF4-FFF2-40B4-BE49-F238E27FC236}">
                  <a16:creationId xmlns:a16="http://schemas.microsoft.com/office/drawing/2014/main" id="{DA678935-2863-462F-83C9-5DD6CD31D4A7}"/>
                </a:ext>
              </a:extLst>
            </p:cNvPr>
            <p:cNvGrpSpPr/>
            <p:nvPr/>
          </p:nvGrpSpPr>
          <p:grpSpPr>
            <a:xfrm>
              <a:off x="9020628" y="2055504"/>
              <a:ext cx="48772" cy="48371"/>
              <a:chOff x="9020628" y="2055504"/>
              <a:chExt cx="48772" cy="48371"/>
            </a:xfrm>
          </p:grpSpPr>
          <p:sp>
            <p:nvSpPr>
              <p:cNvPr id="862" name="Freeform 861">
                <a:extLst>
                  <a:ext uri="{FF2B5EF4-FFF2-40B4-BE49-F238E27FC236}">
                    <a16:creationId xmlns:a16="http://schemas.microsoft.com/office/drawing/2014/main" id="{E855F97D-35B9-00D9-0426-E35550DEB3C3}"/>
                  </a:ext>
                </a:extLst>
              </p:cNvPr>
              <p:cNvSpPr/>
              <p:nvPr/>
            </p:nvSpPr>
            <p:spPr>
              <a:xfrm>
                <a:off x="9020628" y="207969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863" name="Freeform 862">
                <a:extLst>
                  <a:ext uri="{FF2B5EF4-FFF2-40B4-BE49-F238E27FC236}">
                    <a16:creationId xmlns:a16="http://schemas.microsoft.com/office/drawing/2014/main" id="{E24FBE57-F6EE-9950-75C7-314305DA6E00}"/>
                  </a:ext>
                </a:extLst>
              </p:cNvPr>
              <p:cNvSpPr/>
              <p:nvPr/>
            </p:nvSpPr>
            <p:spPr>
              <a:xfrm>
                <a:off x="9045060"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64" name="Graphic 20">
              <a:extLst>
                <a:ext uri="{FF2B5EF4-FFF2-40B4-BE49-F238E27FC236}">
                  <a16:creationId xmlns:a16="http://schemas.microsoft.com/office/drawing/2014/main" id="{BFAD2F96-7981-EDE2-EA08-0FA712209085}"/>
                </a:ext>
              </a:extLst>
            </p:cNvPr>
            <p:cNvGrpSpPr/>
            <p:nvPr/>
          </p:nvGrpSpPr>
          <p:grpSpPr>
            <a:xfrm>
              <a:off x="9014928" y="2055504"/>
              <a:ext cx="48682" cy="48371"/>
              <a:chOff x="9014928" y="2055504"/>
              <a:chExt cx="48682" cy="48371"/>
            </a:xfrm>
          </p:grpSpPr>
          <p:sp>
            <p:nvSpPr>
              <p:cNvPr id="865" name="Freeform 864">
                <a:extLst>
                  <a:ext uri="{FF2B5EF4-FFF2-40B4-BE49-F238E27FC236}">
                    <a16:creationId xmlns:a16="http://schemas.microsoft.com/office/drawing/2014/main" id="{AF07AE73-7741-8D46-EB90-1C14FA290C8E}"/>
                  </a:ext>
                </a:extLst>
              </p:cNvPr>
              <p:cNvSpPr/>
              <p:nvPr/>
            </p:nvSpPr>
            <p:spPr>
              <a:xfrm>
                <a:off x="9014928" y="207969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66" name="Freeform 865">
                <a:extLst>
                  <a:ext uri="{FF2B5EF4-FFF2-40B4-BE49-F238E27FC236}">
                    <a16:creationId xmlns:a16="http://schemas.microsoft.com/office/drawing/2014/main" id="{907179E4-5605-968B-D52A-B9E93E409D6A}"/>
                  </a:ext>
                </a:extLst>
              </p:cNvPr>
              <p:cNvSpPr/>
              <p:nvPr/>
            </p:nvSpPr>
            <p:spPr>
              <a:xfrm>
                <a:off x="9039269" y="20555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67" name="Graphic 20">
              <a:extLst>
                <a:ext uri="{FF2B5EF4-FFF2-40B4-BE49-F238E27FC236}">
                  <a16:creationId xmlns:a16="http://schemas.microsoft.com/office/drawing/2014/main" id="{A3273137-6B3C-5D6A-9ACC-B9306FA0B7E0}"/>
                </a:ext>
              </a:extLst>
            </p:cNvPr>
            <p:cNvGrpSpPr/>
            <p:nvPr/>
          </p:nvGrpSpPr>
          <p:grpSpPr>
            <a:xfrm>
              <a:off x="9008322" y="2045938"/>
              <a:ext cx="48682" cy="48281"/>
              <a:chOff x="9008322" y="2045938"/>
              <a:chExt cx="48682" cy="48281"/>
            </a:xfrm>
          </p:grpSpPr>
          <p:sp>
            <p:nvSpPr>
              <p:cNvPr id="868" name="Freeform 867">
                <a:extLst>
                  <a:ext uri="{FF2B5EF4-FFF2-40B4-BE49-F238E27FC236}">
                    <a16:creationId xmlns:a16="http://schemas.microsoft.com/office/drawing/2014/main" id="{2543FFE4-65B6-C1BF-8B9A-F4D1EC341543}"/>
                  </a:ext>
                </a:extLst>
              </p:cNvPr>
              <p:cNvSpPr/>
              <p:nvPr/>
            </p:nvSpPr>
            <p:spPr>
              <a:xfrm>
                <a:off x="9008322" y="207003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69" name="Freeform 868">
                <a:extLst>
                  <a:ext uri="{FF2B5EF4-FFF2-40B4-BE49-F238E27FC236}">
                    <a16:creationId xmlns:a16="http://schemas.microsoft.com/office/drawing/2014/main" id="{0743F177-F62F-C7A2-002D-C719891C1109}"/>
                  </a:ext>
                </a:extLst>
              </p:cNvPr>
              <p:cNvSpPr/>
              <p:nvPr/>
            </p:nvSpPr>
            <p:spPr>
              <a:xfrm>
                <a:off x="9032663" y="2045938"/>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70" name="Graphic 20">
              <a:extLst>
                <a:ext uri="{FF2B5EF4-FFF2-40B4-BE49-F238E27FC236}">
                  <a16:creationId xmlns:a16="http://schemas.microsoft.com/office/drawing/2014/main" id="{FAC29450-C5C8-0885-0FF4-0F16C59EAF20}"/>
                </a:ext>
              </a:extLst>
            </p:cNvPr>
            <p:cNvGrpSpPr/>
            <p:nvPr/>
          </p:nvGrpSpPr>
          <p:grpSpPr>
            <a:xfrm>
              <a:off x="8991944" y="2038538"/>
              <a:ext cx="48682" cy="48371"/>
              <a:chOff x="8991944" y="2038538"/>
              <a:chExt cx="48682" cy="48371"/>
            </a:xfrm>
          </p:grpSpPr>
          <p:sp>
            <p:nvSpPr>
              <p:cNvPr id="871" name="Freeform 870">
                <a:extLst>
                  <a:ext uri="{FF2B5EF4-FFF2-40B4-BE49-F238E27FC236}">
                    <a16:creationId xmlns:a16="http://schemas.microsoft.com/office/drawing/2014/main" id="{A638BE61-60FA-FA81-DCEE-4A8BC381FE81}"/>
                  </a:ext>
                </a:extLst>
              </p:cNvPr>
              <p:cNvSpPr/>
              <p:nvPr/>
            </p:nvSpPr>
            <p:spPr>
              <a:xfrm>
                <a:off x="8991944" y="2062724"/>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72" name="Freeform 871">
                <a:extLst>
                  <a:ext uri="{FF2B5EF4-FFF2-40B4-BE49-F238E27FC236}">
                    <a16:creationId xmlns:a16="http://schemas.microsoft.com/office/drawing/2014/main" id="{F43DF5EF-23AD-4A6B-2ADB-AD13FDB68C3F}"/>
                  </a:ext>
                </a:extLst>
              </p:cNvPr>
              <p:cNvSpPr/>
              <p:nvPr/>
            </p:nvSpPr>
            <p:spPr>
              <a:xfrm>
                <a:off x="9016285" y="2038538"/>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73" name="Graphic 20">
              <a:extLst>
                <a:ext uri="{FF2B5EF4-FFF2-40B4-BE49-F238E27FC236}">
                  <a16:creationId xmlns:a16="http://schemas.microsoft.com/office/drawing/2014/main" id="{6F095D6C-0352-88B8-499B-834DFE85D057}"/>
                </a:ext>
              </a:extLst>
            </p:cNvPr>
            <p:cNvGrpSpPr/>
            <p:nvPr/>
          </p:nvGrpSpPr>
          <p:grpSpPr>
            <a:xfrm>
              <a:off x="8939914" y="2037184"/>
              <a:ext cx="48682" cy="48281"/>
              <a:chOff x="8939914" y="2037184"/>
              <a:chExt cx="48682" cy="48281"/>
            </a:xfrm>
          </p:grpSpPr>
          <p:sp>
            <p:nvSpPr>
              <p:cNvPr id="874" name="Freeform 873">
                <a:extLst>
                  <a:ext uri="{FF2B5EF4-FFF2-40B4-BE49-F238E27FC236}">
                    <a16:creationId xmlns:a16="http://schemas.microsoft.com/office/drawing/2014/main" id="{1F0F46EA-3D49-307A-2B58-D14F1AB22204}"/>
                  </a:ext>
                </a:extLst>
              </p:cNvPr>
              <p:cNvSpPr/>
              <p:nvPr/>
            </p:nvSpPr>
            <p:spPr>
              <a:xfrm>
                <a:off x="8939914" y="206137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75" name="Freeform 874">
                <a:extLst>
                  <a:ext uri="{FF2B5EF4-FFF2-40B4-BE49-F238E27FC236}">
                    <a16:creationId xmlns:a16="http://schemas.microsoft.com/office/drawing/2014/main" id="{C2E2ED07-B683-E895-4031-6EAF9902114B}"/>
                  </a:ext>
                </a:extLst>
              </p:cNvPr>
              <p:cNvSpPr/>
              <p:nvPr/>
            </p:nvSpPr>
            <p:spPr>
              <a:xfrm>
                <a:off x="8964255" y="2037184"/>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76" name="Graphic 20">
              <a:extLst>
                <a:ext uri="{FF2B5EF4-FFF2-40B4-BE49-F238E27FC236}">
                  <a16:creationId xmlns:a16="http://schemas.microsoft.com/office/drawing/2014/main" id="{2CBCE1F2-1712-B3C7-B745-05126848464B}"/>
                </a:ext>
              </a:extLst>
            </p:cNvPr>
            <p:cNvGrpSpPr/>
            <p:nvPr/>
          </p:nvGrpSpPr>
          <p:grpSpPr>
            <a:xfrm>
              <a:off x="8925074" y="2037184"/>
              <a:ext cx="48682" cy="48281"/>
              <a:chOff x="8925074" y="2037184"/>
              <a:chExt cx="48682" cy="48281"/>
            </a:xfrm>
          </p:grpSpPr>
          <p:sp>
            <p:nvSpPr>
              <p:cNvPr id="877" name="Freeform 876">
                <a:extLst>
                  <a:ext uri="{FF2B5EF4-FFF2-40B4-BE49-F238E27FC236}">
                    <a16:creationId xmlns:a16="http://schemas.microsoft.com/office/drawing/2014/main" id="{D0D4A39D-A0E8-4033-F59F-759350F276F8}"/>
                  </a:ext>
                </a:extLst>
              </p:cNvPr>
              <p:cNvSpPr/>
              <p:nvPr/>
            </p:nvSpPr>
            <p:spPr>
              <a:xfrm>
                <a:off x="8925074" y="206137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78" name="Freeform 877">
                <a:extLst>
                  <a:ext uri="{FF2B5EF4-FFF2-40B4-BE49-F238E27FC236}">
                    <a16:creationId xmlns:a16="http://schemas.microsoft.com/office/drawing/2014/main" id="{565D9FBF-DF71-7C68-1AD4-F578467FA64E}"/>
                  </a:ext>
                </a:extLst>
              </p:cNvPr>
              <p:cNvSpPr/>
              <p:nvPr/>
            </p:nvSpPr>
            <p:spPr>
              <a:xfrm>
                <a:off x="8949415" y="2037184"/>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79" name="Graphic 20">
              <a:extLst>
                <a:ext uri="{FF2B5EF4-FFF2-40B4-BE49-F238E27FC236}">
                  <a16:creationId xmlns:a16="http://schemas.microsoft.com/office/drawing/2014/main" id="{5B318E0C-3BF5-A72E-98AA-A2332B596B5D}"/>
                </a:ext>
              </a:extLst>
            </p:cNvPr>
            <p:cNvGrpSpPr/>
            <p:nvPr/>
          </p:nvGrpSpPr>
          <p:grpSpPr>
            <a:xfrm>
              <a:off x="8908967" y="2023828"/>
              <a:ext cx="48682" cy="48281"/>
              <a:chOff x="8908967" y="2023828"/>
              <a:chExt cx="48682" cy="48281"/>
            </a:xfrm>
          </p:grpSpPr>
          <p:sp>
            <p:nvSpPr>
              <p:cNvPr id="880" name="Freeform 879">
                <a:extLst>
                  <a:ext uri="{FF2B5EF4-FFF2-40B4-BE49-F238E27FC236}">
                    <a16:creationId xmlns:a16="http://schemas.microsoft.com/office/drawing/2014/main" id="{054FBDC1-273E-C6E0-EEC3-082746573B33}"/>
                  </a:ext>
                </a:extLst>
              </p:cNvPr>
              <p:cNvSpPr/>
              <p:nvPr/>
            </p:nvSpPr>
            <p:spPr>
              <a:xfrm>
                <a:off x="8908967" y="204792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81" name="Freeform 880">
                <a:extLst>
                  <a:ext uri="{FF2B5EF4-FFF2-40B4-BE49-F238E27FC236}">
                    <a16:creationId xmlns:a16="http://schemas.microsoft.com/office/drawing/2014/main" id="{C9AD0917-AF1F-BBB0-A9E2-328E5D859D85}"/>
                  </a:ext>
                </a:extLst>
              </p:cNvPr>
              <p:cNvSpPr/>
              <p:nvPr/>
            </p:nvSpPr>
            <p:spPr>
              <a:xfrm>
                <a:off x="8933308" y="2023828"/>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82" name="Graphic 20">
              <a:extLst>
                <a:ext uri="{FF2B5EF4-FFF2-40B4-BE49-F238E27FC236}">
                  <a16:creationId xmlns:a16="http://schemas.microsoft.com/office/drawing/2014/main" id="{CF272D7D-DD59-DC57-8F4A-87DEC0A077AD}"/>
                </a:ext>
              </a:extLst>
            </p:cNvPr>
            <p:cNvGrpSpPr/>
            <p:nvPr/>
          </p:nvGrpSpPr>
          <p:grpSpPr>
            <a:xfrm>
              <a:off x="8829519" y="1939449"/>
              <a:ext cx="48682" cy="48371"/>
              <a:chOff x="8829519" y="1939449"/>
              <a:chExt cx="48682" cy="48371"/>
            </a:xfrm>
          </p:grpSpPr>
          <p:sp>
            <p:nvSpPr>
              <p:cNvPr id="883" name="Freeform 882">
                <a:extLst>
                  <a:ext uri="{FF2B5EF4-FFF2-40B4-BE49-F238E27FC236}">
                    <a16:creationId xmlns:a16="http://schemas.microsoft.com/office/drawing/2014/main" id="{8F4925C7-38BD-121C-0FD3-F20CCEBD7CE2}"/>
                  </a:ext>
                </a:extLst>
              </p:cNvPr>
              <p:cNvSpPr/>
              <p:nvPr/>
            </p:nvSpPr>
            <p:spPr>
              <a:xfrm>
                <a:off x="8829519" y="196363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84" name="Freeform 883">
                <a:extLst>
                  <a:ext uri="{FF2B5EF4-FFF2-40B4-BE49-F238E27FC236}">
                    <a16:creationId xmlns:a16="http://schemas.microsoft.com/office/drawing/2014/main" id="{29E98832-B727-E918-E18A-9508795FC580}"/>
                  </a:ext>
                </a:extLst>
              </p:cNvPr>
              <p:cNvSpPr/>
              <p:nvPr/>
            </p:nvSpPr>
            <p:spPr>
              <a:xfrm>
                <a:off x="8853860" y="1939449"/>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85" name="Graphic 20">
              <a:extLst>
                <a:ext uri="{FF2B5EF4-FFF2-40B4-BE49-F238E27FC236}">
                  <a16:creationId xmlns:a16="http://schemas.microsoft.com/office/drawing/2014/main" id="{99F6160C-F0D8-D0E1-013D-09F9B0AE2AF5}"/>
                </a:ext>
              </a:extLst>
            </p:cNvPr>
            <p:cNvGrpSpPr/>
            <p:nvPr/>
          </p:nvGrpSpPr>
          <p:grpSpPr>
            <a:xfrm>
              <a:off x="8822642" y="1939449"/>
              <a:ext cx="48682" cy="48371"/>
              <a:chOff x="8822642" y="1939449"/>
              <a:chExt cx="48682" cy="48371"/>
            </a:xfrm>
          </p:grpSpPr>
          <p:sp>
            <p:nvSpPr>
              <p:cNvPr id="886" name="Freeform 885">
                <a:extLst>
                  <a:ext uri="{FF2B5EF4-FFF2-40B4-BE49-F238E27FC236}">
                    <a16:creationId xmlns:a16="http://schemas.microsoft.com/office/drawing/2014/main" id="{E6F9F004-F913-0865-E472-599BB262FA0B}"/>
                  </a:ext>
                </a:extLst>
              </p:cNvPr>
              <p:cNvSpPr/>
              <p:nvPr/>
            </p:nvSpPr>
            <p:spPr>
              <a:xfrm>
                <a:off x="8822642" y="196363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87" name="Freeform 886">
                <a:extLst>
                  <a:ext uri="{FF2B5EF4-FFF2-40B4-BE49-F238E27FC236}">
                    <a16:creationId xmlns:a16="http://schemas.microsoft.com/office/drawing/2014/main" id="{A682DA85-1051-12CB-BBAA-1A9E336DCEEA}"/>
                  </a:ext>
                </a:extLst>
              </p:cNvPr>
              <p:cNvSpPr/>
              <p:nvPr/>
            </p:nvSpPr>
            <p:spPr>
              <a:xfrm>
                <a:off x="8846983" y="1939449"/>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88" name="Graphic 20">
              <a:extLst>
                <a:ext uri="{FF2B5EF4-FFF2-40B4-BE49-F238E27FC236}">
                  <a16:creationId xmlns:a16="http://schemas.microsoft.com/office/drawing/2014/main" id="{4FE4B868-7E7F-ECB4-1E04-0F7EB4CFBC50}"/>
                </a:ext>
              </a:extLst>
            </p:cNvPr>
            <p:cNvGrpSpPr/>
            <p:nvPr/>
          </p:nvGrpSpPr>
          <p:grpSpPr>
            <a:xfrm>
              <a:off x="8818027" y="1939449"/>
              <a:ext cx="48682" cy="48371"/>
              <a:chOff x="8818027" y="1939449"/>
              <a:chExt cx="48682" cy="48371"/>
            </a:xfrm>
          </p:grpSpPr>
          <p:sp>
            <p:nvSpPr>
              <p:cNvPr id="889" name="Freeform 888">
                <a:extLst>
                  <a:ext uri="{FF2B5EF4-FFF2-40B4-BE49-F238E27FC236}">
                    <a16:creationId xmlns:a16="http://schemas.microsoft.com/office/drawing/2014/main" id="{6AE2CA83-AB33-C7B4-A4FA-FB476F0028C8}"/>
                  </a:ext>
                </a:extLst>
              </p:cNvPr>
              <p:cNvSpPr/>
              <p:nvPr/>
            </p:nvSpPr>
            <p:spPr>
              <a:xfrm>
                <a:off x="8818027" y="196363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90" name="Freeform 889">
                <a:extLst>
                  <a:ext uri="{FF2B5EF4-FFF2-40B4-BE49-F238E27FC236}">
                    <a16:creationId xmlns:a16="http://schemas.microsoft.com/office/drawing/2014/main" id="{26BAB680-93FB-E8AD-01E4-27995496997F}"/>
                  </a:ext>
                </a:extLst>
              </p:cNvPr>
              <p:cNvSpPr/>
              <p:nvPr/>
            </p:nvSpPr>
            <p:spPr>
              <a:xfrm>
                <a:off x="8842368" y="1939449"/>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891" name="Graphic 20">
              <a:extLst>
                <a:ext uri="{FF2B5EF4-FFF2-40B4-BE49-F238E27FC236}">
                  <a16:creationId xmlns:a16="http://schemas.microsoft.com/office/drawing/2014/main" id="{71FB8222-AE86-FB96-6D00-DAEB58FB8C4F}"/>
                </a:ext>
              </a:extLst>
            </p:cNvPr>
            <p:cNvGrpSpPr/>
            <p:nvPr/>
          </p:nvGrpSpPr>
          <p:grpSpPr>
            <a:xfrm>
              <a:off x="8805178" y="1933764"/>
              <a:ext cx="48682" cy="48281"/>
              <a:chOff x="8805178" y="1933764"/>
              <a:chExt cx="48682" cy="48281"/>
            </a:xfrm>
          </p:grpSpPr>
          <p:sp>
            <p:nvSpPr>
              <p:cNvPr id="892" name="Freeform 891">
                <a:extLst>
                  <a:ext uri="{FF2B5EF4-FFF2-40B4-BE49-F238E27FC236}">
                    <a16:creationId xmlns:a16="http://schemas.microsoft.com/office/drawing/2014/main" id="{AE1B85D5-FD47-D0B2-D8EF-75499B200592}"/>
                  </a:ext>
                </a:extLst>
              </p:cNvPr>
              <p:cNvSpPr/>
              <p:nvPr/>
            </p:nvSpPr>
            <p:spPr>
              <a:xfrm>
                <a:off x="8805178" y="195785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93" name="Freeform 892">
                <a:extLst>
                  <a:ext uri="{FF2B5EF4-FFF2-40B4-BE49-F238E27FC236}">
                    <a16:creationId xmlns:a16="http://schemas.microsoft.com/office/drawing/2014/main" id="{925DDDCA-B6B3-2ED1-56A4-F4E08240D09C}"/>
                  </a:ext>
                </a:extLst>
              </p:cNvPr>
              <p:cNvSpPr/>
              <p:nvPr/>
            </p:nvSpPr>
            <p:spPr>
              <a:xfrm>
                <a:off x="8829519" y="1933764"/>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94" name="Graphic 20">
              <a:extLst>
                <a:ext uri="{FF2B5EF4-FFF2-40B4-BE49-F238E27FC236}">
                  <a16:creationId xmlns:a16="http://schemas.microsoft.com/office/drawing/2014/main" id="{5DD925E2-4C23-DAA9-436D-ADA2BF1FEC51}"/>
                </a:ext>
              </a:extLst>
            </p:cNvPr>
            <p:cNvGrpSpPr/>
            <p:nvPr/>
          </p:nvGrpSpPr>
          <p:grpSpPr>
            <a:xfrm>
              <a:off x="8798301" y="1933764"/>
              <a:ext cx="48682" cy="48281"/>
              <a:chOff x="8798301" y="1933764"/>
              <a:chExt cx="48682" cy="48281"/>
            </a:xfrm>
          </p:grpSpPr>
          <p:sp>
            <p:nvSpPr>
              <p:cNvPr id="895" name="Freeform 894">
                <a:extLst>
                  <a:ext uri="{FF2B5EF4-FFF2-40B4-BE49-F238E27FC236}">
                    <a16:creationId xmlns:a16="http://schemas.microsoft.com/office/drawing/2014/main" id="{34281E2D-11D4-F0BC-9886-173758F1D0B7}"/>
                  </a:ext>
                </a:extLst>
              </p:cNvPr>
              <p:cNvSpPr/>
              <p:nvPr/>
            </p:nvSpPr>
            <p:spPr>
              <a:xfrm>
                <a:off x="8798301" y="195785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896" name="Freeform 895">
                <a:extLst>
                  <a:ext uri="{FF2B5EF4-FFF2-40B4-BE49-F238E27FC236}">
                    <a16:creationId xmlns:a16="http://schemas.microsoft.com/office/drawing/2014/main" id="{D67F2265-B836-8DBE-92FA-FEF4B7969D76}"/>
                  </a:ext>
                </a:extLst>
              </p:cNvPr>
              <p:cNvSpPr/>
              <p:nvPr/>
            </p:nvSpPr>
            <p:spPr>
              <a:xfrm>
                <a:off x="8822642" y="1933764"/>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897" name="Graphic 20">
              <a:extLst>
                <a:ext uri="{FF2B5EF4-FFF2-40B4-BE49-F238E27FC236}">
                  <a16:creationId xmlns:a16="http://schemas.microsoft.com/office/drawing/2014/main" id="{3581A4B0-E8C7-EBF0-4094-66FCBA2E81AC}"/>
                </a:ext>
              </a:extLst>
            </p:cNvPr>
            <p:cNvGrpSpPr/>
            <p:nvPr/>
          </p:nvGrpSpPr>
          <p:grpSpPr>
            <a:xfrm>
              <a:off x="8784818" y="1932139"/>
              <a:ext cx="48772" cy="48281"/>
              <a:chOff x="8784818" y="1932139"/>
              <a:chExt cx="48772" cy="48281"/>
            </a:xfrm>
          </p:grpSpPr>
          <p:sp>
            <p:nvSpPr>
              <p:cNvPr id="898" name="Freeform 897">
                <a:extLst>
                  <a:ext uri="{FF2B5EF4-FFF2-40B4-BE49-F238E27FC236}">
                    <a16:creationId xmlns:a16="http://schemas.microsoft.com/office/drawing/2014/main" id="{FB3302C5-917C-005B-EFF9-C548D4BDB9AF}"/>
                  </a:ext>
                </a:extLst>
              </p:cNvPr>
              <p:cNvSpPr/>
              <p:nvPr/>
            </p:nvSpPr>
            <p:spPr>
              <a:xfrm>
                <a:off x="8784818" y="1956235"/>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899" name="Freeform 898">
                <a:extLst>
                  <a:ext uri="{FF2B5EF4-FFF2-40B4-BE49-F238E27FC236}">
                    <a16:creationId xmlns:a16="http://schemas.microsoft.com/office/drawing/2014/main" id="{E2BC0957-8CDF-BF88-E596-B978948C67E2}"/>
                  </a:ext>
                </a:extLst>
              </p:cNvPr>
              <p:cNvSpPr/>
              <p:nvPr/>
            </p:nvSpPr>
            <p:spPr>
              <a:xfrm>
                <a:off x="8809159" y="1932139"/>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00" name="Graphic 20">
              <a:extLst>
                <a:ext uri="{FF2B5EF4-FFF2-40B4-BE49-F238E27FC236}">
                  <a16:creationId xmlns:a16="http://schemas.microsoft.com/office/drawing/2014/main" id="{317DA5D6-1A00-1403-BC1C-15376CB66EA9}"/>
                </a:ext>
              </a:extLst>
            </p:cNvPr>
            <p:cNvGrpSpPr/>
            <p:nvPr/>
          </p:nvGrpSpPr>
          <p:grpSpPr>
            <a:xfrm>
              <a:off x="8777489" y="1922754"/>
              <a:ext cx="48682" cy="48371"/>
              <a:chOff x="8777489" y="1922754"/>
              <a:chExt cx="48682" cy="48371"/>
            </a:xfrm>
          </p:grpSpPr>
          <p:sp>
            <p:nvSpPr>
              <p:cNvPr id="901" name="Freeform 900">
                <a:extLst>
                  <a:ext uri="{FF2B5EF4-FFF2-40B4-BE49-F238E27FC236}">
                    <a16:creationId xmlns:a16="http://schemas.microsoft.com/office/drawing/2014/main" id="{F3359AB5-581D-4382-F8B4-94181D21230B}"/>
                  </a:ext>
                </a:extLst>
              </p:cNvPr>
              <p:cNvSpPr/>
              <p:nvPr/>
            </p:nvSpPr>
            <p:spPr>
              <a:xfrm>
                <a:off x="8777489" y="194693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02" name="Freeform 901">
                <a:extLst>
                  <a:ext uri="{FF2B5EF4-FFF2-40B4-BE49-F238E27FC236}">
                    <a16:creationId xmlns:a16="http://schemas.microsoft.com/office/drawing/2014/main" id="{D24522C3-1A9D-9969-EA79-E8EEA4C8AE99}"/>
                  </a:ext>
                </a:extLst>
              </p:cNvPr>
              <p:cNvSpPr/>
              <p:nvPr/>
            </p:nvSpPr>
            <p:spPr>
              <a:xfrm>
                <a:off x="8801830" y="192275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03" name="Graphic 20">
              <a:extLst>
                <a:ext uri="{FF2B5EF4-FFF2-40B4-BE49-F238E27FC236}">
                  <a16:creationId xmlns:a16="http://schemas.microsoft.com/office/drawing/2014/main" id="{516CC51F-3553-E30D-7845-155C6293DC88}"/>
                </a:ext>
              </a:extLst>
            </p:cNvPr>
            <p:cNvGrpSpPr/>
            <p:nvPr/>
          </p:nvGrpSpPr>
          <p:grpSpPr>
            <a:xfrm>
              <a:off x="8765182" y="1922754"/>
              <a:ext cx="48682" cy="48371"/>
              <a:chOff x="8765182" y="1922754"/>
              <a:chExt cx="48682" cy="48371"/>
            </a:xfrm>
          </p:grpSpPr>
          <p:sp>
            <p:nvSpPr>
              <p:cNvPr id="904" name="Freeform 903">
                <a:extLst>
                  <a:ext uri="{FF2B5EF4-FFF2-40B4-BE49-F238E27FC236}">
                    <a16:creationId xmlns:a16="http://schemas.microsoft.com/office/drawing/2014/main" id="{17719267-257A-D4B9-D0B9-06348A587BD6}"/>
                  </a:ext>
                </a:extLst>
              </p:cNvPr>
              <p:cNvSpPr/>
              <p:nvPr/>
            </p:nvSpPr>
            <p:spPr>
              <a:xfrm>
                <a:off x="8765182" y="194693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05" name="Freeform 904">
                <a:extLst>
                  <a:ext uri="{FF2B5EF4-FFF2-40B4-BE49-F238E27FC236}">
                    <a16:creationId xmlns:a16="http://schemas.microsoft.com/office/drawing/2014/main" id="{0038124C-0C9D-745C-7B13-BB2C05151A41}"/>
                  </a:ext>
                </a:extLst>
              </p:cNvPr>
              <p:cNvSpPr/>
              <p:nvPr/>
            </p:nvSpPr>
            <p:spPr>
              <a:xfrm>
                <a:off x="8789523" y="192275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06" name="Graphic 20">
              <a:extLst>
                <a:ext uri="{FF2B5EF4-FFF2-40B4-BE49-F238E27FC236}">
                  <a16:creationId xmlns:a16="http://schemas.microsoft.com/office/drawing/2014/main" id="{C9E0BAFB-B0E3-9AF3-D6D8-CB4890E4046F}"/>
                </a:ext>
              </a:extLst>
            </p:cNvPr>
            <p:cNvGrpSpPr/>
            <p:nvPr/>
          </p:nvGrpSpPr>
          <p:grpSpPr>
            <a:xfrm>
              <a:off x="8771969" y="1922754"/>
              <a:ext cx="48682" cy="48371"/>
              <a:chOff x="8771969" y="1922754"/>
              <a:chExt cx="48682" cy="48371"/>
            </a:xfrm>
          </p:grpSpPr>
          <p:sp>
            <p:nvSpPr>
              <p:cNvPr id="907" name="Freeform 906">
                <a:extLst>
                  <a:ext uri="{FF2B5EF4-FFF2-40B4-BE49-F238E27FC236}">
                    <a16:creationId xmlns:a16="http://schemas.microsoft.com/office/drawing/2014/main" id="{405A4DA6-F8E0-5B42-D169-AB6BB54358FC}"/>
                  </a:ext>
                </a:extLst>
              </p:cNvPr>
              <p:cNvSpPr/>
              <p:nvPr/>
            </p:nvSpPr>
            <p:spPr>
              <a:xfrm>
                <a:off x="8771969" y="194693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08" name="Freeform 907">
                <a:extLst>
                  <a:ext uri="{FF2B5EF4-FFF2-40B4-BE49-F238E27FC236}">
                    <a16:creationId xmlns:a16="http://schemas.microsoft.com/office/drawing/2014/main" id="{5332B5BF-3C02-66E6-33BB-794DEACD5E28}"/>
                  </a:ext>
                </a:extLst>
              </p:cNvPr>
              <p:cNvSpPr/>
              <p:nvPr/>
            </p:nvSpPr>
            <p:spPr>
              <a:xfrm>
                <a:off x="8796310" y="192275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09" name="Graphic 20">
              <a:extLst>
                <a:ext uri="{FF2B5EF4-FFF2-40B4-BE49-F238E27FC236}">
                  <a16:creationId xmlns:a16="http://schemas.microsoft.com/office/drawing/2014/main" id="{702DDC67-754B-0D27-0AFC-1FF803EAE2B6}"/>
                </a:ext>
              </a:extLst>
            </p:cNvPr>
            <p:cNvGrpSpPr/>
            <p:nvPr/>
          </p:nvGrpSpPr>
          <p:grpSpPr>
            <a:xfrm>
              <a:off x="8756405" y="1922754"/>
              <a:ext cx="48682" cy="48371"/>
              <a:chOff x="8756405" y="1922754"/>
              <a:chExt cx="48682" cy="48371"/>
            </a:xfrm>
          </p:grpSpPr>
          <p:sp>
            <p:nvSpPr>
              <p:cNvPr id="910" name="Freeform 909">
                <a:extLst>
                  <a:ext uri="{FF2B5EF4-FFF2-40B4-BE49-F238E27FC236}">
                    <a16:creationId xmlns:a16="http://schemas.microsoft.com/office/drawing/2014/main" id="{FC352918-330D-9197-FA60-DBABE31A06F2}"/>
                  </a:ext>
                </a:extLst>
              </p:cNvPr>
              <p:cNvSpPr/>
              <p:nvPr/>
            </p:nvSpPr>
            <p:spPr>
              <a:xfrm>
                <a:off x="8756405" y="194693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11" name="Freeform 910">
                <a:extLst>
                  <a:ext uri="{FF2B5EF4-FFF2-40B4-BE49-F238E27FC236}">
                    <a16:creationId xmlns:a16="http://schemas.microsoft.com/office/drawing/2014/main" id="{959D5A32-BA61-281C-2B12-BFAADF8D10CA}"/>
                  </a:ext>
                </a:extLst>
              </p:cNvPr>
              <p:cNvSpPr/>
              <p:nvPr/>
            </p:nvSpPr>
            <p:spPr>
              <a:xfrm>
                <a:off x="8780746" y="192275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12" name="Graphic 20">
              <a:extLst>
                <a:ext uri="{FF2B5EF4-FFF2-40B4-BE49-F238E27FC236}">
                  <a16:creationId xmlns:a16="http://schemas.microsoft.com/office/drawing/2014/main" id="{2FC9C08D-1E2E-B676-DA3A-22B87909448B}"/>
                </a:ext>
              </a:extLst>
            </p:cNvPr>
            <p:cNvGrpSpPr/>
            <p:nvPr/>
          </p:nvGrpSpPr>
          <p:grpSpPr>
            <a:xfrm>
              <a:off x="8750342" y="1922754"/>
              <a:ext cx="48682" cy="48371"/>
              <a:chOff x="8750342" y="1922754"/>
              <a:chExt cx="48682" cy="48371"/>
            </a:xfrm>
          </p:grpSpPr>
          <p:sp>
            <p:nvSpPr>
              <p:cNvPr id="913" name="Freeform 912">
                <a:extLst>
                  <a:ext uri="{FF2B5EF4-FFF2-40B4-BE49-F238E27FC236}">
                    <a16:creationId xmlns:a16="http://schemas.microsoft.com/office/drawing/2014/main" id="{EBCD9775-11D3-7F43-19EF-0D1AE38CB89D}"/>
                  </a:ext>
                </a:extLst>
              </p:cNvPr>
              <p:cNvSpPr/>
              <p:nvPr/>
            </p:nvSpPr>
            <p:spPr>
              <a:xfrm>
                <a:off x="8750342" y="194693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14" name="Freeform 913">
                <a:extLst>
                  <a:ext uri="{FF2B5EF4-FFF2-40B4-BE49-F238E27FC236}">
                    <a16:creationId xmlns:a16="http://schemas.microsoft.com/office/drawing/2014/main" id="{4E4C6E27-A9F3-5D97-67A6-2B52B1501C8F}"/>
                  </a:ext>
                </a:extLst>
              </p:cNvPr>
              <p:cNvSpPr/>
              <p:nvPr/>
            </p:nvSpPr>
            <p:spPr>
              <a:xfrm>
                <a:off x="8774683" y="192275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15" name="Graphic 20">
              <a:extLst>
                <a:ext uri="{FF2B5EF4-FFF2-40B4-BE49-F238E27FC236}">
                  <a16:creationId xmlns:a16="http://schemas.microsoft.com/office/drawing/2014/main" id="{3016B361-7F5F-7E3B-867C-58E9079742BD}"/>
                </a:ext>
              </a:extLst>
            </p:cNvPr>
            <p:cNvGrpSpPr/>
            <p:nvPr/>
          </p:nvGrpSpPr>
          <p:grpSpPr>
            <a:xfrm>
              <a:off x="8744280" y="1918693"/>
              <a:ext cx="48772" cy="48281"/>
              <a:chOff x="8744280" y="1918693"/>
              <a:chExt cx="48772" cy="48281"/>
            </a:xfrm>
          </p:grpSpPr>
          <p:sp>
            <p:nvSpPr>
              <p:cNvPr id="916" name="Freeform 915">
                <a:extLst>
                  <a:ext uri="{FF2B5EF4-FFF2-40B4-BE49-F238E27FC236}">
                    <a16:creationId xmlns:a16="http://schemas.microsoft.com/office/drawing/2014/main" id="{89C5BCEB-9F40-4F93-508B-04B0FB9A053E}"/>
                  </a:ext>
                </a:extLst>
              </p:cNvPr>
              <p:cNvSpPr/>
              <p:nvPr/>
            </p:nvSpPr>
            <p:spPr>
              <a:xfrm>
                <a:off x="8744280" y="194287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917" name="Freeform 916">
                <a:extLst>
                  <a:ext uri="{FF2B5EF4-FFF2-40B4-BE49-F238E27FC236}">
                    <a16:creationId xmlns:a16="http://schemas.microsoft.com/office/drawing/2014/main" id="{059C1F27-5244-7917-262F-580F167752F0}"/>
                  </a:ext>
                </a:extLst>
              </p:cNvPr>
              <p:cNvSpPr/>
              <p:nvPr/>
            </p:nvSpPr>
            <p:spPr>
              <a:xfrm>
                <a:off x="8768621" y="1918693"/>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18" name="Graphic 20">
              <a:extLst>
                <a:ext uri="{FF2B5EF4-FFF2-40B4-BE49-F238E27FC236}">
                  <a16:creationId xmlns:a16="http://schemas.microsoft.com/office/drawing/2014/main" id="{DB5AD0F7-A9A9-247D-652B-13A508C25A0B}"/>
                </a:ext>
              </a:extLst>
            </p:cNvPr>
            <p:cNvGrpSpPr/>
            <p:nvPr/>
          </p:nvGrpSpPr>
          <p:grpSpPr>
            <a:xfrm>
              <a:off x="8729530" y="1918693"/>
              <a:ext cx="48682" cy="48281"/>
              <a:chOff x="8729530" y="1918693"/>
              <a:chExt cx="48682" cy="48281"/>
            </a:xfrm>
          </p:grpSpPr>
          <p:sp>
            <p:nvSpPr>
              <p:cNvPr id="919" name="Freeform 918">
                <a:extLst>
                  <a:ext uri="{FF2B5EF4-FFF2-40B4-BE49-F238E27FC236}">
                    <a16:creationId xmlns:a16="http://schemas.microsoft.com/office/drawing/2014/main" id="{7C281794-911C-8A42-A44A-9732BB754689}"/>
                  </a:ext>
                </a:extLst>
              </p:cNvPr>
              <p:cNvSpPr/>
              <p:nvPr/>
            </p:nvSpPr>
            <p:spPr>
              <a:xfrm>
                <a:off x="8729530" y="194287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20" name="Freeform 919">
                <a:extLst>
                  <a:ext uri="{FF2B5EF4-FFF2-40B4-BE49-F238E27FC236}">
                    <a16:creationId xmlns:a16="http://schemas.microsoft.com/office/drawing/2014/main" id="{53D0BA01-03CA-4C66-B098-ED1E3DF52A73}"/>
                  </a:ext>
                </a:extLst>
              </p:cNvPr>
              <p:cNvSpPr/>
              <p:nvPr/>
            </p:nvSpPr>
            <p:spPr>
              <a:xfrm>
                <a:off x="8753871" y="1918693"/>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21" name="Graphic 20">
              <a:extLst>
                <a:ext uri="{FF2B5EF4-FFF2-40B4-BE49-F238E27FC236}">
                  <a16:creationId xmlns:a16="http://schemas.microsoft.com/office/drawing/2014/main" id="{7C4588C5-E73E-ADBE-D688-451C691B1E0B}"/>
                </a:ext>
              </a:extLst>
            </p:cNvPr>
            <p:cNvGrpSpPr/>
            <p:nvPr/>
          </p:nvGrpSpPr>
          <p:grpSpPr>
            <a:xfrm>
              <a:off x="8733602" y="1918693"/>
              <a:ext cx="48772" cy="48281"/>
              <a:chOff x="8733602" y="1918693"/>
              <a:chExt cx="48772" cy="48281"/>
            </a:xfrm>
          </p:grpSpPr>
          <p:sp>
            <p:nvSpPr>
              <p:cNvPr id="922" name="Freeform 921">
                <a:extLst>
                  <a:ext uri="{FF2B5EF4-FFF2-40B4-BE49-F238E27FC236}">
                    <a16:creationId xmlns:a16="http://schemas.microsoft.com/office/drawing/2014/main" id="{FD81F91A-B0FD-2F6E-B556-1964FCC2E703}"/>
                  </a:ext>
                </a:extLst>
              </p:cNvPr>
              <p:cNvSpPr/>
              <p:nvPr/>
            </p:nvSpPr>
            <p:spPr>
              <a:xfrm>
                <a:off x="8733602" y="1942878"/>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923" name="Freeform 922">
                <a:extLst>
                  <a:ext uri="{FF2B5EF4-FFF2-40B4-BE49-F238E27FC236}">
                    <a16:creationId xmlns:a16="http://schemas.microsoft.com/office/drawing/2014/main" id="{18750BDF-0B03-BF41-4732-28CE6859B0EB}"/>
                  </a:ext>
                </a:extLst>
              </p:cNvPr>
              <p:cNvSpPr/>
              <p:nvPr/>
            </p:nvSpPr>
            <p:spPr>
              <a:xfrm>
                <a:off x="8757943" y="1918693"/>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24" name="Graphic 20">
              <a:extLst>
                <a:ext uri="{FF2B5EF4-FFF2-40B4-BE49-F238E27FC236}">
                  <a16:creationId xmlns:a16="http://schemas.microsoft.com/office/drawing/2014/main" id="{75576FF6-768E-1D14-1CC8-963BA97CFB73}"/>
                </a:ext>
              </a:extLst>
            </p:cNvPr>
            <p:cNvGrpSpPr/>
            <p:nvPr/>
          </p:nvGrpSpPr>
          <p:grpSpPr>
            <a:xfrm>
              <a:off x="8739122" y="1918693"/>
              <a:ext cx="48682" cy="48281"/>
              <a:chOff x="8739122" y="1918693"/>
              <a:chExt cx="48682" cy="48281"/>
            </a:xfrm>
          </p:grpSpPr>
          <p:sp>
            <p:nvSpPr>
              <p:cNvPr id="925" name="Freeform 924">
                <a:extLst>
                  <a:ext uri="{FF2B5EF4-FFF2-40B4-BE49-F238E27FC236}">
                    <a16:creationId xmlns:a16="http://schemas.microsoft.com/office/drawing/2014/main" id="{1B5D39C6-4676-0913-397F-45E5CDA1BC79}"/>
                  </a:ext>
                </a:extLst>
              </p:cNvPr>
              <p:cNvSpPr/>
              <p:nvPr/>
            </p:nvSpPr>
            <p:spPr>
              <a:xfrm>
                <a:off x="8739122" y="1942878"/>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26" name="Freeform 925">
                <a:extLst>
                  <a:ext uri="{FF2B5EF4-FFF2-40B4-BE49-F238E27FC236}">
                    <a16:creationId xmlns:a16="http://schemas.microsoft.com/office/drawing/2014/main" id="{1DA773B8-EFAE-D39B-B8CD-29F25F1521C0}"/>
                  </a:ext>
                </a:extLst>
              </p:cNvPr>
              <p:cNvSpPr/>
              <p:nvPr/>
            </p:nvSpPr>
            <p:spPr>
              <a:xfrm>
                <a:off x="8763463" y="1918693"/>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27" name="Graphic 20">
              <a:extLst>
                <a:ext uri="{FF2B5EF4-FFF2-40B4-BE49-F238E27FC236}">
                  <a16:creationId xmlns:a16="http://schemas.microsoft.com/office/drawing/2014/main" id="{FF169D0C-7B45-7041-B33D-D02699681EC9}"/>
                </a:ext>
              </a:extLst>
            </p:cNvPr>
            <p:cNvGrpSpPr/>
            <p:nvPr/>
          </p:nvGrpSpPr>
          <p:grpSpPr>
            <a:xfrm>
              <a:off x="8711161" y="1899380"/>
              <a:ext cx="48682" cy="48371"/>
              <a:chOff x="8711161" y="1899380"/>
              <a:chExt cx="48682" cy="48371"/>
            </a:xfrm>
          </p:grpSpPr>
          <p:sp>
            <p:nvSpPr>
              <p:cNvPr id="928" name="Freeform 927">
                <a:extLst>
                  <a:ext uri="{FF2B5EF4-FFF2-40B4-BE49-F238E27FC236}">
                    <a16:creationId xmlns:a16="http://schemas.microsoft.com/office/drawing/2014/main" id="{190005A0-5D0A-3225-DDC8-88B8B4897491}"/>
                  </a:ext>
                </a:extLst>
              </p:cNvPr>
              <p:cNvSpPr/>
              <p:nvPr/>
            </p:nvSpPr>
            <p:spPr>
              <a:xfrm>
                <a:off x="8711161" y="192356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29" name="Freeform 928">
                <a:extLst>
                  <a:ext uri="{FF2B5EF4-FFF2-40B4-BE49-F238E27FC236}">
                    <a16:creationId xmlns:a16="http://schemas.microsoft.com/office/drawing/2014/main" id="{7F5F4BB7-4B56-F0AE-DBF5-3BEE64979DFC}"/>
                  </a:ext>
                </a:extLst>
              </p:cNvPr>
              <p:cNvSpPr/>
              <p:nvPr/>
            </p:nvSpPr>
            <p:spPr>
              <a:xfrm>
                <a:off x="8735502" y="189938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30" name="Graphic 20">
              <a:extLst>
                <a:ext uri="{FF2B5EF4-FFF2-40B4-BE49-F238E27FC236}">
                  <a16:creationId xmlns:a16="http://schemas.microsoft.com/office/drawing/2014/main" id="{E25BFA48-7323-BFB4-2E08-2632667C758B}"/>
                </a:ext>
              </a:extLst>
            </p:cNvPr>
            <p:cNvGrpSpPr/>
            <p:nvPr/>
          </p:nvGrpSpPr>
          <p:grpSpPr>
            <a:xfrm>
              <a:off x="8700755" y="1892161"/>
              <a:ext cx="48682" cy="48281"/>
              <a:chOff x="8700755" y="1892161"/>
              <a:chExt cx="48682" cy="48281"/>
            </a:xfrm>
          </p:grpSpPr>
          <p:sp>
            <p:nvSpPr>
              <p:cNvPr id="931" name="Freeform 930">
                <a:extLst>
                  <a:ext uri="{FF2B5EF4-FFF2-40B4-BE49-F238E27FC236}">
                    <a16:creationId xmlns:a16="http://schemas.microsoft.com/office/drawing/2014/main" id="{76C7E862-DEF4-C611-E31F-8068C3EC5AB2}"/>
                  </a:ext>
                </a:extLst>
              </p:cNvPr>
              <p:cNvSpPr/>
              <p:nvPr/>
            </p:nvSpPr>
            <p:spPr>
              <a:xfrm>
                <a:off x="8700755" y="191634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32" name="Freeform 931">
                <a:extLst>
                  <a:ext uri="{FF2B5EF4-FFF2-40B4-BE49-F238E27FC236}">
                    <a16:creationId xmlns:a16="http://schemas.microsoft.com/office/drawing/2014/main" id="{BC73DB22-1DBD-755E-757E-9056205731C0}"/>
                  </a:ext>
                </a:extLst>
              </p:cNvPr>
              <p:cNvSpPr/>
              <p:nvPr/>
            </p:nvSpPr>
            <p:spPr>
              <a:xfrm>
                <a:off x="8725096" y="189216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33" name="Graphic 20">
              <a:extLst>
                <a:ext uri="{FF2B5EF4-FFF2-40B4-BE49-F238E27FC236}">
                  <a16:creationId xmlns:a16="http://schemas.microsoft.com/office/drawing/2014/main" id="{6E8020BE-803C-29CC-883C-B0B024B30FF4}"/>
                </a:ext>
              </a:extLst>
            </p:cNvPr>
            <p:cNvGrpSpPr/>
            <p:nvPr/>
          </p:nvGrpSpPr>
          <p:grpSpPr>
            <a:xfrm>
              <a:off x="8688992" y="1889724"/>
              <a:ext cx="48682" cy="48281"/>
              <a:chOff x="8688992" y="1889724"/>
              <a:chExt cx="48682" cy="48281"/>
            </a:xfrm>
          </p:grpSpPr>
          <p:sp>
            <p:nvSpPr>
              <p:cNvPr id="934" name="Freeform 933">
                <a:extLst>
                  <a:ext uri="{FF2B5EF4-FFF2-40B4-BE49-F238E27FC236}">
                    <a16:creationId xmlns:a16="http://schemas.microsoft.com/office/drawing/2014/main" id="{DB19AEC1-A3D4-BA2E-0FCC-B40DCD18DB82}"/>
                  </a:ext>
                </a:extLst>
              </p:cNvPr>
              <p:cNvSpPr/>
              <p:nvPr/>
            </p:nvSpPr>
            <p:spPr>
              <a:xfrm>
                <a:off x="8688992" y="191382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35" name="Freeform 934">
                <a:extLst>
                  <a:ext uri="{FF2B5EF4-FFF2-40B4-BE49-F238E27FC236}">
                    <a16:creationId xmlns:a16="http://schemas.microsoft.com/office/drawing/2014/main" id="{4505A25A-4C21-027F-5BD8-006A7F5B011E}"/>
                  </a:ext>
                </a:extLst>
              </p:cNvPr>
              <p:cNvSpPr/>
              <p:nvPr/>
            </p:nvSpPr>
            <p:spPr>
              <a:xfrm>
                <a:off x="8713333" y="1889724"/>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36" name="Graphic 20">
              <a:extLst>
                <a:ext uri="{FF2B5EF4-FFF2-40B4-BE49-F238E27FC236}">
                  <a16:creationId xmlns:a16="http://schemas.microsoft.com/office/drawing/2014/main" id="{F0D5B39E-3CD5-B88C-D39C-C747F7D765E4}"/>
                </a:ext>
              </a:extLst>
            </p:cNvPr>
            <p:cNvGrpSpPr/>
            <p:nvPr/>
          </p:nvGrpSpPr>
          <p:grpSpPr>
            <a:xfrm>
              <a:off x="8655330" y="1860485"/>
              <a:ext cx="48682" cy="48281"/>
              <a:chOff x="8655330" y="1860485"/>
              <a:chExt cx="48682" cy="48281"/>
            </a:xfrm>
          </p:grpSpPr>
          <p:sp>
            <p:nvSpPr>
              <p:cNvPr id="937" name="Freeform 936">
                <a:extLst>
                  <a:ext uri="{FF2B5EF4-FFF2-40B4-BE49-F238E27FC236}">
                    <a16:creationId xmlns:a16="http://schemas.microsoft.com/office/drawing/2014/main" id="{9189AB21-59D9-BDED-97C1-566314DBB3C0}"/>
                  </a:ext>
                </a:extLst>
              </p:cNvPr>
              <p:cNvSpPr/>
              <p:nvPr/>
            </p:nvSpPr>
            <p:spPr>
              <a:xfrm>
                <a:off x="8655330" y="188458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38" name="Freeform 937">
                <a:extLst>
                  <a:ext uri="{FF2B5EF4-FFF2-40B4-BE49-F238E27FC236}">
                    <a16:creationId xmlns:a16="http://schemas.microsoft.com/office/drawing/2014/main" id="{645DA8AD-FD58-70B0-757F-8C117ED727B9}"/>
                  </a:ext>
                </a:extLst>
              </p:cNvPr>
              <p:cNvSpPr/>
              <p:nvPr/>
            </p:nvSpPr>
            <p:spPr>
              <a:xfrm>
                <a:off x="8679672" y="186048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39" name="Graphic 20">
              <a:extLst>
                <a:ext uri="{FF2B5EF4-FFF2-40B4-BE49-F238E27FC236}">
                  <a16:creationId xmlns:a16="http://schemas.microsoft.com/office/drawing/2014/main" id="{9DFA5A68-4E79-65DA-CEA4-51546CCF62FC}"/>
                </a:ext>
              </a:extLst>
            </p:cNvPr>
            <p:cNvGrpSpPr/>
            <p:nvPr/>
          </p:nvGrpSpPr>
          <p:grpSpPr>
            <a:xfrm>
              <a:off x="8650082" y="1860485"/>
              <a:ext cx="48682" cy="48281"/>
              <a:chOff x="8650082" y="1860485"/>
              <a:chExt cx="48682" cy="48281"/>
            </a:xfrm>
          </p:grpSpPr>
          <p:sp>
            <p:nvSpPr>
              <p:cNvPr id="940" name="Freeform 939">
                <a:extLst>
                  <a:ext uri="{FF2B5EF4-FFF2-40B4-BE49-F238E27FC236}">
                    <a16:creationId xmlns:a16="http://schemas.microsoft.com/office/drawing/2014/main" id="{4E83D9F6-C7A5-EE4C-7688-DB369FC698AF}"/>
                  </a:ext>
                </a:extLst>
              </p:cNvPr>
              <p:cNvSpPr/>
              <p:nvPr/>
            </p:nvSpPr>
            <p:spPr>
              <a:xfrm>
                <a:off x="8650082" y="1884580"/>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41" name="Freeform 940">
                <a:extLst>
                  <a:ext uri="{FF2B5EF4-FFF2-40B4-BE49-F238E27FC236}">
                    <a16:creationId xmlns:a16="http://schemas.microsoft.com/office/drawing/2014/main" id="{180176C1-376C-2AD9-BDB8-77B66468DE27}"/>
                  </a:ext>
                </a:extLst>
              </p:cNvPr>
              <p:cNvSpPr/>
              <p:nvPr/>
            </p:nvSpPr>
            <p:spPr>
              <a:xfrm>
                <a:off x="8674423" y="186048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42" name="Graphic 20">
              <a:extLst>
                <a:ext uri="{FF2B5EF4-FFF2-40B4-BE49-F238E27FC236}">
                  <a16:creationId xmlns:a16="http://schemas.microsoft.com/office/drawing/2014/main" id="{A96856FE-6870-525D-7E3E-FED0B99AB892}"/>
                </a:ext>
              </a:extLst>
            </p:cNvPr>
            <p:cNvGrpSpPr/>
            <p:nvPr/>
          </p:nvGrpSpPr>
          <p:grpSpPr>
            <a:xfrm>
              <a:off x="8628727" y="1844331"/>
              <a:ext cx="48682" cy="48281"/>
              <a:chOff x="8628727" y="1844331"/>
              <a:chExt cx="48682" cy="48281"/>
            </a:xfrm>
          </p:grpSpPr>
          <p:sp>
            <p:nvSpPr>
              <p:cNvPr id="943" name="Freeform 942">
                <a:extLst>
                  <a:ext uri="{FF2B5EF4-FFF2-40B4-BE49-F238E27FC236}">
                    <a16:creationId xmlns:a16="http://schemas.microsoft.com/office/drawing/2014/main" id="{9FEE7419-DCCC-A3CC-FF51-81C7E4EE3B7F}"/>
                  </a:ext>
                </a:extLst>
              </p:cNvPr>
              <p:cNvSpPr/>
              <p:nvPr/>
            </p:nvSpPr>
            <p:spPr>
              <a:xfrm>
                <a:off x="8628727" y="186851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44" name="Freeform 943">
                <a:extLst>
                  <a:ext uri="{FF2B5EF4-FFF2-40B4-BE49-F238E27FC236}">
                    <a16:creationId xmlns:a16="http://schemas.microsoft.com/office/drawing/2014/main" id="{C92AAD3C-30AE-DD65-CF09-4DE0EB3AD7E1}"/>
                  </a:ext>
                </a:extLst>
              </p:cNvPr>
              <p:cNvSpPr/>
              <p:nvPr/>
            </p:nvSpPr>
            <p:spPr>
              <a:xfrm>
                <a:off x="8653068" y="184433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45" name="Graphic 20">
              <a:extLst>
                <a:ext uri="{FF2B5EF4-FFF2-40B4-BE49-F238E27FC236}">
                  <a16:creationId xmlns:a16="http://schemas.microsoft.com/office/drawing/2014/main" id="{13471587-0A50-3171-3BB5-E14000F719E2}"/>
                </a:ext>
              </a:extLst>
            </p:cNvPr>
            <p:cNvGrpSpPr/>
            <p:nvPr/>
          </p:nvGrpSpPr>
          <p:grpSpPr>
            <a:xfrm>
              <a:off x="8622755" y="1844331"/>
              <a:ext cx="48682" cy="48281"/>
              <a:chOff x="8622755" y="1844331"/>
              <a:chExt cx="48682" cy="48281"/>
            </a:xfrm>
          </p:grpSpPr>
          <p:sp>
            <p:nvSpPr>
              <p:cNvPr id="946" name="Freeform 945">
                <a:extLst>
                  <a:ext uri="{FF2B5EF4-FFF2-40B4-BE49-F238E27FC236}">
                    <a16:creationId xmlns:a16="http://schemas.microsoft.com/office/drawing/2014/main" id="{994DB30B-3B62-3EA5-D4A7-B4EAC5DFEC35}"/>
                  </a:ext>
                </a:extLst>
              </p:cNvPr>
              <p:cNvSpPr/>
              <p:nvPr/>
            </p:nvSpPr>
            <p:spPr>
              <a:xfrm>
                <a:off x="8622755" y="186851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47" name="Freeform 946">
                <a:extLst>
                  <a:ext uri="{FF2B5EF4-FFF2-40B4-BE49-F238E27FC236}">
                    <a16:creationId xmlns:a16="http://schemas.microsoft.com/office/drawing/2014/main" id="{B6A87054-D7EC-45E5-89E5-1F7B2799A272}"/>
                  </a:ext>
                </a:extLst>
              </p:cNvPr>
              <p:cNvSpPr/>
              <p:nvPr/>
            </p:nvSpPr>
            <p:spPr>
              <a:xfrm>
                <a:off x="8647096" y="1844331"/>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48" name="Graphic 20">
              <a:extLst>
                <a:ext uri="{FF2B5EF4-FFF2-40B4-BE49-F238E27FC236}">
                  <a16:creationId xmlns:a16="http://schemas.microsoft.com/office/drawing/2014/main" id="{79300BBF-1B2E-6B16-3EC8-4E8CC1D47C8E}"/>
                </a:ext>
              </a:extLst>
            </p:cNvPr>
            <p:cNvGrpSpPr/>
            <p:nvPr/>
          </p:nvGrpSpPr>
          <p:grpSpPr>
            <a:xfrm>
              <a:off x="8573439" y="1821950"/>
              <a:ext cx="48682" cy="48281"/>
              <a:chOff x="8573439" y="1821950"/>
              <a:chExt cx="48682" cy="48281"/>
            </a:xfrm>
          </p:grpSpPr>
          <p:sp>
            <p:nvSpPr>
              <p:cNvPr id="949" name="Freeform 948">
                <a:extLst>
                  <a:ext uri="{FF2B5EF4-FFF2-40B4-BE49-F238E27FC236}">
                    <a16:creationId xmlns:a16="http://schemas.microsoft.com/office/drawing/2014/main" id="{FD8CF12E-9C30-9185-EF72-831079AE27D7}"/>
                  </a:ext>
                </a:extLst>
              </p:cNvPr>
              <p:cNvSpPr/>
              <p:nvPr/>
            </p:nvSpPr>
            <p:spPr>
              <a:xfrm>
                <a:off x="8573439" y="184604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50" name="Freeform 949">
                <a:extLst>
                  <a:ext uri="{FF2B5EF4-FFF2-40B4-BE49-F238E27FC236}">
                    <a16:creationId xmlns:a16="http://schemas.microsoft.com/office/drawing/2014/main" id="{46EEE777-8167-84DC-0EC6-C248868DD061}"/>
                  </a:ext>
                </a:extLst>
              </p:cNvPr>
              <p:cNvSpPr/>
              <p:nvPr/>
            </p:nvSpPr>
            <p:spPr>
              <a:xfrm>
                <a:off x="8597780" y="182195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51" name="Graphic 20">
              <a:extLst>
                <a:ext uri="{FF2B5EF4-FFF2-40B4-BE49-F238E27FC236}">
                  <a16:creationId xmlns:a16="http://schemas.microsoft.com/office/drawing/2014/main" id="{3D638629-4C23-4D4E-F4E2-80F52EA3D062}"/>
                </a:ext>
              </a:extLst>
            </p:cNvPr>
            <p:cNvGrpSpPr/>
            <p:nvPr/>
          </p:nvGrpSpPr>
          <p:grpSpPr>
            <a:xfrm>
              <a:off x="8553984" y="1815904"/>
              <a:ext cx="48682" cy="48371"/>
              <a:chOff x="8553984" y="1815904"/>
              <a:chExt cx="48682" cy="48371"/>
            </a:xfrm>
          </p:grpSpPr>
          <p:sp>
            <p:nvSpPr>
              <p:cNvPr id="952" name="Freeform 951">
                <a:extLst>
                  <a:ext uri="{FF2B5EF4-FFF2-40B4-BE49-F238E27FC236}">
                    <a16:creationId xmlns:a16="http://schemas.microsoft.com/office/drawing/2014/main" id="{36DAC899-7AA1-04E6-02D1-3F4B9DD05118}"/>
                  </a:ext>
                </a:extLst>
              </p:cNvPr>
              <p:cNvSpPr/>
              <p:nvPr/>
            </p:nvSpPr>
            <p:spPr>
              <a:xfrm>
                <a:off x="8553984" y="1840089"/>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53" name="Freeform 952">
                <a:extLst>
                  <a:ext uri="{FF2B5EF4-FFF2-40B4-BE49-F238E27FC236}">
                    <a16:creationId xmlns:a16="http://schemas.microsoft.com/office/drawing/2014/main" id="{E5ADCC63-DA01-8583-B096-C6B32A5436EE}"/>
                  </a:ext>
                </a:extLst>
              </p:cNvPr>
              <p:cNvSpPr/>
              <p:nvPr/>
            </p:nvSpPr>
            <p:spPr>
              <a:xfrm>
                <a:off x="8578326" y="1815904"/>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54" name="Graphic 20">
              <a:extLst>
                <a:ext uri="{FF2B5EF4-FFF2-40B4-BE49-F238E27FC236}">
                  <a16:creationId xmlns:a16="http://schemas.microsoft.com/office/drawing/2014/main" id="{914F26D5-6E54-2D41-CC14-792CE91C33D5}"/>
                </a:ext>
              </a:extLst>
            </p:cNvPr>
            <p:cNvGrpSpPr/>
            <p:nvPr/>
          </p:nvGrpSpPr>
          <p:grpSpPr>
            <a:xfrm>
              <a:off x="8153034" y="1605092"/>
              <a:ext cx="48682" cy="48281"/>
              <a:chOff x="8153034" y="1605092"/>
              <a:chExt cx="48682" cy="48281"/>
            </a:xfrm>
          </p:grpSpPr>
          <p:sp>
            <p:nvSpPr>
              <p:cNvPr id="955" name="Freeform 954">
                <a:extLst>
                  <a:ext uri="{FF2B5EF4-FFF2-40B4-BE49-F238E27FC236}">
                    <a16:creationId xmlns:a16="http://schemas.microsoft.com/office/drawing/2014/main" id="{093AD6B2-6B8F-5765-E3F7-FE98F4BB18CD}"/>
                  </a:ext>
                </a:extLst>
              </p:cNvPr>
              <p:cNvSpPr/>
              <p:nvPr/>
            </p:nvSpPr>
            <p:spPr>
              <a:xfrm>
                <a:off x="8153034" y="162918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56" name="Freeform 955">
                <a:extLst>
                  <a:ext uri="{FF2B5EF4-FFF2-40B4-BE49-F238E27FC236}">
                    <a16:creationId xmlns:a16="http://schemas.microsoft.com/office/drawing/2014/main" id="{E6861FD9-C390-145F-2EC5-182D678FCE47}"/>
                  </a:ext>
                </a:extLst>
              </p:cNvPr>
              <p:cNvSpPr/>
              <p:nvPr/>
            </p:nvSpPr>
            <p:spPr>
              <a:xfrm>
                <a:off x="8177375" y="160509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57" name="Graphic 20">
              <a:extLst>
                <a:ext uri="{FF2B5EF4-FFF2-40B4-BE49-F238E27FC236}">
                  <a16:creationId xmlns:a16="http://schemas.microsoft.com/office/drawing/2014/main" id="{84D3E9D9-3D68-3B5F-2B9B-051FA374B024}"/>
                </a:ext>
              </a:extLst>
            </p:cNvPr>
            <p:cNvGrpSpPr/>
            <p:nvPr/>
          </p:nvGrpSpPr>
          <p:grpSpPr>
            <a:xfrm>
              <a:off x="7798866" y="1375057"/>
              <a:ext cx="48682" cy="48281"/>
              <a:chOff x="7798866" y="1375057"/>
              <a:chExt cx="48682" cy="48281"/>
            </a:xfrm>
          </p:grpSpPr>
          <p:sp>
            <p:nvSpPr>
              <p:cNvPr id="958" name="Freeform 957">
                <a:extLst>
                  <a:ext uri="{FF2B5EF4-FFF2-40B4-BE49-F238E27FC236}">
                    <a16:creationId xmlns:a16="http://schemas.microsoft.com/office/drawing/2014/main" id="{5CC2D054-9DB4-1556-6190-CD3BFC699B65}"/>
                  </a:ext>
                </a:extLst>
              </p:cNvPr>
              <p:cNvSpPr/>
              <p:nvPr/>
            </p:nvSpPr>
            <p:spPr>
              <a:xfrm>
                <a:off x="7798866" y="1399243"/>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59" name="Freeform 958">
                <a:extLst>
                  <a:ext uri="{FF2B5EF4-FFF2-40B4-BE49-F238E27FC236}">
                    <a16:creationId xmlns:a16="http://schemas.microsoft.com/office/drawing/2014/main" id="{3B5B9A30-0F8B-8016-49C6-2F94C9FB24E9}"/>
                  </a:ext>
                </a:extLst>
              </p:cNvPr>
              <p:cNvSpPr/>
              <p:nvPr/>
            </p:nvSpPr>
            <p:spPr>
              <a:xfrm>
                <a:off x="7823207" y="1375057"/>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60" name="Graphic 20">
              <a:extLst>
                <a:ext uri="{FF2B5EF4-FFF2-40B4-BE49-F238E27FC236}">
                  <a16:creationId xmlns:a16="http://schemas.microsoft.com/office/drawing/2014/main" id="{11762BF5-3613-9447-ED03-3F007F677543}"/>
                </a:ext>
              </a:extLst>
            </p:cNvPr>
            <p:cNvGrpSpPr/>
            <p:nvPr/>
          </p:nvGrpSpPr>
          <p:grpSpPr>
            <a:xfrm>
              <a:off x="7379276" y="1114972"/>
              <a:ext cx="48682" cy="48371"/>
              <a:chOff x="7379276" y="1114972"/>
              <a:chExt cx="48682" cy="48371"/>
            </a:xfrm>
          </p:grpSpPr>
          <p:sp>
            <p:nvSpPr>
              <p:cNvPr id="961" name="Freeform 960">
                <a:extLst>
                  <a:ext uri="{FF2B5EF4-FFF2-40B4-BE49-F238E27FC236}">
                    <a16:creationId xmlns:a16="http://schemas.microsoft.com/office/drawing/2014/main" id="{0AF3E898-6670-9CC8-D7B2-99B60C456525}"/>
                  </a:ext>
                </a:extLst>
              </p:cNvPr>
              <p:cNvSpPr/>
              <p:nvPr/>
            </p:nvSpPr>
            <p:spPr>
              <a:xfrm>
                <a:off x="7379276" y="1139157"/>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62" name="Freeform 961">
                <a:extLst>
                  <a:ext uri="{FF2B5EF4-FFF2-40B4-BE49-F238E27FC236}">
                    <a16:creationId xmlns:a16="http://schemas.microsoft.com/office/drawing/2014/main" id="{F209FA6B-A243-4E01-5F7B-BBEFF9E94735}"/>
                  </a:ext>
                </a:extLst>
              </p:cNvPr>
              <p:cNvSpPr/>
              <p:nvPr/>
            </p:nvSpPr>
            <p:spPr>
              <a:xfrm>
                <a:off x="7403617" y="1114972"/>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63" name="Graphic 20">
              <a:extLst>
                <a:ext uri="{FF2B5EF4-FFF2-40B4-BE49-F238E27FC236}">
                  <a16:creationId xmlns:a16="http://schemas.microsoft.com/office/drawing/2014/main" id="{A1799D8B-246E-4764-92C9-A8921356127E}"/>
                </a:ext>
              </a:extLst>
            </p:cNvPr>
            <p:cNvGrpSpPr/>
            <p:nvPr/>
          </p:nvGrpSpPr>
          <p:grpSpPr>
            <a:xfrm>
              <a:off x="7311320" y="1086635"/>
              <a:ext cx="48772" cy="48281"/>
              <a:chOff x="7311320" y="1086635"/>
              <a:chExt cx="48772" cy="48281"/>
            </a:xfrm>
          </p:grpSpPr>
          <p:sp>
            <p:nvSpPr>
              <p:cNvPr id="964" name="Freeform 963">
                <a:extLst>
                  <a:ext uri="{FF2B5EF4-FFF2-40B4-BE49-F238E27FC236}">
                    <a16:creationId xmlns:a16="http://schemas.microsoft.com/office/drawing/2014/main" id="{CB2A5305-8206-D55D-2A5A-06AD2271CCA4}"/>
                  </a:ext>
                </a:extLst>
              </p:cNvPr>
              <p:cNvSpPr/>
              <p:nvPr/>
            </p:nvSpPr>
            <p:spPr>
              <a:xfrm>
                <a:off x="7311320" y="1110730"/>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965" name="Freeform 964">
                <a:extLst>
                  <a:ext uri="{FF2B5EF4-FFF2-40B4-BE49-F238E27FC236}">
                    <a16:creationId xmlns:a16="http://schemas.microsoft.com/office/drawing/2014/main" id="{05696B8B-2FA3-770D-5FFF-1CB863294FA6}"/>
                  </a:ext>
                </a:extLst>
              </p:cNvPr>
              <p:cNvSpPr/>
              <p:nvPr/>
            </p:nvSpPr>
            <p:spPr>
              <a:xfrm>
                <a:off x="7335661" y="1086635"/>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66" name="Graphic 20">
              <a:extLst>
                <a:ext uri="{FF2B5EF4-FFF2-40B4-BE49-F238E27FC236}">
                  <a16:creationId xmlns:a16="http://schemas.microsoft.com/office/drawing/2014/main" id="{583740D6-B060-B3CE-6FCC-4BDBB9D6CBBA}"/>
                </a:ext>
              </a:extLst>
            </p:cNvPr>
            <p:cNvGrpSpPr/>
            <p:nvPr/>
          </p:nvGrpSpPr>
          <p:grpSpPr>
            <a:xfrm>
              <a:off x="8276278" y="1644890"/>
              <a:ext cx="48682" cy="48371"/>
              <a:chOff x="8276278" y="1644890"/>
              <a:chExt cx="48682" cy="48371"/>
            </a:xfrm>
          </p:grpSpPr>
          <p:sp>
            <p:nvSpPr>
              <p:cNvPr id="967" name="Freeform 966">
                <a:extLst>
                  <a:ext uri="{FF2B5EF4-FFF2-40B4-BE49-F238E27FC236}">
                    <a16:creationId xmlns:a16="http://schemas.microsoft.com/office/drawing/2014/main" id="{DD0D54FB-FE8A-6601-B805-AB1005728EE4}"/>
                  </a:ext>
                </a:extLst>
              </p:cNvPr>
              <p:cNvSpPr/>
              <p:nvPr/>
            </p:nvSpPr>
            <p:spPr>
              <a:xfrm>
                <a:off x="8276278" y="166907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68" name="Freeform 967">
                <a:extLst>
                  <a:ext uri="{FF2B5EF4-FFF2-40B4-BE49-F238E27FC236}">
                    <a16:creationId xmlns:a16="http://schemas.microsoft.com/office/drawing/2014/main" id="{B324D4C5-C5A7-A957-54E0-005069478A12}"/>
                  </a:ext>
                </a:extLst>
              </p:cNvPr>
              <p:cNvSpPr/>
              <p:nvPr/>
            </p:nvSpPr>
            <p:spPr>
              <a:xfrm>
                <a:off x="8300619" y="164489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69" name="Graphic 20">
              <a:extLst>
                <a:ext uri="{FF2B5EF4-FFF2-40B4-BE49-F238E27FC236}">
                  <a16:creationId xmlns:a16="http://schemas.microsoft.com/office/drawing/2014/main" id="{7EE4496C-EBA9-189F-11EC-EED5061C3630}"/>
                </a:ext>
              </a:extLst>
            </p:cNvPr>
            <p:cNvGrpSpPr/>
            <p:nvPr/>
          </p:nvGrpSpPr>
          <p:grpSpPr>
            <a:xfrm>
              <a:off x="10276414" y="2327322"/>
              <a:ext cx="48772" cy="48281"/>
              <a:chOff x="10276414" y="2327322"/>
              <a:chExt cx="48772" cy="48281"/>
            </a:xfrm>
          </p:grpSpPr>
          <p:sp>
            <p:nvSpPr>
              <p:cNvPr id="970" name="Freeform 969">
                <a:extLst>
                  <a:ext uri="{FF2B5EF4-FFF2-40B4-BE49-F238E27FC236}">
                    <a16:creationId xmlns:a16="http://schemas.microsoft.com/office/drawing/2014/main" id="{A2ACFBAA-67F3-CDEA-2FA4-DB07C211CFAD}"/>
                  </a:ext>
                </a:extLst>
              </p:cNvPr>
              <p:cNvSpPr/>
              <p:nvPr/>
            </p:nvSpPr>
            <p:spPr>
              <a:xfrm>
                <a:off x="10276414" y="2351417"/>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971" name="Freeform 970">
                <a:extLst>
                  <a:ext uri="{FF2B5EF4-FFF2-40B4-BE49-F238E27FC236}">
                    <a16:creationId xmlns:a16="http://schemas.microsoft.com/office/drawing/2014/main" id="{BE57B7A6-0314-EF4D-1C0B-DF1F7A142D62}"/>
                  </a:ext>
                </a:extLst>
              </p:cNvPr>
              <p:cNvSpPr/>
              <p:nvPr/>
            </p:nvSpPr>
            <p:spPr>
              <a:xfrm>
                <a:off x="10300755" y="232732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72" name="Graphic 20">
              <a:extLst>
                <a:ext uri="{FF2B5EF4-FFF2-40B4-BE49-F238E27FC236}">
                  <a16:creationId xmlns:a16="http://schemas.microsoft.com/office/drawing/2014/main" id="{AD160050-3A09-52C2-67BB-ACD94B215AA7}"/>
                </a:ext>
              </a:extLst>
            </p:cNvPr>
            <p:cNvGrpSpPr/>
            <p:nvPr/>
          </p:nvGrpSpPr>
          <p:grpSpPr>
            <a:xfrm>
              <a:off x="10678540" y="2418920"/>
              <a:ext cx="48682" cy="48371"/>
              <a:chOff x="10678540" y="2418920"/>
              <a:chExt cx="48682" cy="48371"/>
            </a:xfrm>
          </p:grpSpPr>
          <p:sp>
            <p:nvSpPr>
              <p:cNvPr id="973" name="Freeform 972">
                <a:extLst>
                  <a:ext uri="{FF2B5EF4-FFF2-40B4-BE49-F238E27FC236}">
                    <a16:creationId xmlns:a16="http://schemas.microsoft.com/office/drawing/2014/main" id="{C9A063A1-2FDD-C848-7865-72A01D401133}"/>
                  </a:ext>
                </a:extLst>
              </p:cNvPr>
              <p:cNvSpPr/>
              <p:nvPr/>
            </p:nvSpPr>
            <p:spPr>
              <a:xfrm>
                <a:off x="10678540" y="2443106"/>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74" name="Freeform 973">
                <a:extLst>
                  <a:ext uri="{FF2B5EF4-FFF2-40B4-BE49-F238E27FC236}">
                    <a16:creationId xmlns:a16="http://schemas.microsoft.com/office/drawing/2014/main" id="{5C8AAB9F-B456-5A78-A8EB-58EDD9456590}"/>
                  </a:ext>
                </a:extLst>
              </p:cNvPr>
              <p:cNvSpPr/>
              <p:nvPr/>
            </p:nvSpPr>
            <p:spPr>
              <a:xfrm>
                <a:off x="10702882" y="2418920"/>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75" name="Graphic 20">
              <a:extLst>
                <a:ext uri="{FF2B5EF4-FFF2-40B4-BE49-F238E27FC236}">
                  <a16:creationId xmlns:a16="http://schemas.microsoft.com/office/drawing/2014/main" id="{BE1D0188-A2E9-4CC0-8C5E-0AF29A9D28FC}"/>
                </a:ext>
              </a:extLst>
            </p:cNvPr>
            <p:cNvGrpSpPr/>
            <p:nvPr/>
          </p:nvGrpSpPr>
          <p:grpSpPr>
            <a:xfrm>
              <a:off x="10696276" y="2445182"/>
              <a:ext cx="48772" cy="48281"/>
              <a:chOff x="10696276" y="2445182"/>
              <a:chExt cx="48772" cy="48281"/>
            </a:xfrm>
          </p:grpSpPr>
          <p:sp>
            <p:nvSpPr>
              <p:cNvPr id="976" name="Freeform 975">
                <a:extLst>
                  <a:ext uri="{FF2B5EF4-FFF2-40B4-BE49-F238E27FC236}">
                    <a16:creationId xmlns:a16="http://schemas.microsoft.com/office/drawing/2014/main" id="{F29BFB6B-032D-F5C5-F818-D18950ED491B}"/>
                  </a:ext>
                </a:extLst>
              </p:cNvPr>
              <p:cNvSpPr/>
              <p:nvPr/>
            </p:nvSpPr>
            <p:spPr>
              <a:xfrm>
                <a:off x="10696276" y="2469277"/>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977" name="Freeform 976">
                <a:extLst>
                  <a:ext uri="{FF2B5EF4-FFF2-40B4-BE49-F238E27FC236}">
                    <a16:creationId xmlns:a16="http://schemas.microsoft.com/office/drawing/2014/main" id="{F37B180B-3244-6710-A7E7-ED33D7EAEFDE}"/>
                  </a:ext>
                </a:extLst>
              </p:cNvPr>
              <p:cNvSpPr/>
              <p:nvPr/>
            </p:nvSpPr>
            <p:spPr>
              <a:xfrm>
                <a:off x="10720617" y="2445182"/>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78" name="Graphic 20">
              <a:extLst>
                <a:ext uri="{FF2B5EF4-FFF2-40B4-BE49-F238E27FC236}">
                  <a16:creationId xmlns:a16="http://schemas.microsoft.com/office/drawing/2014/main" id="{78924722-06E3-675C-31B5-65B2F256A15D}"/>
                </a:ext>
              </a:extLst>
            </p:cNvPr>
            <p:cNvGrpSpPr/>
            <p:nvPr/>
          </p:nvGrpSpPr>
          <p:grpSpPr>
            <a:xfrm>
              <a:off x="10691933" y="2444640"/>
              <a:ext cx="48682" cy="48281"/>
              <a:chOff x="10691933" y="2444640"/>
              <a:chExt cx="48682" cy="48281"/>
            </a:xfrm>
          </p:grpSpPr>
          <p:sp>
            <p:nvSpPr>
              <p:cNvPr id="979" name="Freeform 978">
                <a:extLst>
                  <a:ext uri="{FF2B5EF4-FFF2-40B4-BE49-F238E27FC236}">
                    <a16:creationId xmlns:a16="http://schemas.microsoft.com/office/drawing/2014/main" id="{E5017038-725D-4374-0682-8F7430DBC1CB}"/>
                  </a:ext>
                </a:extLst>
              </p:cNvPr>
              <p:cNvSpPr/>
              <p:nvPr/>
            </p:nvSpPr>
            <p:spPr>
              <a:xfrm>
                <a:off x="10691933" y="246873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80" name="Freeform 979">
                <a:extLst>
                  <a:ext uri="{FF2B5EF4-FFF2-40B4-BE49-F238E27FC236}">
                    <a16:creationId xmlns:a16="http://schemas.microsoft.com/office/drawing/2014/main" id="{65654CD0-F96D-1C32-B88B-9145779229F5}"/>
                  </a:ext>
                </a:extLst>
              </p:cNvPr>
              <p:cNvSpPr/>
              <p:nvPr/>
            </p:nvSpPr>
            <p:spPr>
              <a:xfrm>
                <a:off x="10716274" y="244464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81" name="Graphic 20">
              <a:extLst>
                <a:ext uri="{FF2B5EF4-FFF2-40B4-BE49-F238E27FC236}">
                  <a16:creationId xmlns:a16="http://schemas.microsoft.com/office/drawing/2014/main" id="{E4C4AEA9-B031-D30B-A6F1-AC3CEE9111E6}"/>
                </a:ext>
              </a:extLst>
            </p:cNvPr>
            <p:cNvGrpSpPr/>
            <p:nvPr/>
          </p:nvGrpSpPr>
          <p:grpSpPr>
            <a:xfrm>
              <a:off x="10685870" y="2444640"/>
              <a:ext cx="48682" cy="48281"/>
              <a:chOff x="10685870" y="2444640"/>
              <a:chExt cx="48682" cy="48281"/>
            </a:xfrm>
          </p:grpSpPr>
          <p:sp>
            <p:nvSpPr>
              <p:cNvPr id="982" name="Freeform 981">
                <a:extLst>
                  <a:ext uri="{FF2B5EF4-FFF2-40B4-BE49-F238E27FC236}">
                    <a16:creationId xmlns:a16="http://schemas.microsoft.com/office/drawing/2014/main" id="{2D539EB2-BF3D-25D5-A1A7-1A258C7CF716}"/>
                  </a:ext>
                </a:extLst>
              </p:cNvPr>
              <p:cNvSpPr/>
              <p:nvPr/>
            </p:nvSpPr>
            <p:spPr>
              <a:xfrm>
                <a:off x="10685870" y="2468735"/>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83" name="Freeform 982">
                <a:extLst>
                  <a:ext uri="{FF2B5EF4-FFF2-40B4-BE49-F238E27FC236}">
                    <a16:creationId xmlns:a16="http://schemas.microsoft.com/office/drawing/2014/main" id="{937616E9-D5C5-8D8C-1A2A-ADDF5E44927A}"/>
                  </a:ext>
                </a:extLst>
              </p:cNvPr>
              <p:cNvSpPr/>
              <p:nvPr/>
            </p:nvSpPr>
            <p:spPr>
              <a:xfrm>
                <a:off x="10710211" y="2444640"/>
                <a:ext cx="9048" cy="48281"/>
              </a:xfrm>
              <a:custGeom>
                <a:avLst/>
                <a:gdLst>
                  <a:gd name="connsiteX0" fmla="*/ 0 w 9048"/>
                  <a:gd name="connsiteY0" fmla="*/ 0 h 48281"/>
                  <a:gd name="connsiteX1" fmla="*/ 0 w 9048"/>
                  <a:gd name="connsiteY1" fmla="*/ 48281 h 48281"/>
                </a:gdLst>
                <a:ahLst/>
                <a:cxnLst>
                  <a:cxn ang="0">
                    <a:pos x="connsiteX0" y="connsiteY0"/>
                  </a:cxn>
                  <a:cxn ang="0">
                    <a:pos x="connsiteX1" y="connsiteY1"/>
                  </a:cxn>
                </a:cxnLst>
                <a:rect l="l" t="t" r="r" b="b"/>
                <a:pathLst>
                  <a:path w="9048" h="48281">
                    <a:moveTo>
                      <a:pt x="0" y="0"/>
                    </a:moveTo>
                    <a:lnTo>
                      <a:pt x="0" y="48281"/>
                    </a:lnTo>
                  </a:path>
                </a:pathLst>
              </a:custGeom>
              <a:ln w="6780" cap="sq">
                <a:solidFill>
                  <a:srgbClr val="C6573B"/>
                </a:solidFill>
                <a:prstDash val="solid"/>
                <a:miter/>
              </a:ln>
            </p:spPr>
            <p:txBody>
              <a:bodyPr rtlCol="0" anchor="ctr"/>
              <a:lstStyle/>
              <a:p>
                <a:endParaRPr lang="en-GB" noProof="0" dirty="0"/>
              </a:p>
            </p:txBody>
          </p:sp>
        </p:grpSp>
        <p:grpSp>
          <p:nvGrpSpPr>
            <p:cNvPr id="984" name="Graphic 20">
              <a:extLst>
                <a:ext uri="{FF2B5EF4-FFF2-40B4-BE49-F238E27FC236}">
                  <a16:creationId xmlns:a16="http://schemas.microsoft.com/office/drawing/2014/main" id="{F5242A93-5E62-3C00-78BF-4FBCCE973873}"/>
                </a:ext>
              </a:extLst>
            </p:cNvPr>
            <p:cNvGrpSpPr/>
            <p:nvPr/>
          </p:nvGrpSpPr>
          <p:grpSpPr>
            <a:xfrm>
              <a:off x="10997328" y="2476136"/>
              <a:ext cx="48682" cy="48371"/>
              <a:chOff x="10997328" y="2476136"/>
              <a:chExt cx="48682" cy="48371"/>
            </a:xfrm>
          </p:grpSpPr>
          <p:sp>
            <p:nvSpPr>
              <p:cNvPr id="985" name="Freeform 984">
                <a:extLst>
                  <a:ext uri="{FF2B5EF4-FFF2-40B4-BE49-F238E27FC236}">
                    <a16:creationId xmlns:a16="http://schemas.microsoft.com/office/drawing/2014/main" id="{1D951B81-F8BC-4BC2-78D6-4579FF695546}"/>
                  </a:ext>
                </a:extLst>
              </p:cNvPr>
              <p:cNvSpPr/>
              <p:nvPr/>
            </p:nvSpPr>
            <p:spPr>
              <a:xfrm>
                <a:off x="10997328"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86" name="Freeform 985">
                <a:extLst>
                  <a:ext uri="{FF2B5EF4-FFF2-40B4-BE49-F238E27FC236}">
                    <a16:creationId xmlns:a16="http://schemas.microsoft.com/office/drawing/2014/main" id="{68F2EBEC-7658-FFFB-14AC-E64E911E1DAC}"/>
                  </a:ext>
                </a:extLst>
              </p:cNvPr>
              <p:cNvSpPr/>
              <p:nvPr/>
            </p:nvSpPr>
            <p:spPr>
              <a:xfrm>
                <a:off x="11021669"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87" name="Graphic 20">
              <a:extLst>
                <a:ext uri="{FF2B5EF4-FFF2-40B4-BE49-F238E27FC236}">
                  <a16:creationId xmlns:a16="http://schemas.microsoft.com/office/drawing/2014/main" id="{8E3EED6D-5CB4-4002-3AAD-BB57C637663F}"/>
                </a:ext>
              </a:extLst>
            </p:cNvPr>
            <p:cNvGrpSpPr/>
            <p:nvPr/>
          </p:nvGrpSpPr>
          <p:grpSpPr>
            <a:xfrm>
              <a:off x="11002486" y="2476136"/>
              <a:ext cx="48772" cy="48371"/>
              <a:chOff x="11002486" y="2476136"/>
              <a:chExt cx="48772" cy="48371"/>
            </a:xfrm>
          </p:grpSpPr>
          <p:sp>
            <p:nvSpPr>
              <p:cNvPr id="988" name="Freeform 987">
                <a:extLst>
                  <a:ext uri="{FF2B5EF4-FFF2-40B4-BE49-F238E27FC236}">
                    <a16:creationId xmlns:a16="http://schemas.microsoft.com/office/drawing/2014/main" id="{566DC2E9-2016-2ED4-AA20-49F3AFECA898}"/>
                  </a:ext>
                </a:extLst>
              </p:cNvPr>
              <p:cNvSpPr/>
              <p:nvPr/>
            </p:nvSpPr>
            <p:spPr>
              <a:xfrm>
                <a:off x="11002486" y="250032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989" name="Freeform 988">
                <a:extLst>
                  <a:ext uri="{FF2B5EF4-FFF2-40B4-BE49-F238E27FC236}">
                    <a16:creationId xmlns:a16="http://schemas.microsoft.com/office/drawing/2014/main" id="{ADA64A7B-0E56-340D-2DA8-90BABFA8613E}"/>
                  </a:ext>
                </a:extLst>
              </p:cNvPr>
              <p:cNvSpPr/>
              <p:nvPr/>
            </p:nvSpPr>
            <p:spPr>
              <a:xfrm>
                <a:off x="11026827"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90" name="Graphic 20">
              <a:extLst>
                <a:ext uri="{FF2B5EF4-FFF2-40B4-BE49-F238E27FC236}">
                  <a16:creationId xmlns:a16="http://schemas.microsoft.com/office/drawing/2014/main" id="{FF691AF0-49D1-6464-9BBB-29AD4CD54004}"/>
                </a:ext>
              </a:extLst>
            </p:cNvPr>
            <p:cNvGrpSpPr/>
            <p:nvPr/>
          </p:nvGrpSpPr>
          <p:grpSpPr>
            <a:xfrm>
              <a:off x="11058136" y="2476136"/>
              <a:ext cx="48682" cy="48371"/>
              <a:chOff x="11058136" y="2476136"/>
              <a:chExt cx="48682" cy="48371"/>
            </a:xfrm>
          </p:grpSpPr>
          <p:sp>
            <p:nvSpPr>
              <p:cNvPr id="991" name="Freeform 990">
                <a:extLst>
                  <a:ext uri="{FF2B5EF4-FFF2-40B4-BE49-F238E27FC236}">
                    <a16:creationId xmlns:a16="http://schemas.microsoft.com/office/drawing/2014/main" id="{ED01A905-FD24-CCBD-F729-62900ABC123C}"/>
                  </a:ext>
                </a:extLst>
              </p:cNvPr>
              <p:cNvSpPr/>
              <p:nvPr/>
            </p:nvSpPr>
            <p:spPr>
              <a:xfrm>
                <a:off x="11058136"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92" name="Freeform 991">
                <a:extLst>
                  <a:ext uri="{FF2B5EF4-FFF2-40B4-BE49-F238E27FC236}">
                    <a16:creationId xmlns:a16="http://schemas.microsoft.com/office/drawing/2014/main" id="{7D2E9EFE-E4F6-E64B-6EE1-BE7F1CF2722D}"/>
                  </a:ext>
                </a:extLst>
              </p:cNvPr>
              <p:cNvSpPr/>
              <p:nvPr/>
            </p:nvSpPr>
            <p:spPr>
              <a:xfrm>
                <a:off x="11082477"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93" name="Graphic 20">
              <a:extLst>
                <a:ext uri="{FF2B5EF4-FFF2-40B4-BE49-F238E27FC236}">
                  <a16:creationId xmlns:a16="http://schemas.microsoft.com/office/drawing/2014/main" id="{B678B430-0B41-6C6D-0F6E-D9C2071EB88D}"/>
                </a:ext>
              </a:extLst>
            </p:cNvPr>
            <p:cNvGrpSpPr/>
            <p:nvPr/>
          </p:nvGrpSpPr>
          <p:grpSpPr>
            <a:xfrm>
              <a:off x="10990813" y="2476136"/>
              <a:ext cx="48682" cy="48371"/>
              <a:chOff x="10990813" y="2476136"/>
              <a:chExt cx="48682" cy="48371"/>
            </a:xfrm>
          </p:grpSpPr>
          <p:sp>
            <p:nvSpPr>
              <p:cNvPr id="994" name="Freeform 993">
                <a:extLst>
                  <a:ext uri="{FF2B5EF4-FFF2-40B4-BE49-F238E27FC236}">
                    <a16:creationId xmlns:a16="http://schemas.microsoft.com/office/drawing/2014/main" id="{3123D93B-886E-3400-6ED9-8C2B86456322}"/>
                  </a:ext>
                </a:extLst>
              </p:cNvPr>
              <p:cNvSpPr/>
              <p:nvPr/>
            </p:nvSpPr>
            <p:spPr>
              <a:xfrm>
                <a:off x="10990813"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995" name="Freeform 994">
                <a:extLst>
                  <a:ext uri="{FF2B5EF4-FFF2-40B4-BE49-F238E27FC236}">
                    <a16:creationId xmlns:a16="http://schemas.microsoft.com/office/drawing/2014/main" id="{CAF6A2BB-D5E2-52FC-1C1E-1572D3A02999}"/>
                  </a:ext>
                </a:extLst>
              </p:cNvPr>
              <p:cNvSpPr/>
              <p:nvPr/>
            </p:nvSpPr>
            <p:spPr>
              <a:xfrm>
                <a:off x="11015154"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96" name="Graphic 20">
              <a:extLst>
                <a:ext uri="{FF2B5EF4-FFF2-40B4-BE49-F238E27FC236}">
                  <a16:creationId xmlns:a16="http://schemas.microsoft.com/office/drawing/2014/main" id="{F633FDE7-4483-98DE-2974-31D15AA4CD49}"/>
                </a:ext>
              </a:extLst>
            </p:cNvPr>
            <p:cNvGrpSpPr/>
            <p:nvPr/>
          </p:nvGrpSpPr>
          <p:grpSpPr>
            <a:xfrm>
              <a:off x="11294308" y="2476136"/>
              <a:ext cx="48682" cy="48371"/>
              <a:chOff x="11294308" y="2476136"/>
              <a:chExt cx="48682" cy="48371"/>
            </a:xfrm>
          </p:grpSpPr>
          <p:sp>
            <p:nvSpPr>
              <p:cNvPr id="997" name="Freeform 996">
                <a:extLst>
                  <a:ext uri="{FF2B5EF4-FFF2-40B4-BE49-F238E27FC236}">
                    <a16:creationId xmlns:a16="http://schemas.microsoft.com/office/drawing/2014/main" id="{AE326AC0-6287-52C7-B0F7-B863C11D4F66}"/>
                  </a:ext>
                </a:extLst>
              </p:cNvPr>
              <p:cNvSpPr/>
              <p:nvPr/>
            </p:nvSpPr>
            <p:spPr>
              <a:xfrm>
                <a:off x="11294308" y="2500321"/>
                <a:ext cx="48682" cy="9024"/>
              </a:xfrm>
              <a:custGeom>
                <a:avLst/>
                <a:gdLst>
                  <a:gd name="connsiteX0" fmla="*/ 0 w 48682"/>
                  <a:gd name="connsiteY0" fmla="*/ 0 h 9024"/>
                  <a:gd name="connsiteX1" fmla="*/ 48683 w 48682"/>
                  <a:gd name="connsiteY1" fmla="*/ 0 h 9024"/>
                </a:gdLst>
                <a:ahLst/>
                <a:cxnLst>
                  <a:cxn ang="0">
                    <a:pos x="connsiteX0" y="connsiteY0"/>
                  </a:cxn>
                  <a:cxn ang="0">
                    <a:pos x="connsiteX1" y="connsiteY1"/>
                  </a:cxn>
                </a:cxnLst>
                <a:rect l="l" t="t" r="r" b="b"/>
                <a:pathLst>
                  <a:path w="48682" h="9024">
                    <a:moveTo>
                      <a:pt x="0" y="0"/>
                    </a:moveTo>
                    <a:lnTo>
                      <a:pt x="48683" y="0"/>
                    </a:lnTo>
                  </a:path>
                </a:pathLst>
              </a:custGeom>
              <a:ln w="6780" cap="sq">
                <a:solidFill>
                  <a:srgbClr val="C6573B"/>
                </a:solidFill>
                <a:prstDash val="solid"/>
                <a:miter/>
              </a:ln>
            </p:spPr>
            <p:txBody>
              <a:bodyPr rtlCol="0" anchor="ctr"/>
              <a:lstStyle/>
              <a:p>
                <a:endParaRPr lang="en-GB" noProof="0" dirty="0"/>
              </a:p>
            </p:txBody>
          </p:sp>
          <p:sp>
            <p:nvSpPr>
              <p:cNvPr id="998" name="Freeform 997">
                <a:extLst>
                  <a:ext uri="{FF2B5EF4-FFF2-40B4-BE49-F238E27FC236}">
                    <a16:creationId xmlns:a16="http://schemas.microsoft.com/office/drawing/2014/main" id="{B02A7AA4-7AE0-3771-3444-F72387F573F3}"/>
                  </a:ext>
                </a:extLst>
              </p:cNvPr>
              <p:cNvSpPr/>
              <p:nvPr/>
            </p:nvSpPr>
            <p:spPr>
              <a:xfrm>
                <a:off x="11318649"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999" name="Graphic 20">
              <a:extLst>
                <a:ext uri="{FF2B5EF4-FFF2-40B4-BE49-F238E27FC236}">
                  <a16:creationId xmlns:a16="http://schemas.microsoft.com/office/drawing/2014/main" id="{92243DC5-35DF-C498-496C-785B3301C577}"/>
                </a:ext>
              </a:extLst>
            </p:cNvPr>
            <p:cNvGrpSpPr/>
            <p:nvPr/>
          </p:nvGrpSpPr>
          <p:grpSpPr>
            <a:xfrm>
              <a:off x="11313582" y="2476136"/>
              <a:ext cx="48682" cy="48371"/>
              <a:chOff x="11313582" y="2476136"/>
              <a:chExt cx="48682" cy="48371"/>
            </a:xfrm>
          </p:grpSpPr>
          <p:sp>
            <p:nvSpPr>
              <p:cNvPr id="1000" name="Freeform 999">
                <a:extLst>
                  <a:ext uri="{FF2B5EF4-FFF2-40B4-BE49-F238E27FC236}">
                    <a16:creationId xmlns:a16="http://schemas.microsoft.com/office/drawing/2014/main" id="{6BD47863-BEFA-F027-0315-D137C9F95E5C}"/>
                  </a:ext>
                </a:extLst>
              </p:cNvPr>
              <p:cNvSpPr/>
              <p:nvPr/>
            </p:nvSpPr>
            <p:spPr>
              <a:xfrm>
                <a:off x="11313582"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1001" name="Freeform 1000">
                <a:extLst>
                  <a:ext uri="{FF2B5EF4-FFF2-40B4-BE49-F238E27FC236}">
                    <a16:creationId xmlns:a16="http://schemas.microsoft.com/office/drawing/2014/main" id="{CB62F3F4-47D3-381F-FCBA-82EF07C7D0B6}"/>
                  </a:ext>
                </a:extLst>
              </p:cNvPr>
              <p:cNvSpPr/>
              <p:nvPr/>
            </p:nvSpPr>
            <p:spPr>
              <a:xfrm>
                <a:off x="11337923"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1002" name="Graphic 20">
              <a:extLst>
                <a:ext uri="{FF2B5EF4-FFF2-40B4-BE49-F238E27FC236}">
                  <a16:creationId xmlns:a16="http://schemas.microsoft.com/office/drawing/2014/main" id="{83893E0E-2CB3-3F0C-A989-B12FDFF5C6F0}"/>
                </a:ext>
              </a:extLst>
            </p:cNvPr>
            <p:cNvGrpSpPr/>
            <p:nvPr/>
          </p:nvGrpSpPr>
          <p:grpSpPr>
            <a:xfrm>
              <a:off x="11368055" y="2476136"/>
              <a:ext cx="48772" cy="48371"/>
              <a:chOff x="11368055" y="2476136"/>
              <a:chExt cx="48772" cy="48371"/>
            </a:xfrm>
          </p:grpSpPr>
          <p:sp>
            <p:nvSpPr>
              <p:cNvPr id="1003" name="Freeform 1002">
                <a:extLst>
                  <a:ext uri="{FF2B5EF4-FFF2-40B4-BE49-F238E27FC236}">
                    <a16:creationId xmlns:a16="http://schemas.microsoft.com/office/drawing/2014/main" id="{7C4CF9BE-D31C-0AAD-0AD4-060ADAD011E4}"/>
                  </a:ext>
                </a:extLst>
              </p:cNvPr>
              <p:cNvSpPr/>
              <p:nvPr/>
            </p:nvSpPr>
            <p:spPr>
              <a:xfrm>
                <a:off x="11368055" y="2500321"/>
                <a:ext cx="48772" cy="9024"/>
              </a:xfrm>
              <a:custGeom>
                <a:avLst/>
                <a:gdLst>
                  <a:gd name="connsiteX0" fmla="*/ 0 w 48772"/>
                  <a:gd name="connsiteY0" fmla="*/ 0 h 9024"/>
                  <a:gd name="connsiteX1" fmla="*/ 48773 w 48772"/>
                  <a:gd name="connsiteY1" fmla="*/ 0 h 9024"/>
                </a:gdLst>
                <a:ahLst/>
                <a:cxnLst>
                  <a:cxn ang="0">
                    <a:pos x="connsiteX0" y="connsiteY0"/>
                  </a:cxn>
                  <a:cxn ang="0">
                    <a:pos x="connsiteX1" y="connsiteY1"/>
                  </a:cxn>
                </a:cxnLst>
                <a:rect l="l" t="t" r="r" b="b"/>
                <a:pathLst>
                  <a:path w="48772" h="9024">
                    <a:moveTo>
                      <a:pt x="0" y="0"/>
                    </a:moveTo>
                    <a:lnTo>
                      <a:pt x="48773" y="0"/>
                    </a:lnTo>
                  </a:path>
                </a:pathLst>
              </a:custGeom>
              <a:ln w="6780" cap="sq">
                <a:solidFill>
                  <a:srgbClr val="C6573B"/>
                </a:solidFill>
                <a:prstDash val="solid"/>
                <a:miter/>
              </a:ln>
            </p:spPr>
            <p:txBody>
              <a:bodyPr rtlCol="0" anchor="ctr"/>
              <a:lstStyle/>
              <a:p>
                <a:endParaRPr lang="en-GB" noProof="0" dirty="0"/>
              </a:p>
            </p:txBody>
          </p:sp>
          <p:sp>
            <p:nvSpPr>
              <p:cNvPr id="1004" name="Freeform 1003">
                <a:extLst>
                  <a:ext uri="{FF2B5EF4-FFF2-40B4-BE49-F238E27FC236}">
                    <a16:creationId xmlns:a16="http://schemas.microsoft.com/office/drawing/2014/main" id="{17B68037-0DA9-0DD2-FE70-1A0E81F3FC27}"/>
                  </a:ext>
                </a:extLst>
              </p:cNvPr>
              <p:cNvSpPr/>
              <p:nvPr/>
            </p:nvSpPr>
            <p:spPr>
              <a:xfrm>
                <a:off x="11392396"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1005" name="Graphic 20">
              <a:extLst>
                <a:ext uri="{FF2B5EF4-FFF2-40B4-BE49-F238E27FC236}">
                  <a16:creationId xmlns:a16="http://schemas.microsoft.com/office/drawing/2014/main" id="{E98FCEB0-37F2-F17A-5725-A29EA2E77442}"/>
                </a:ext>
              </a:extLst>
            </p:cNvPr>
            <p:cNvGrpSpPr/>
            <p:nvPr/>
          </p:nvGrpSpPr>
          <p:grpSpPr>
            <a:xfrm>
              <a:off x="11350501" y="2476136"/>
              <a:ext cx="48682" cy="48371"/>
              <a:chOff x="11350501" y="2476136"/>
              <a:chExt cx="48682" cy="48371"/>
            </a:xfrm>
          </p:grpSpPr>
          <p:sp>
            <p:nvSpPr>
              <p:cNvPr id="1006" name="Freeform 1005">
                <a:extLst>
                  <a:ext uri="{FF2B5EF4-FFF2-40B4-BE49-F238E27FC236}">
                    <a16:creationId xmlns:a16="http://schemas.microsoft.com/office/drawing/2014/main" id="{A9C90B8E-593E-EAA2-0ECA-B4AF42BD32CD}"/>
                  </a:ext>
                </a:extLst>
              </p:cNvPr>
              <p:cNvSpPr/>
              <p:nvPr/>
            </p:nvSpPr>
            <p:spPr>
              <a:xfrm>
                <a:off x="11350501"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1007" name="Freeform 1006">
                <a:extLst>
                  <a:ext uri="{FF2B5EF4-FFF2-40B4-BE49-F238E27FC236}">
                    <a16:creationId xmlns:a16="http://schemas.microsoft.com/office/drawing/2014/main" id="{7D16F600-2C63-7792-0281-BA16A657988A}"/>
                  </a:ext>
                </a:extLst>
              </p:cNvPr>
              <p:cNvSpPr/>
              <p:nvPr/>
            </p:nvSpPr>
            <p:spPr>
              <a:xfrm>
                <a:off x="11374842"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nvGrpSpPr>
            <p:cNvPr id="1008" name="Graphic 20">
              <a:extLst>
                <a:ext uri="{FF2B5EF4-FFF2-40B4-BE49-F238E27FC236}">
                  <a16:creationId xmlns:a16="http://schemas.microsoft.com/office/drawing/2014/main" id="{DD403DB8-6FF5-2E16-4D59-6BAF3F8511E8}"/>
                </a:ext>
              </a:extLst>
            </p:cNvPr>
            <p:cNvGrpSpPr/>
            <p:nvPr/>
          </p:nvGrpSpPr>
          <p:grpSpPr>
            <a:xfrm>
              <a:off x="11384886" y="2476136"/>
              <a:ext cx="48682" cy="48371"/>
              <a:chOff x="11384886" y="2476136"/>
              <a:chExt cx="48682" cy="48371"/>
            </a:xfrm>
          </p:grpSpPr>
          <p:sp>
            <p:nvSpPr>
              <p:cNvPr id="1009" name="Freeform 1008">
                <a:extLst>
                  <a:ext uri="{FF2B5EF4-FFF2-40B4-BE49-F238E27FC236}">
                    <a16:creationId xmlns:a16="http://schemas.microsoft.com/office/drawing/2014/main" id="{010B7754-CAE4-427E-B89C-168209C63AC6}"/>
                  </a:ext>
                </a:extLst>
              </p:cNvPr>
              <p:cNvSpPr/>
              <p:nvPr/>
            </p:nvSpPr>
            <p:spPr>
              <a:xfrm>
                <a:off x="11384886" y="2500321"/>
                <a:ext cx="48682" cy="9024"/>
              </a:xfrm>
              <a:custGeom>
                <a:avLst/>
                <a:gdLst>
                  <a:gd name="connsiteX0" fmla="*/ 0 w 48682"/>
                  <a:gd name="connsiteY0" fmla="*/ 0 h 9024"/>
                  <a:gd name="connsiteX1" fmla="*/ 48682 w 48682"/>
                  <a:gd name="connsiteY1" fmla="*/ 0 h 9024"/>
                </a:gdLst>
                <a:ahLst/>
                <a:cxnLst>
                  <a:cxn ang="0">
                    <a:pos x="connsiteX0" y="connsiteY0"/>
                  </a:cxn>
                  <a:cxn ang="0">
                    <a:pos x="connsiteX1" y="connsiteY1"/>
                  </a:cxn>
                </a:cxnLst>
                <a:rect l="l" t="t" r="r" b="b"/>
                <a:pathLst>
                  <a:path w="48682" h="9024">
                    <a:moveTo>
                      <a:pt x="0" y="0"/>
                    </a:moveTo>
                    <a:lnTo>
                      <a:pt x="48682" y="0"/>
                    </a:lnTo>
                  </a:path>
                </a:pathLst>
              </a:custGeom>
              <a:ln w="6780" cap="sq">
                <a:solidFill>
                  <a:srgbClr val="C6573B"/>
                </a:solidFill>
                <a:prstDash val="solid"/>
                <a:miter/>
              </a:ln>
            </p:spPr>
            <p:txBody>
              <a:bodyPr rtlCol="0" anchor="ctr"/>
              <a:lstStyle/>
              <a:p>
                <a:endParaRPr lang="en-GB" noProof="0" dirty="0"/>
              </a:p>
            </p:txBody>
          </p:sp>
          <p:sp>
            <p:nvSpPr>
              <p:cNvPr id="1010" name="Freeform 1009">
                <a:extLst>
                  <a:ext uri="{FF2B5EF4-FFF2-40B4-BE49-F238E27FC236}">
                    <a16:creationId xmlns:a16="http://schemas.microsoft.com/office/drawing/2014/main" id="{9C639678-6174-3741-10BB-350973D23436}"/>
                  </a:ext>
                </a:extLst>
              </p:cNvPr>
              <p:cNvSpPr/>
              <p:nvPr/>
            </p:nvSpPr>
            <p:spPr>
              <a:xfrm>
                <a:off x="11409227" y="2476136"/>
                <a:ext cx="9048" cy="48371"/>
              </a:xfrm>
              <a:custGeom>
                <a:avLst/>
                <a:gdLst>
                  <a:gd name="connsiteX0" fmla="*/ 0 w 9048"/>
                  <a:gd name="connsiteY0" fmla="*/ 0 h 48371"/>
                  <a:gd name="connsiteX1" fmla="*/ 0 w 9048"/>
                  <a:gd name="connsiteY1" fmla="*/ 48371 h 48371"/>
                </a:gdLst>
                <a:ahLst/>
                <a:cxnLst>
                  <a:cxn ang="0">
                    <a:pos x="connsiteX0" y="connsiteY0"/>
                  </a:cxn>
                  <a:cxn ang="0">
                    <a:pos x="connsiteX1" y="connsiteY1"/>
                  </a:cxn>
                </a:cxnLst>
                <a:rect l="l" t="t" r="r" b="b"/>
                <a:pathLst>
                  <a:path w="9048" h="48371">
                    <a:moveTo>
                      <a:pt x="0" y="0"/>
                    </a:moveTo>
                    <a:lnTo>
                      <a:pt x="0" y="48371"/>
                    </a:lnTo>
                  </a:path>
                </a:pathLst>
              </a:custGeom>
              <a:ln w="6780" cap="sq">
                <a:solidFill>
                  <a:srgbClr val="C6573B"/>
                </a:solidFill>
                <a:prstDash val="solid"/>
                <a:miter/>
              </a:ln>
            </p:spPr>
            <p:txBody>
              <a:bodyPr rtlCol="0" anchor="ctr"/>
              <a:lstStyle/>
              <a:p>
                <a:endParaRPr lang="en-GB" noProof="0" dirty="0"/>
              </a:p>
            </p:txBody>
          </p:sp>
        </p:grpSp>
      </p:grpSp>
      <p:sp>
        <p:nvSpPr>
          <p:cNvPr id="22" name="TextBox 21">
            <a:extLst>
              <a:ext uri="{FF2B5EF4-FFF2-40B4-BE49-F238E27FC236}">
                <a16:creationId xmlns:a16="http://schemas.microsoft.com/office/drawing/2014/main" id="{00DD4B5A-672C-485B-FCAD-DA393ACB8275}"/>
              </a:ext>
            </a:extLst>
          </p:cNvPr>
          <p:cNvSpPr txBox="1"/>
          <p:nvPr/>
        </p:nvSpPr>
        <p:spPr>
          <a:xfrm rot="16200000">
            <a:off x="6161079" y="2314137"/>
            <a:ext cx="1426673"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Overall survival (%)</a:t>
            </a:r>
          </a:p>
        </p:txBody>
      </p:sp>
      <p:sp>
        <p:nvSpPr>
          <p:cNvPr id="23" name="TextBox 22">
            <a:extLst>
              <a:ext uri="{FF2B5EF4-FFF2-40B4-BE49-F238E27FC236}">
                <a16:creationId xmlns:a16="http://schemas.microsoft.com/office/drawing/2014/main" id="{040FE7F7-9BD4-E189-6759-B54D57A62723}"/>
              </a:ext>
            </a:extLst>
          </p:cNvPr>
          <p:cNvSpPr txBox="1"/>
          <p:nvPr/>
        </p:nvSpPr>
        <p:spPr>
          <a:xfrm>
            <a:off x="7124409" y="4245487"/>
            <a:ext cx="403958"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360 (0)</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356 (0)</a:t>
            </a:r>
          </a:p>
        </p:txBody>
      </p:sp>
      <p:sp>
        <p:nvSpPr>
          <p:cNvPr id="24" name="TextBox 23">
            <a:extLst>
              <a:ext uri="{FF2B5EF4-FFF2-40B4-BE49-F238E27FC236}">
                <a16:creationId xmlns:a16="http://schemas.microsoft.com/office/drawing/2014/main" id="{BEF4D4A6-FD76-6E1F-1D0F-C8ECCD4960B7}"/>
              </a:ext>
            </a:extLst>
          </p:cNvPr>
          <p:cNvSpPr txBox="1"/>
          <p:nvPr/>
        </p:nvSpPr>
        <p:spPr>
          <a:xfrm>
            <a:off x="6175585" y="3968488"/>
            <a:ext cx="881653" cy="553998"/>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noProof="0" dirty="0">
                <a:latin typeface="Arial" panose="020B0604020202020204" pitchFamily="34" charset="0"/>
                <a:ea typeface="Aileron" charset="0"/>
                <a:cs typeface="Arial" panose="020B0604020202020204" pitchFamily="34" charset="0"/>
              </a:rPr>
              <a:t>(no. censored)</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ECF/ECX</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endPar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26" name="TextBox 25">
            <a:extLst>
              <a:ext uri="{FF2B5EF4-FFF2-40B4-BE49-F238E27FC236}">
                <a16:creationId xmlns:a16="http://schemas.microsoft.com/office/drawing/2014/main" id="{B916D314-5092-C7FA-2A4E-EA77A351CA63}"/>
              </a:ext>
            </a:extLst>
          </p:cNvPr>
          <p:cNvSpPr txBox="1"/>
          <p:nvPr/>
        </p:nvSpPr>
        <p:spPr>
          <a:xfrm>
            <a:off x="7796513" y="4245487"/>
            <a:ext cx="403958"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287 (2)</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297 (4)</a:t>
            </a:r>
          </a:p>
        </p:txBody>
      </p:sp>
      <p:sp>
        <p:nvSpPr>
          <p:cNvPr id="35" name="TextBox 34">
            <a:extLst>
              <a:ext uri="{FF2B5EF4-FFF2-40B4-BE49-F238E27FC236}">
                <a16:creationId xmlns:a16="http://schemas.microsoft.com/office/drawing/2014/main" id="{5930C54F-E565-90BA-78C1-14CE62C0D0FE}"/>
              </a:ext>
            </a:extLst>
          </p:cNvPr>
          <p:cNvSpPr txBox="1"/>
          <p:nvPr/>
        </p:nvSpPr>
        <p:spPr>
          <a:xfrm>
            <a:off x="6982724" y="1127108"/>
            <a:ext cx="21159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36" name="TextBox 35">
            <a:extLst>
              <a:ext uri="{FF2B5EF4-FFF2-40B4-BE49-F238E27FC236}">
                <a16:creationId xmlns:a16="http://schemas.microsoft.com/office/drawing/2014/main" id="{A3AA2436-D70D-5320-3086-DFB673C97922}"/>
              </a:ext>
            </a:extLst>
          </p:cNvPr>
          <p:cNvSpPr txBox="1"/>
          <p:nvPr/>
        </p:nvSpPr>
        <p:spPr>
          <a:xfrm>
            <a:off x="7053256" y="162558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37" name="TextBox 36">
            <a:extLst>
              <a:ext uri="{FF2B5EF4-FFF2-40B4-BE49-F238E27FC236}">
                <a16:creationId xmlns:a16="http://schemas.microsoft.com/office/drawing/2014/main" id="{E45F9858-3EA5-8B56-3346-A866AD566686}"/>
              </a:ext>
            </a:extLst>
          </p:cNvPr>
          <p:cNvSpPr txBox="1"/>
          <p:nvPr/>
        </p:nvSpPr>
        <p:spPr>
          <a:xfrm>
            <a:off x="7053256" y="210183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40" name="TextBox 39">
            <a:extLst>
              <a:ext uri="{FF2B5EF4-FFF2-40B4-BE49-F238E27FC236}">
                <a16:creationId xmlns:a16="http://schemas.microsoft.com/office/drawing/2014/main" id="{47578389-F335-40A0-9222-DEE660E8F2E8}"/>
              </a:ext>
            </a:extLst>
          </p:cNvPr>
          <p:cNvSpPr txBox="1"/>
          <p:nvPr/>
        </p:nvSpPr>
        <p:spPr>
          <a:xfrm>
            <a:off x="8486461"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202 (12)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231 (13)</a:t>
            </a:r>
          </a:p>
        </p:txBody>
      </p:sp>
      <p:sp>
        <p:nvSpPr>
          <p:cNvPr id="41" name="TextBox 40">
            <a:extLst>
              <a:ext uri="{FF2B5EF4-FFF2-40B4-BE49-F238E27FC236}">
                <a16:creationId xmlns:a16="http://schemas.microsoft.com/office/drawing/2014/main" id="{E4D348C7-ADA7-4A72-113B-7C9BCB7F26D6}"/>
              </a:ext>
            </a:extLst>
          </p:cNvPr>
          <p:cNvSpPr txBox="1"/>
          <p:nvPr/>
        </p:nvSpPr>
        <p:spPr>
          <a:xfrm>
            <a:off x="9169634"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126 (55)</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140 (71)</a:t>
            </a:r>
          </a:p>
        </p:txBody>
      </p:sp>
      <p:sp>
        <p:nvSpPr>
          <p:cNvPr id="42" name="TextBox 41">
            <a:extLst>
              <a:ext uri="{FF2B5EF4-FFF2-40B4-BE49-F238E27FC236}">
                <a16:creationId xmlns:a16="http://schemas.microsoft.com/office/drawing/2014/main" id="{829AF6D6-6AB8-E777-AE08-BA27A6E3E917}"/>
              </a:ext>
            </a:extLst>
          </p:cNvPr>
          <p:cNvSpPr txBox="1"/>
          <p:nvPr/>
        </p:nvSpPr>
        <p:spPr>
          <a:xfrm>
            <a:off x="9842296"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83 (88)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87 (111)</a:t>
            </a:r>
          </a:p>
        </p:txBody>
      </p:sp>
      <p:sp>
        <p:nvSpPr>
          <p:cNvPr id="43" name="TextBox 42">
            <a:extLst>
              <a:ext uri="{FF2B5EF4-FFF2-40B4-BE49-F238E27FC236}">
                <a16:creationId xmlns:a16="http://schemas.microsoft.com/office/drawing/2014/main" id="{6A68629C-4097-12F0-3A90-69D15C11173E}"/>
              </a:ext>
            </a:extLst>
          </p:cNvPr>
          <p:cNvSpPr txBox="1"/>
          <p:nvPr/>
        </p:nvSpPr>
        <p:spPr>
          <a:xfrm>
            <a:off x="10514959"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 (126)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 (152)</a:t>
            </a:r>
          </a:p>
        </p:txBody>
      </p:sp>
      <p:sp>
        <p:nvSpPr>
          <p:cNvPr id="44" name="TextBox 43">
            <a:extLst>
              <a:ext uri="{FF2B5EF4-FFF2-40B4-BE49-F238E27FC236}">
                <a16:creationId xmlns:a16="http://schemas.microsoft.com/office/drawing/2014/main" id="{78EF6BF0-F77D-0A85-E60C-B3CF9A18C8FB}"/>
              </a:ext>
            </a:extLst>
          </p:cNvPr>
          <p:cNvSpPr txBox="1"/>
          <p:nvPr/>
        </p:nvSpPr>
        <p:spPr>
          <a:xfrm>
            <a:off x="11222888" y="4245487"/>
            <a:ext cx="40395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 (148)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 (185)</a:t>
            </a:r>
          </a:p>
        </p:txBody>
      </p:sp>
      <p:pic>
        <p:nvPicPr>
          <p:cNvPr id="1012" name="Graphic 1011">
            <a:extLst>
              <a:ext uri="{FF2B5EF4-FFF2-40B4-BE49-F238E27FC236}">
                <a16:creationId xmlns:a16="http://schemas.microsoft.com/office/drawing/2014/main" id="{45DBC32D-26F2-ED99-3812-0E8E6F6CC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313" y="1061342"/>
            <a:ext cx="5925312" cy="3401568"/>
          </a:xfrm>
          <a:prstGeom prst="rect">
            <a:avLst/>
          </a:prstGeom>
        </p:spPr>
      </p:pic>
      <p:sp>
        <p:nvSpPr>
          <p:cNvPr id="1013" name="TextBox 1012">
            <a:extLst>
              <a:ext uri="{FF2B5EF4-FFF2-40B4-BE49-F238E27FC236}">
                <a16:creationId xmlns:a16="http://schemas.microsoft.com/office/drawing/2014/main" id="{48145F51-36F6-8288-749C-CA28A54E6EFF}"/>
              </a:ext>
            </a:extLst>
          </p:cNvPr>
          <p:cNvSpPr txBox="1"/>
          <p:nvPr/>
        </p:nvSpPr>
        <p:spPr>
          <a:xfrm>
            <a:off x="1469844" y="4245487"/>
            <a:ext cx="40395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360 (0)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356 (0)</a:t>
            </a:r>
          </a:p>
        </p:txBody>
      </p:sp>
      <p:sp>
        <p:nvSpPr>
          <p:cNvPr id="1014" name="TextBox 1013">
            <a:extLst>
              <a:ext uri="{FF2B5EF4-FFF2-40B4-BE49-F238E27FC236}">
                <a16:creationId xmlns:a16="http://schemas.microsoft.com/office/drawing/2014/main" id="{4FD3DF25-20A4-7A57-4DF5-EB7F54C66A9E}"/>
              </a:ext>
            </a:extLst>
          </p:cNvPr>
          <p:cNvSpPr txBox="1"/>
          <p:nvPr/>
        </p:nvSpPr>
        <p:spPr>
          <a:xfrm>
            <a:off x="521020" y="3968488"/>
            <a:ext cx="881653" cy="553998"/>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No. at risk</a:t>
            </a:r>
          </a:p>
          <a:p>
            <a:pPr marL="0" marR="0" lvl="0" indent="0" algn="r" defTabSz="457200" rtl="0" eaLnBrk="1" fontAlgn="auto" latinLnBrk="0" hangingPunct="1">
              <a:lnSpc>
                <a:spcPct val="90000"/>
              </a:lnSpc>
              <a:spcBef>
                <a:spcPts val="0"/>
              </a:spcBef>
              <a:spcAft>
                <a:spcPts val="0"/>
              </a:spcAft>
              <a:buClrTx/>
              <a:buSzTx/>
              <a:buFontTx/>
              <a:buNone/>
              <a:tabLst/>
              <a:defRPr/>
            </a:pPr>
            <a:r>
              <a:rPr lang="en-GB" sz="1000" b="1" noProof="0" dirty="0">
                <a:latin typeface="Arial" panose="020B0604020202020204" pitchFamily="34" charset="0"/>
                <a:ea typeface="Aileron" charset="0"/>
                <a:cs typeface="Arial" panose="020B0604020202020204" pitchFamily="34" charset="0"/>
              </a:rPr>
              <a:t>(no. censored)</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ECF/ECX</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endPar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015" name="TextBox 1014">
            <a:extLst>
              <a:ext uri="{FF2B5EF4-FFF2-40B4-BE49-F238E27FC236}">
                <a16:creationId xmlns:a16="http://schemas.microsoft.com/office/drawing/2014/main" id="{E2BDA896-027A-12B1-6B33-540B53C5C92E}"/>
              </a:ext>
            </a:extLst>
          </p:cNvPr>
          <p:cNvSpPr txBox="1"/>
          <p:nvPr/>
        </p:nvSpPr>
        <p:spPr>
          <a:xfrm>
            <a:off x="2275302"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1016" name="TextBox 1015">
            <a:extLst>
              <a:ext uri="{FF2B5EF4-FFF2-40B4-BE49-F238E27FC236}">
                <a16:creationId xmlns:a16="http://schemas.microsoft.com/office/drawing/2014/main" id="{8112AA6B-BEA6-29D6-BEEC-7303AE39E95C}"/>
              </a:ext>
            </a:extLst>
          </p:cNvPr>
          <p:cNvSpPr txBox="1"/>
          <p:nvPr/>
        </p:nvSpPr>
        <p:spPr>
          <a:xfrm>
            <a:off x="3206956" y="3885049"/>
            <a:ext cx="1058431"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sp>
        <p:nvSpPr>
          <p:cNvPr id="1017" name="TextBox 1016">
            <a:extLst>
              <a:ext uri="{FF2B5EF4-FFF2-40B4-BE49-F238E27FC236}">
                <a16:creationId xmlns:a16="http://schemas.microsoft.com/office/drawing/2014/main" id="{9E5AD3A8-5D61-BC42-2A5E-440331438F5C}"/>
              </a:ext>
            </a:extLst>
          </p:cNvPr>
          <p:cNvSpPr txBox="1"/>
          <p:nvPr/>
        </p:nvSpPr>
        <p:spPr>
          <a:xfrm>
            <a:off x="2968597"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1018" name="TextBox 1017">
            <a:extLst>
              <a:ext uri="{FF2B5EF4-FFF2-40B4-BE49-F238E27FC236}">
                <a16:creationId xmlns:a16="http://schemas.microsoft.com/office/drawing/2014/main" id="{DB72CD16-294D-1F24-72B7-31A061AA4A22}"/>
              </a:ext>
            </a:extLst>
          </p:cNvPr>
          <p:cNvSpPr txBox="1"/>
          <p:nvPr/>
        </p:nvSpPr>
        <p:spPr>
          <a:xfrm>
            <a:off x="3665640"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1019" name="TextBox 1018">
            <a:extLst>
              <a:ext uri="{FF2B5EF4-FFF2-40B4-BE49-F238E27FC236}">
                <a16:creationId xmlns:a16="http://schemas.microsoft.com/office/drawing/2014/main" id="{0655C914-30C8-36AE-E4DA-521B968E0AF3}"/>
              </a:ext>
            </a:extLst>
          </p:cNvPr>
          <p:cNvSpPr txBox="1"/>
          <p:nvPr/>
        </p:nvSpPr>
        <p:spPr>
          <a:xfrm>
            <a:off x="1589502" y="3726172"/>
            <a:ext cx="141064"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020" name="TextBox 1019">
            <a:extLst>
              <a:ext uri="{FF2B5EF4-FFF2-40B4-BE49-F238E27FC236}">
                <a16:creationId xmlns:a16="http://schemas.microsoft.com/office/drawing/2014/main" id="{DC61DC24-CD26-1604-332A-A4B229174DD9}"/>
              </a:ext>
            </a:extLst>
          </p:cNvPr>
          <p:cNvSpPr txBox="1"/>
          <p:nvPr/>
        </p:nvSpPr>
        <p:spPr>
          <a:xfrm>
            <a:off x="4373943"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1021" name="TextBox 1020">
            <a:extLst>
              <a:ext uri="{FF2B5EF4-FFF2-40B4-BE49-F238E27FC236}">
                <a16:creationId xmlns:a16="http://schemas.microsoft.com/office/drawing/2014/main" id="{943CF729-B92E-45C3-3120-90306F1FE41F}"/>
              </a:ext>
            </a:extLst>
          </p:cNvPr>
          <p:cNvSpPr txBox="1"/>
          <p:nvPr/>
        </p:nvSpPr>
        <p:spPr>
          <a:xfrm>
            <a:off x="5070986"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1022" name="TextBox 1021">
            <a:extLst>
              <a:ext uri="{FF2B5EF4-FFF2-40B4-BE49-F238E27FC236}">
                <a16:creationId xmlns:a16="http://schemas.microsoft.com/office/drawing/2014/main" id="{C24F8069-7C75-258A-BC90-FCBC27F027A0}"/>
              </a:ext>
            </a:extLst>
          </p:cNvPr>
          <p:cNvSpPr txBox="1"/>
          <p:nvPr/>
        </p:nvSpPr>
        <p:spPr>
          <a:xfrm>
            <a:off x="5759468"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1023" name="TextBox 1022">
            <a:extLst>
              <a:ext uri="{FF2B5EF4-FFF2-40B4-BE49-F238E27FC236}">
                <a16:creationId xmlns:a16="http://schemas.microsoft.com/office/drawing/2014/main" id="{56A312CD-4068-176B-7393-8CAF086C86A2}"/>
              </a:ext>
            </a:extLst>
          </p:cNvPr>
          <p:cNvSpPr txBox="1"/>
          <p:nvPr/>
        </p:nvSpPr>
        <p:spPr>
          <a:xfrm>
            <a:off x="2137032" y="4245487"/>
            <a:ext cx="40395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215 (7)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241 (6)</a:t>
            </a:r>
          </a:p>
        </p:txBody>
      </p:sp>
      <p:sp>
        <p:nvSpPr>
          <p:cNvPr id="1024" name="TextBox 1023">
            <a:extLst>
              <a:ext uri="{FF2B5EF4-FFF2-40B4-BE49-F238E27FC236}">
                <a16:creationId xmlns:a16="http://schemas.microsoft.com/office/drawing/2014/main" id="{13B4648F-03BD-1E2C-932A-7B96687F4A41}"/>
              </a:ext>
            </a:extLst>
          </p:cNvPr>
          <p:cNvSpPr txBox="1"/>
          <p:nvPr/>
        </p:nvSpPr>
        <p:spPr>
          <a:xfrm>
            <a:off x="2791841" y="4245487"/>
            <a:ext cx="474489"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145 (16)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175 (17)</a:t>
            </a:r>
          </a:p>
        </p:txBody>
      </p:sp>
      <p:sp>
        <p:nvSpPr>
          <p:cNvPr id="1025" name="TextBox 1024">
            <a:extLst>
              <a:ext uri="{FF2B5EF4-FFF2-40B4-BE49-F238E27FC236}">
                <a16:creationId xmlns:a16="http://schemas.microsoft.com/office/drawing/2014/main" id="{191E44E1-760F-B54D-9F9A-DF18ACAC9BC5}"/>
              </a:ext>
            </a:extLst>
          </p:cNvPr>
          <p:cNvSpPr txBox="1"/>
          <p:nvPr/>
        </p:nvSpPr>
        <p:spPr>
          <a:xfrm>
            <a:off x="3477641"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90 (50)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102 (70)</a:t>
            </a:r>
          </a:p>
        </p:txBody>
      </p:sp>
      <p:sp>
        <p:nvSpPr>
          <p:cNvPr id="1026" name="TextBox 1025">
            <a:extLst>
              <a:ext uri="{FF2B5EF4-FFF2-40B4-BE49-F238E27FC236}">
                <a16:creationId xmlns:a16="http://schemas.microsoft.com/office/drawing/2014/main" id="{F9135687-7571-7AE9-E865-ADE114C8DF79}"/>
              </a:ext>
            </a:extLst>
          </p:cNvPr>
          <p:cNvSpPr txBox="1"/>
          <p:nvPr/>
        </p:nvSpPr>
        <p:spPr>
          <a:xfrm>
            <a:off x="4160814"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56 (78)</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66 (101)</a:t>
            </a:r>
          </a:p>
        </p:txBody>
      </p:sp>
      <p:sp>
        <p:nvSpPr>
          <p:cNvPr id="1027" name="TextBox 1026">
            <a:extLst>
              <a:ext uri="{FF2B5EF4-FFF2-40B4-BE49-F238E27FC236}">
                <a16:creationId xmlns:a16="http://schemas.microsoft.com/office/drawing/2014/main" id="{6992D072-F37F-65A6-C08C-BF75239BF897}"/>
              </a:ext>
            </a:extLst>
          </p:cNvPr>
          <p:cNvSpPr txBox="1"/>
          <p:nvPr/>
        </p:nvSpPr>
        <p:spPr>
          <a:xfrm>
            <a:off x="4899190" y="4245487"/>
            <a:ext cx="47449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 (106)</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 (129)</a:t>
            </a:r>
          </a:p>
        </p:txBody>
      </p:sp>
      <p:sp>
        <p:nvSpPr>
          <p:cNvPr id="1028" name="TextBox 1027">
            <a:extLst>
              <a:ext uri="{FF2B5EF4-FFF2-40B4-BE49-F238E27FC236}">
                <a16:creationId xmlns:a16="http://schemas.microsoft.com/office/drawing/2014/main" id="{F4020E3D-C06E-2D56-0D22-EDCDD42978DE}"/>
              </a:ext>
            </a:extLst>
          </p:cNvPr>
          <p:cNvSpPr txBox="1"/>
          <p:nvPr/>
        </p:nvSpPr>
        <p:spPr>
          <a:xfrm>
            <a:off x="5631180" y="4245487"/>
            <a:ext cx="403957"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 (124)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 (160)</a:t>
            </a:r>
          </a:p>
        </p:txBody>
      </p:sp>
      <p:sp>
        <p:nvSpPr>
          <p:cNvPr id="25" name="TextBox 24">
            <a:extLst>
              <a:ext uri="{FF2B5EF4-FFF2-40B4-BE49-F238E27FC236}">
                <a16:creationId xmlns:a16="http://schemas.microsoft.com/office/drawing/2014/main" id="{60F1EFE7-C48D-E35A-1C0A-C8EB1BA76065}"/>
              </a:ext>
            </a:extLst>
          </p:cNvPr>
          <p:cNvSpPr txBox="1"/>
          <p:nvPr/>
        </p:nvSpPr>
        <p:spPr>
          <a:xfrm>
            <a:off x="7919357"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27" name="TextBox 26">
            <a:extLst>
              <a:ext uri="{FF2B5EF4-FFF2-40B4-BE49-F238E27FC236}">
                <a16:creationId xmlns:a16="http://schemas.microsoft.com/office/drawing/2014/main" id="{198BEA40-0443-54F7-4E3C-A20ECC6509B4}"/>
              </a:ext>
            </a:extLst>
          </p:cNvPr>
          <p:cNvSpPr txBox="1"/>
          <p:nvPr/>
        </p:nvSpPr>
        <p:spPr>
          <a:xfrm>
            <a:off x="7123788" y="3578763"/>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8E0CD6E2-FED5-C1D0-D0A9-944CFA71E8EF}"/>
              </a:ext>
            </a:extLst>
          </p:cNvPr>
          <p:cNvSpPr txBox="1"/>
          <p:nvPr/>
        </p:nvSpPr>
        <p:spPr>
          <a:xfrm>
            <a:off x="8851010" y="3885049"/>
            <a:ext cx="1058431"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noProof="0" dirty="0">
                <a:solidFill>
                  <a:srgbClr val="000000"/>
                </a:solidFill>
                <a:latin typeface="Arial" panose="020B0604020202020204" pitchFamily="34" charset="0"/>
                <a:ea typeface="Aileron" charset="0"/>
                <a:cs typeface="Arial" panose="020B0604020202020204" pitchFamily="34" charset="0"/>
              </a:rPr>
              <a:t>Time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(months)</a:t>
            </a:r>
          </a:p>
        </p:txBody>
      </p:sp>
      <p:sp>
        <p:nvSpPr>
          <p:cNvPr id="29" name="TextBox 28">
            <a:extLst>
              <a:ext uri="{FF2B5EF4-FFF2-40B4-BE49-F238E27FC236}">
                <a16:creationId xmlns:a16="http://schemas.microsoft.com/office/drawing/2014/main" id="{5A2CCC4B-EEDB-8B95-78EA-AF71E939612A}"/>
              </a:ext>
            </a:extLst>
          </p:cNvPr>
          <p:cNvSpPr txBox="1"/>
          <p:nvPr/>
        </p:nvSpPr>
        <p:spPr>
          <a:xfrm>
            <a:off x="8612652"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30" name="TextBox 29">
            <a:extLst>
              <a:ext uri="{FF2B5EF4-FFF2-40B4-BE49-F238E27FC236}">
                <a16:creationId xmlns:a16="http://schemas.microsoft.com/office/drawing/2014/main" id="{979DEF6A-73AA-2747-EAEA-46548ED66100}"/>
              </a:ext>
            </a:extLst>
          </p:cNvPr>
          <p:cNvSpPr txBox="1"/>
          <p:nvPr/>
        </p:nvSpPr>
        <p:spPr>
          <a:xfrm>
            <a:off x="9309695"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31" name="TextBox 30">
            <a:extLst>
              <a:ext uri="{FF2B5EF4-FFF2-40B4-BE49-F238E27FC236}">
                <a16:creationId xmlns:a16="http://schemas.microsoft.com/office/drawing/2014/main" id="{0B5370EC-61F8-7779-1924-46663E1AB912}"/>
              </a:ext>
            </a:extLst>
          </p:cNvPr>
          <p:cNvSpPr txBox="1"/>
          <p:nvPr/>
        </p:nvSpPr>
        <p:spPr>
          <a:xfrm>
            <a:off x="7233557" y="3726172"/>
            <a:ext cx="141064"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32" name="TextBox 31">
            <a:extLst>
              <a:ext uri="{FF2B5EF4-FFF2-40B4-BE49-F238E27FC236}">
                <a16:creationId xmlns:a16="http://schemas.microsoft.com/office/drawing/2014/main" id="{43A9E8F1-45F1-A973-1D8D-4EEE435824F5}"/>
              </a:ext>
            </a:extLst>
          </p:cNvPr>
          <p:cNvSpPr txBox="1"/>
          <p:nvPr/>
        </p:nvSpPr>
        <p:spPr>
          <a:xfrm>
            <a:off x="9984253"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33" name="TextBox 32">
            <a:extLst>
              <a:ext uri="{FF2B5EF4-FFF2-40B4-BE49-F238E27FC236}">
                <a16:creationId xmlns:a16="http://schemas.microsoft.com/office/drawing/2014/main" id="{83D0FF5D-4759-4690-7C41-D56C0684B99F}"/>
              </a:ext>
            </a:extLst>
          </p:cNvPr>
          <p:cNvSpPr txBox="1"/>
          <p:nvPr/>
        </p:nvSpPr>
        <p:spPr>
          <a:xfrm>
            <a:off x="10677548"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34" name="TextBox 33">
            <a:extLst>
              <a:ext uri="{FF2B5EF4-FFF2-40B4-BE49-F238E27FC236}">
                <a16:creationId xmlns:a16="http://schemas.microsoft.com/office/drawing/2014/main" id="{04A7BD00-4DAE-8026-6B6D-42B8F917DDB3}"/>
              </a:ext>
            </a:extLst>
          </p:cNvPr>
          <p:cNvSpPr txBox="1"/>
          <p:nvPr/>
        </p:nvSpPr>
        <p:spPr>
          <a:xfrm>
            <a:off x="11359600" y="3726172"/>
            <a:ext cx="141064" cy="138499"/>
          </a:xfrm>
          <a:prstGeom prst="rect">
            <a:avLst/>
          </a:prstGeom>
          <a:noFill/>
        </p:spPr>
        <p:txBody>
          <a:bodyPr wrap="squar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72</a:t>
            </a:r>
          </a:p>
        </p:txBody>
      </p:sp>
      <p:sp>
        <p:nvSpPr>
          <p:cNvPr id="38" name="TextBox 37">
            <a:extLst>
              <a:ext uri="{FF2B5EF4-FFF2-40B4-BE49-F238E27FC236}">
                <a16:creationId xmlns:a16="http://schemas.microsoft.com/office/drawing/2014/main" id="{5E437E73-B3FF-711D-48B6-8B075C2EAD9B}"/>
              </a:ext>
            </a:extLst>
          </p:cNvPr>
          <p:cNvSpPr txBox="1"/>
          <p:nvPr/>
        </p:nvSpPr>
        <p:spPr>
          <a:xfrm>
            <a:off x="7053256" y="260348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39" name="TextBox 38">
            <a:extLst>
              <a:ext uri="{FF2B5EF4-FFF2-40B4-BE49-F238E27FC236}">
                <a16:creationId xmlns:a16="http://schemas.microsoft.com/office/drawing/2014/main" id="{1445B07C-1B7D-D1BC-824E-D293C2F960E3}"/>
              </a:ext>
            </a:extLst>
          </p:cNvPr>
          <p:cNvSpPr txBox="1"/>
          <p:nvPr/>
        </p:nvSpPr>
        <p:spPr>
          <a:xfrm>
            <a:off x="7053256" y="3082908"/>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45" name="TextBox 44">
            <a:extLst>
              <a:ext uri="{FF2B5EF4-FFF2-40B4-BE49-F238E27FC236}">
                <a16:creationId xmlns:a16="http://schemas.microsoft.com/office/drawing/2014/main" id="{647FE22F-D40B-2C8D-F308-83DC84068B9C}"/>
              </a:ext>
            </a:extLst>
          </p:cNvPr>
          <p:cNvSpPr txBox="1"/>
          <p:nvPr/>
        </p:nvSpPr>
        <p:spPr>
          <a:xfrm>
            <a:off x="11130872" y="2966947"/>
            <a:ext cx="554639"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ECF/ECX</a:t>
            </a:r>
          </a:p>
        </p:txBody>
      </p:sp>
      <p:sp>
        <p:nvSpPr>
          <p:cNvPr id="47" name="TextBox 46">
            <a:extLst>
              <a:ext uri="{FF2B5EF4-FFF2-40B4-BE49-F238E27FC236}">
                <a16:creationId xmlns:a16="http://schemas.microsoft.com/office/drawing/2014/main" id="{7BD5BEC9-BFD4-6C7F-28AD-FF4002DFB53B}"/>
              </a:ext>
            </a:extLst>
          </p:cNvPr>
          <p:cNvSpPr txBox="1"/>
          <p:nvPr/>
        </p:nvSpPr>
        <p:spPr>
          <a:xfrm>
            <a:off x="11414886" y="2337220"/>
            <a:ext cx="33502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endPar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029" name="TextBox 1028">
            <a:extLst>
              <a:ext uri="{FF2B5EF4-FFF2-40B4-BE49-F238E27FC236}">
                <a16:creationId xmlns:a16="http://schemas.microsoft.com/office/drawing/2014/main" id="{530737BB-D459-9E68-5ACB-F282C89947DE}"/>
              </a:ext>
            </a:extLst>
          </p:cNvPr>
          <p:cNvSpPr txBox="1"/>
          <p:nvPr/>
        </p:nvSpPr>
        <p:spPr>
          <a:xfrm>
            <a:off x="5718280" y="2420890"/>
            <a:ext cx="33502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endPar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031" name="TextBox 1030">
            <a:extLst>
              <a:ext uri="{FF2B5EF4-FFF2-40B4-BE49-F238E27FC236}">
                <a16:creationId xmlns:a16="http://schemas.microsoft.com/office/drawing/2014/main" id="{487FFDAA-C025-CA37-70AC-1A16F1E5BC92}"/>
              </a:ext>
            </a:extLst>
          </p:cNvPr>
          <p:cNvSpPr txBox="1"/>
          <p:nvPr/>
        </p:nvSpPr>
        <p:spPr>
          <a:xfrm>
            <a:off x="5402734" y="2966947"/>
            <a:ext cx="554639"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ECF/ECX</a:t>
            </a:r>
          </a:p>
        </p:txBody>
      </p:sp>
      <p:sp>
        <p:nvSpPr>
          <p:cNvPr id="1032" name="TextBox 1031">
            <a:extLst>
              <a:ext uri="{FF2B5EF4-FFF2-40B4-BE49-F238E27FC236}">
                <a16:creationId xmlns:a16="http://schemas.microsoft.com/office/drawing/2014/main" id="{EA29C331-836F-A364-EB50-91A4A84AB946}"/>
              </a:ext>
            </a:extLst>
          </p:cNvPr>
          <p:cNvSpPr txBox="1"/>
          <p:nvPr/>
        </p:nvSpPr>
        <p:spPr>
          <a:xfrm rot="16200000">
            <a:off x="301241" y="2314137"/>
            <a:ext cx="1816203"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Disease-</a:t>
            </a:r>
            <a:r>
              <a:rPr lang="en-GB" sz="1200" b="1" noProof="0" dirty="0">
                <a:solidFill>
                  <a:srgbClr val="000000"/>
                </a:solidFill>
                <a:latin typeface="Arial" panose="020B0604020202020204" pitchFamily="34" charset="0"/>
                <a:ea typeface="Aileron" charset="0"/>
                <a:cs typeface="Arial" panose="020B0604020202020204" pitchFamily="34" charset="0"/>
              </a:rPr>
              <a:t>free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survival (%)</a:t>
            </a:r>
          </a:p>
        </p:txBody>
      </p:sp>
      <p:sp>
        <p:nvSpPr>
          <p:cNvPr id="1033" name="TextBox 1032">
            <a:extLst>
              <a:ext uri="{FF2B5EF4-FFF2-40B4-BE49-F238E27FC236}">
                <a16:creationId xmlns:a16="http://schemas.microsoft.com/office/drawing/2014/main" id="{008B4259-A5AB-4F57-BFD8-7708D7F9B964}"/>
              </a:ext>
            </a:extLst>
          </p:cNvPr>
          <p:cNvSpPr txBox="1"/>
          <p:nvPr/>
        </p:nvSpPr>
        <p:spPr>
          <a:xfrm>
            <a:off x="1458711" y="3578763"/>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034" name="TextBox 1033">
            <a:extLst>
              <a:ext uri="{FF2B5EF4-FFF2-40B4-BE49-F238E27FC236}">
                <a16:creationId xmlns:a16="http://schemas.microsoft.com/office/drawing/2014/main" id="{1E124CF8-7336-9577-7480-FE261BC7F245}"/>
              </a:ext>
            </a:extLst>
          </p:cNvPr>
          <p:cNvSpPr txBox="1"/>
          <p:nvPr/>
        </p:nvSpPr>
        <p:spPr>
          <a:xfrm>
            <a:off x="1388179" y="260348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1035" name="TextBox 1034">
            <a:extLst>
              <a:ext uri="{FF2B5EF4-FFF2-40B4-BE49-F238E27FC236}">
                <a16:creationId xmlns:a16="http://schemas.microsoft.com/office/drawing/2014/main" id="{D47817EC-1E6E-04D8-A4DB-12674B60966D}"/>
              </a:ext>
            </a:extLst>
          </p:cNvPr>
          <p:cNvSpPr txBox="1"/>
          <p:nvPr/>
        </p:nvSpPr>
        <p:spPr>
          <a:xfrm>
            <a:off x="1388179" y="3082908"/>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1036" name="TextBox 1035">
            <a:extLst>
              <a:ext uri="{FF2B5EF4-FFF2-40B4-BE49-F238E27FC236}">
                <a16:creationId xmlns:a16="http://schemas.microsoft.com/office/drawing/2014/main" id="{7E45517D-448A-08EC-FD47-F6DC2E2229DC}"/>
              </a:ext>
            </a:extLst>
          </p:cNvPr>
          <p:cNvSpPr txBox="1"/>
          <p:nvPr/>
        </p:nvSpPr>
        <p:spPr>
          <a:xfrm>
            <a:off x="1388179" y="208913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1037" name="TextBox 1036">
            <a:extLst>
              <a:ext uri="{FF2B5EF4-FFF2-40B4-BE49-F238E27FC236}">
                <a16:creationId xmlns:a16="http://schemas.microsoft.com/office/drawing/2014/main" id="{CD33479B-9723-90D1-D5B9-3DF7041A512E}"/>
              </a:ext>
            </a:extLst>
          </p:cNvPr>
          <p:cNvSpPr txBox="1"/>
          <p:nvPr/>
        </p:nvSpPr>
        <p:spPr>
          <a:xfrm>
            <a:off x="1388179" y="1581133"/>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1038" name="TextBox 1037">
            <a:extLst>
              <a:ext uri="{FF2B5EF4-FFF2-40B4-BE49-F238E27FC236}">
                <a16:creationId xmlns:a16="http://schemas.microsoft.com/office/drawing/2014/main" id="{BC83BB4B-82D3-4D85-A2E5-0A0730B53EF2}"/>
              </a:ext>
            </a:extLst>
          </p:cNvPr>
          <p:cNvSpPr txBox="1"/>
          <p:nvPr/>
        </p:nvSpPr>
        <p:spPr>
          <a:xfrm>
            <a:off x="1317647" y="1104883"/>
            <a:ext cx="21159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graphicFrame>
        <p:nvGraphicFramePr>
          <p:cNvPr id="5" name="Table 4">
            <a:extLst>
              <a:ext uri="{FF2B5EF4-FFF2-40B4-BE49-F238E27FC236}">
                <a16:creationId xmlns:a16="http://schemas.microsoft.com/office/drawing/2014/main" id="{319F8AA1-BD16-D01F-9C85-59908DF2A4E7}"/>
              </a:ext>
            </a:extLst>
          </p:cNvPr>
          <p:cNvGraphicFramePr>
            <a:graphicFrameLocks noGrp="1"/>
          </p:cNvGraphicFramePr>
          <p:nvPr>
            <p:extLst>
              <p:ext uri="{D42A27DB-BD31-4B8C-83A1-F6EECF244321}">
                <p14:modId xmlns:p14="http://schemas.microsoft.com/office/powerpoint/2010/main" val="2765887373"/>
              </p:ext>
            </p:extLst>
          </p:nvPr>
        </p:nvGraphicFramePr>
        <p:xfrm>
          <a:off x="3092454" y="1140727"/>
          <a:ext cx="3035301" cy="809280"/>
        </p:xfrm>
        <a:graphic>
          <a:graphicData uri="http://schemas.openxmlformats.org/drawingml/2006/table">
            <a:tbl>
              <a:tblPr firstRow="1" bandRow="1">
                <a:tableStyleId>{5C22544A-7EE6-4342-B048-85BDC9FD1C3A}</a:tableStyleId>
              </a:tblPr>
              <a:tblGrid>
                <a:gridCol w="1205159">
                  <a:extLst>
                    <a:ext uri="{9D8B030D-6E8A-4147-A177-3AD203B41FA5}">
                      <a16:colId xmlns:a16="http://schemas.microsoft.com/office/drawing/2014/main" val="1671478359"/>
                    </a:ext>
                  </a:extLst>
                </a:gridCol>
                <a:gridCol w="915071">
                  <a:extLst>
                    <a:ext uri="{9D8B030D-6E8A-4147-A177-3AD203B41FA5}">
                      <a16:colId xmlns:a16="http://schemas.microsoft.com/office/drawing/2014/main" val="66368095"/>
                    </a:ext>
                  </a:extLst>
                </a:gridCol>
                <a:gridCol w="915071">
                  <a:extLst>
                    <a:ext uri="{9D8B030D-6E8A-4147-A177-3AD203B41FA5}">
                      <a16:colId xmlns:a16="http://schemas.microsoft.com/office/drawing/2014/main" val="3141851826"/>
                    </a:ext>
                  </a:extLst>
                </a:gridCol>
              </a:tblGrid>
              <a:tr h="136335">
                <a:tc>
                  <a:txBody>
                    <a:bodyPr/>
                    <a:lstStyle/>
                    <a:p>
                      <a:endParaRPr lang="en-GB" sz="1200" noProof="0" dirty="0">
                        <a:solidFill>
                          <a:schemeClr val="tx1"/>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FLOT</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a:solidFill>
                            <a:schemeClr val="tx2"/>
                          </a:solidFill>
                          <a:latin typeface="Arial" panose="020B0604020202020204" pitchFamily="34" charset="0"/>
                          <a:cs typeface="Arial" panose="020B0604020202020204" pitchFamily="34" charset="0"/>
                        </a:rPr>
                        <a:t>ECF/ECX30</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552333"/>
                  </a:ext>
                </a:extLst>
              </a:tr>
              <a:tr h="113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mDFS, months</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30</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18</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0472928"/>
                  </a:ext>
                </a:extLst>
              </a:tr>
              <a:tr h="73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HR (95% CI)</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0.75 (0.62-0.81)</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solidFill>
                          <a:srgbClr val="0000FF"/>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8011979"/>
                  </a:ext>
                </a:extLst>
              </a:tr>
              <a:tr h="73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Log-rank p value</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0.0036</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solidFill>
                          <a:srgbClr val="0000FF"/>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414785"/>
                  </a:ext>
                </a:extLst>
              </a:tr>
            </a:tbl>
          </a:graphicData>
        </a:graphic>
      </p:graphicFrame>
      <p:graphicFrame>
        <p:nvGraphicFramePr>
          <p:cNvPr id="6" name="Table 5">
            <a:extLst>
              <a:ext uri="{FF2B5EF4-FFF2-40B4-BE49-F238E27FC236}">
                <a16:creationId xmlns:a16="http://schemas.microsoft.com/office/drawing/2014/main" id="{E3225409-A98D-F47C-556D-5D7D48B73A95}"/>
              </a:ext>
            </a:extLst>
          </p:cNvPr>
          <p:cNvGraphicFramePr>
            <a:graphicFrameLocks noGrp="1"/>
          </p:cNvGraphicFramePr>
          <p:nvPr>
            <p:extLst>
              <p:ext uri="{D42A27DB-BD31-4B8C-83A1-F6EECF244321}">
                <p14:modId xmlns:p14="http://schemas.microsoft.com/office/powerpoint/2010/main" val="214959520"/>
              </p:ext>
            </p:extLst>
          </p:nvPr>
        </p:nvGraphicFramePr>
        <p:xfrm>
          <a:off x="8826504" y="1140727"/>
          <a:ext cx="3035301" cy="809280"/>
        </p:xfrm>
        <a:graphic>
          <a:graphicData uri="http://schemas.openxmlformats.org/drawingml/2006/table">
            <a:tbl>
              <a:tblPr firstRow="1" bandRow="1">
                <a:tableStyleId>{5C22544A-7EE6-4342-B048-85BDC9FD1C3A}</a:tableStyleId>
              </a:tblPr>
              <a:tblGrid>
                <a:gridCol w="1205159">
                  <a:extLst>
                    <a:ext uri="{9D8B030D-6E8A-4147-A177-3AD203B41FA5}">
                      <a16:colId xmlns:a16="http://schemas.microsoft.com/office/drawing/2014/main" val="1671478359"/>
                    </a:ext>
                  </a:extLst>
                </a:gridCol>
                <a:gridCol w="915071">
                  <a:extLst>
                    <a:ext uri="{9D8B030D-6E8A-4147-A177-3AD203B41FA5}">
                      <a16:colId xmlns:a16="http://schemas.microsoft.com/office/drawing/2014/main" val="66368095"/>
                    </a:ext>
                  </a:extLst>
                </a:gridCol>
                <a:gridCol w="915071">
                  <a:extLst>
                    <a:ext uri="{9D8B030D-6E8A-4147-A177-3AD203B41FA5}">
                      <a16:colId xmlns:a16="http://schemas.microsoft.com/office/drawing/2014/main" val="3141851826"/>
                    </a:ext>
                  </a:extLst>
                </a:gridCol>
              </a:tblGrid>
              <a:tr h="136335">
                <a:tc>
                  <a:txBody>
                    <a:bodyPr/>
                    <a:lstStyle/>
                    <a:p>
                      <a:endParaRPr lang="en-GB" sz="1200" noProof="0" dirty="0">
                        <a:solidFill>
                          <a:schemeClr val="tx1"/>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accent1"/>
                          </a:solidFill>
                          <a:latin typeface="Arial" panose="020B0604020202020204" pitchFamily="34" charset="0"/>
                          <a:cs typeface="Arial" panose="020B0604020202020204" pitchFamily="34" charset="0"/>
                        </a:rPr>
                        <a:t>FLOT</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a:solidFill>
                            <a:schemeClr val="tx2"/>
                          </a:solidFill>
                          <a:latin typeface="Arial" panose="020B0604020202020204" pitchFamily="34" charset="0"/>
                          <a:cs typeface="Arial" panose="020B0604020202020204" pitchFamily="34" charset="0"/>
                        </a:rPr>
                        <a:t>ECF/ECX30</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552333"/>
                  </a:ext>
                </a:extLst>
              </a:tr>
              <a:tr h="113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mOS, months</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50</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35</a:t>
                      </a:r>
                    </a:p>
                  </a:txBody>
                  <a:tcPr marL="19440" marR="19440" marT="9720" marB="972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0472928"/>
                  </a:ext>
                </a:extLst>
              </a:tr>
              <a:tr h="73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HR (95% CI)</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0.77 (0.63-0.94)</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solidFill>
                          <a:srgbClr val="0000FF"/>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8011979"/>
                  </a:ext>
                </a:extLst>
              </a:tr>
              <a:tr h="73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latin typeface="Arial" panose="020B0604020202020204" pitchFamily="34" charset="0"/>
                          <a:ea typeface="Aileron" charset="0"/>
                          <a:cs typeface="Arial" panose="020B0604020202020204" pitchFamily="34" charset="0"/>
                        </a:rPr>
                        <a:t>Log-rank p value</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0.012</a:t>
                      </a: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solidFill>
                          <a:srgbClr val="0000FF"/>
                        </a:solidFill>
                        <a:latin typeface="Arial" panose="020B0604020202020204" pitchFamily="34" charset="0"/>
                        <a:cs typeface="Arial" panose="020B0604020202020204" pitchFamily="34" charset="0"/>
                      </a:endParaRPr>
                    </a:p>
                  </a:txBody>
                  <a:tcPr marL="19440" marR="19440" marT="9720" marB="9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414785"/>
                  </a:ext>
                </a:extLst>
              </a:tr>
            </a:tbl>
          </a:graphicData>
        </a:graphic>
      </p:graphicFrame>
      <p:sp>
        <p:nvSpPr>
          <p:cNvPr id="7" name="TextBox 6">
            <a:extLst>
              <a:ext uri="{FF2B5EF4-FFF2-40B4-BE49-F238E27FC236}">
                <a16:creationId xmlns:a16="http://schemas.microsoft.com/office/drawing/2014/main" id="{CDA9F3AF-971C-ED69-7C84-6955496D01E0}"/>
              </a:ext>
            </a:extLst>
          </p:cNvPr>
          <p:cNvSpPr txBox="1"/>
          <p:nvPr/>
        </p:nvSpPr>
        <p:spPr>
          <a:xfrm>
            <a:off x="5793971" y="739833"/>
            <a:ext cx="1323311" cy="369332"/>
          </a:xfrm>
          <a:prstGeom prst="rect">
            <a:avLst/>
          </a:prstGeom>
          <a:noFill/>
        </p:spPr>
        <p:txBody>
          <a:bodyPr wrap="none" rtlCol="0">
            <a:spAutoFit/>
          </a:bodyPr>
          <a:lstStyle/>
          <a:p>
            <a:r>
              <a:rPr lang="en-GB" b="1" noProof="0" dirty="0">
                <a:latin typeface="Aileron" charset="0"/>
                <a:ea typeface="Aileron" charset="0"/>
                <a:cs typeface="Aileron" charset="0"/>
              </a:rPr>
              <a:t>FLOT4 trial</a:t>
            </a:r>
            <a:r>
              <a:rPr lang="en-GB" b="1" baseline="30000" noProof="0" dirty="0">
                <a:latin typeface="Aileron" charset="0"/>
                <a:ea typeface="Aileron" charset="0"/>
                <a:cs typeface="Aileron" charset="0"/>
              </a:rPr>
              <a:t>1</a:t>
            </a:r>
          </a:p>
        </p:txBody>
      </p:sp>
    </p:spTree>
    <p:extLst>
      <p:ext uri="{BB962C8B-B14F-4D97-AF65-F5344CB8AC3E}">
        <p14:creationId xmlns:p14="http://schemas.microsoft.com/office/powerpoint/2010/main" val="37641226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51CF9DA-F842-0C06-F0D5-28085BEA2889}"/>
              </a:ext>
            </a:extLst>
          </p:cNvPr>
          <p:cNvSpPr/>
          <p:nvPr/>
        </p:nvSpPr>
        <p:spPr>
          <a:xfrm>
            <a:off x="157553" y="1883412"/>
            <a:ext cx="11876893" cy="386376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9" name="Graphic 38">
            <a:extLst>
              <a:ext uri="{FF2B5EF4-FFF2-40B4-BE49-F238E27FC236}">
                <a16:creationId xmlns:a16="http://schemas.microsoft.com/office/drawing/2014/main" id="{00F623CA-DB3D-7C1D-C1DD-795257C46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697" y="2492846"/>
            <a:ext cx="5636518" cy="3600450"/>
          </a:xfrm>
          <a:prstGeom prst="rect">
            <a:avLst/>
          </a:prstGeom>
        </p:spPr>
      </p:pic>
      <p:sp>
        <p:nvSpPr>
          <p:cNvPr id="40" name="Content Placeholder 39">
            <a:extLst>
              <a:ext uri="{FF2B5EF4-FFF2-40B4-BE49-F238E27FC236}">
                <a16:creationId xmlns:a16="http://schemas.microsoft.com/office/drawing/2014/main" id="{354F2EF1-968A-35CD-AC4F-162E95A763CC}"/>
              </a:ext>
            </a:extLst>
          </p:cNvPr>
          <p:cNvSpPr>
            <a:spLocks noGrp="1"/>
          </p:cNvSpPr>
          <p:nvPr>
            <p:ph sz="quarter" idx="12"/>
          </p:nvPr>
        </p:nvSpPr>
        <p:spPr>
          <a:xfrm>
            <a:off x="620713" y="967529"/>
            <a:ext cx="10963275" cy="972729"/>
          </a:xfrm>
        </p:spPr>
        <p:txBody>
          <a:bodyPr/>
          <a:lstStyle/>
          <a:p>
            <a:r>
              <a:rPr lang="en-GB" noProof="0" dirty="0"/>
              <a:t>Peri-operative chemotherapy (FLOT) plus surgery improves overall survival compared to neoadjuvant chemoradiation (CROSS) plus surgery for patients with cT1cN+ and </a:t>
            </a:r>
            <a:br>
              <a:rPr lang="en-GB" noProof="0" dirty="0"/>
            </a:br>
            <a:r>
              <a:rPr lang="en-GB" noProof="0" dirty="0"/>
              <a:t>cT2-4a,cN-/+ resectable esophageal </a:t>
            </a:r>
            <a:r>
              <a:rPr lang="en-GB" noProof="0" dirty="0">
                <a:solidFill>
                  <a:schemeClr val="tx2"/>
                </a:solidFill>
              </a:rPr>
              <a:t>adenocarcinoma</a:t>
            </a:r>
            <a:r>
              <a:rPr lang="en-GB" baseline="30000" noProof="0" dirty="0">
                <a:solidFill>
                  <a:schemeClr val="tx2"/>
                </a:solidFill>
              </a:rPr>
              <a:t>1</a:t>
            </a:r>
          </a:p>
        </p:txBody>
      </p:sp>
      <p:sp>
        <p:nvSpPr>
          <p:cNvPr id="4" name="Title 3">
            <a:extLst>
              <a:ext uri="{FF2B5EF4-FFF2-40B4-BE49-F238E27FC236}">
                <a16:creationId xmlns:a16="http://schemas.microsoft.com/office/drawing/2014/main" id="{9431379D-8668-62EB-2F50-D240592B44B9}"/>
              </a:ext>
            </a:extLst>
          </p:cNvPr>
          <p:cNvSpPr>
            <a:spLocks noGrp="1"/>
          </p:cNvSpPr>
          <p:nvPr>
            <p:ph type="title"/>
          </p:nvPr>
        </p:nvSpPr>
        <p:spPr>
          <a:xfrm>
            <a:off x="619201" y="259200"/>
            <a:ext cx="10963199" cy="864000"/>
          </a:xfrm>
        </p:spPr>
        <p:txBody>
          <a:bodyPr/>
          <a:lstStyle/>
          <a:p>
            <a:r>
              <a:rPr lang="en-GB" noProof="0" dirty="0"/>
              <a:t>ESOPEC: EFFICACY (ITT POPULATION)</a:t>
            </a:r>
          </a:p>
        </p:txBody>
      </p:sp>
      <p:sp>
        <p:nvSpPr>
          <p:cNvPr id="3" name="Slide Number Placeholder 2">
            <a:extLst>
              <a:ext uri="{FF2B5EF4-FFF2-40B4-BE49-F238E27FC236}">
                <a16:creationId xmlns:a16="http://schemas.microsoft.com/office/drawing/2014/main" id="{0E05F1DE-3EBC-30C6-2FE0-AE2D5F6B9E85}"/>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 name="Content Placeholder 44">
            <a:extLst>
              <a:ext uri="{FF2B5EF4-FFF2-40B4-BE49-F238E27FC236}">
                <a16:creationId xmlns:a16="http://schemas.microsoft.com/office/drawing/2014/main" id="{D1330469-FC41-24CF-DF2B-233F00E3A06A}"/>
              </a:ext>
            </a:extLst>
          </p:cNvPr>
          <p:cNvSpPr>
            <a:spLocks noGrp="1"/>
          </p:cNvSpPr>
          <p:nvPr>
            <p:ph sz="quarter" idx="15"/>
          </p:nvPr>
        </p:nvSpPr>
        <p:spPr/>
        <p:txBody>
          <a:bodyPr anchor="b" anchorCtr="0"/>
          <a:lstStyle/>
          <a:p>
            <a:r>
              <a:rPr lang="en-GB" sz="1100" baseline="30000" noProof="0" dirty="0">
                <a:solidFill>
                  <a:schemeClr val="tx2"/>
                </a:solidFill>
                <a:ea typeface="Aileron" charset="0"/>
              </a:rPr>
              <a:t>a</a:t>
            </a:r>
            <a:r>
              <a:rPr lang="en-GB" sz="1100" noProof="0" dirty="0">
                <a:solidFill>
                  <a:schemeClr val="tx2"/>
                </a:solidFill>
                <a:ea typeface="Aileron" charset="0"/>
              </a:rPr>
              <a:t> Two-sided 95% confidence interval; Cox regression adjusted for N stage and age, stratified for trial site</a:t>
            </a:r>
            <a:endParaRPr lang="en-GB" sz="1100" baseline="30000" noProof="0" dirty="0">
              <a:solidFill>
                <a:schemeClr val="tx2"/>
              </a:solidFill>
              <a:ea typeface="Aileron" charset="0"/>
            </a:endParaRPr>
          </a:p>
          <a:p>
            <a:r>
              <a:rPr lang="en-GB" sz="1100" noProof="0" dirty="0">
                <a:solidFill>
                  <a:schemeClr val="tx2"/>
                </a:solidFill>
                <a:ea typeface="Aileron" charset="0"/>
              </a:rPr>
              <a:t>CROSS, preoperative radiotherapy plus carboplatin and paclitaxel (as used in CROSS study); (c)N, (clinical) Node stage; cT, clinical Tumour stage; </a:t>
            </a:r>
            <a:r>
              <a:rPr lang="en-GB" sz="1100" noProof="0" dirty="0">
                <a:solidFill>
                  <a:schemeClr val="tx2"/>
                </a:solidFill>
                <a:ea typeface="MS PGothic" panose="020B0600070205080204" pitchFamily="34" charset="-128"/>
              </a:rPr>
              <a:t>FLOT, fluorouracil plus leucovorin, oxaliplatin and docetaxel; </a:t>
            </a:r>
            <a:r>
              <a:rPr lang="en-GB" sz="1100" noProof="0" dirty="0">
                <a:solidFill>
                  <a:schemeClr val="tx2"/>
                </a:solidFill>
                <a:ea typeface="Aileron" charset="0"/>
              </a:rPr>
              <a:t>HR, hazard ratio; ITT, intention-to-treat</a:t>
            </a:r>
          </a:p>
          <a:p>
            <a:r>
              <a:rPr lang="en-GB" sz="1100" noProof="0" dirty="0">
                <a:solidFill>
                  <a:schemeClr val="tx2"/>
                </a:solidFill>
                <a:ea typeface="Aileron" charset="0"/>
              </a:rPr>
              <a:t>1. Hoeppner J, et al. J Clin Oncol 2024;42(No. 17_Suppl). Abstract LBA1; 2. Hoeppner J, et al. N Engl J Med 2025;392:323-35</a:t>
            </a:r>
          </a:p>
        </p:txBody>
      </p:sp>
      <p:sp>
        <p:nvSpPr>
          <p:cNvPr id="5" name="TextBox 4">
            <a:extLst>
              <a:ext uri="{FF2B5EF4-FFF2-40B4-BE49-F238E27FC236}">
                <a16:creationId xmlns:a16="http://schemas.microsoft.com/office/drawing/2014/main" id="{46B6D796-6281-81FE-A8B6-F08D9D298584}"/>
              </a:ext>
            </a:extLst>
          </p:cNvPr>
          <p:cNvSpPr txBox="1"/>
          <p:nvPr/>
        </p:nvSpPr>
        <p:spPr>
          <a:xfrm rot="16200000">
            <a:off x="-8644" y="3661784"/>
            <a:ext cx="1183016"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Overall survival (%)</a:t>
            </a:r>
          </a:p>
        </p:txBody>
      </p:sp>
      <p:sp>
        <p:nvSpPr>
          <p:cNvPr id="6" name="TextBox 5">
            <a:extLst>
              <a:ext uri="{FF2B5EF4-FFF2-40B4-BE49-F238E27FC236}">
                <a16:creationId xmlns:a16="http://schemas.microsoft.com/office/drawing/2014/main" id="{4600278F-76FA-A5D6-C6DD-3F0D7262D097}"/>
              </a:ext>
            </a:extLst>
          </p:cNvPr>
          <p:cNvSpPr txBox="1"/>
          <p:nvPr/>
        </p:nvSpPr>
        <p:spPr>
          <a:xfrm>
            <a:off x="691179" y="2551361"/>
            <a:ext cx="21159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17" name="TextBox 16">
            <a:extLst>
              <a:ext uri="{FF2B5EF4-FFF2-40B4-BE49-F238E27FC236}">
                <a16:creationId xmlns:a16="http://schemas.microsoft.com/office/drawing/2014/main" id="{EF11340F-90C7-78E4-2A70-DEF97E4735C8}"/>
              </a:ext>
            </a:extLst>
          </p:cNvPr>
          <p:cNvSpPr txBox="1"/>
          <p:nvPr/>
        </p:nvSpPr>
        <p:spPr>
          <a:xfrm>
            <a:off x="2667089" y="5165415"/>
            <a:ext cx="1694375"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Months from randomisation</a:t>
            </a:r>
          </a:p>
        </p:txBody>
      </p:sp>
      <p:sp>
        <p:nvSpPr>
          <p:cNvPr id="19" name="TextBox 18">
            <a:extLst>
              <a:ext uri="{FF2B5EF4-FFF2-40B4-BE49-F238E27FC236}">
                <a16:creationId xmlns:a16="http://schemas.microsoft.com/office/drawing/2014/main" id="{8B54B28C-24A8-C937-A7F1-05F90B2D9CC0}"/>
              </a:ext>
            </a:extLst>
          </p:cNvPr>
          <p:cNvSpPr txBox="1"/>
          <p:nvPr/>
        </p:nvSpPr>
        <p:spPr>
          <a:xfrm>
            <a:off x="761711" y="299903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20" name="TextBox 19">
            <a:extLst>
              <a:ext uri="{FF2B5EF4-FFF2-40B4-BE49-F238E27FC236}">
                <a16:creationId xmlns:a16="http://schemas.microsoft.com/office/drawing/2014/main" id="{AB50B78C-849D-6601-349D-E9C56DACB485}"/>
              </a:ext>
            </a:extLst>
          </p:cNvPr>
          <p:cNvSpPr txBox="1"/>
          <p:nvPr/>
        </p:nvSpPr>
        <p:spPr>
          <a:xfrm>
            <a:off x="761711" y="344353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21" name="TextBox 20">
            <a:extLst>
              <a:ext uri="{FF2B5EF4-FFF2-40B4-BE49-F238E27FC236}">
                <a16:creationId xmlns:a16="http://schemas.microsoft.com/office/drawing/2014/main" id="{F86237E8-15F7-B559-9B24-07A7AADEBD18}"/>
              </a:ext>
            </a:extLst>
          </p:cNvPr>
          <p:cNvSpPr txBox="1"/>
          <p:nvPr/>
        </p:nvSpPr>
        <p:spPr>
          <a:xfrm>
            <a:off x="761711" y="389438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22" name="TextBox 21">
            <a:extLst>
              <a:ext uri="{FF2B5EF4-FFF2-40B4-BE49-F238E27FC236}">
                <a16:creationId xmlns:a16="http://schemas.microsoft.com/office/drawing/2014/main" id="{829B142A-4960-6208-1941-993D81A27DE1}"/>
              </a:ext>
            </a:extLst>
          </p:cNvPr>
          <p:cNvSpPr txBox="1"/>
          <p:nvPr/>
        </p:nvSpPr>
        <p:spPr>
          <a:xfrm>
            <a:off x="761711" y="433888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23" name="TextBox 22">
            <a:extLst>
              <a:ext uri="{FF2B5EF4-FFF2-40B4-BE49-F238E27FC236}">
                <a16:creationId xmlns:a16="http://schemas.microsoft.com/office/drawing/2014/main" id="{15925B7D-96BC-619A-31AD-13B13BCC3125}"/>
              </a:ext>
            </a:extLst>
          </p:cNvPr>
          <p:cNvSpPr txBox="1"/>
          <p:nvPr/>
        </p:nvSpPr>
        <p:spPr>
          <a:xfrm>
            <a:off x="832243" y="4770686"/>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4" name="TextBox 23">
            <a:extLst>
              <a:ext uri="{FF2B5EF4-FFF2-40B4-BE49-F238E27FC236}">
                <a16:creationId xmlns:a16="http://schemas.microsoft.com/office/drawing/2014/main" id="{B36114E6-02AD-0558-6699-C58AC043ABFF}"/>
              </a:ext>
            </a:extLst>
          </p:cNvPr>
          <p:cNvSpPr txBox="1"/>
          <p:nvPr/>
        </p:nvSpPr>
        <p:spPr>
          <a:xfrm>
            <a:off x="1098943" y="4986586"/>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B4334DBF-F57B-329A-C467-36A036340994}"/>
              </a:ext>
            </a:extLst>
          </p:cNvPr>
          <p:cNvSpPr txBox="1"/>
          <p:nvPr/>
        </p:nvSpPr>
        <p:spPr>
          <a:xfrm>
            <a:off x="4427850"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26" name="TextBox 25">
            <a:extLst>
              <a:ext uri="{FF2B5EF4-FFF2-40B4-BE49-F238E27FC236}">
                <a16:creationId xmlns:a16="http://schemas.microsoft.com/office/drawing/2014/main" id="{9C33494B-95A4-68D3-836E-5A4E1AD55A83}"/>
              </a:ext>
            </a:extLst>
          </p:cNvPr>
          <p:cNvSpPr txBox="1"/>
          <p:nvPr/>
        </p:nvSpPr>
        <p:spPr>
          <a:xfrm>
            <a:off x="2408936"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27" name="TextBox 26">
            <a:extLst>
              <a:ext uri="{FF2B5EF4-FFF2-40B4-BE49-F238E27FC236}">
                <a16:creationId xmlns:a16="http://schemas.microsoft.com/office/drawing/2014/main" id="{8681AE8D-4D79-A9E4-666B-F6E5FAF46039}"/>
              </a:ext>
            </a:extLst>
          </p:cNvPr>
          <p:cNvSpPr txBox="1"/>
          <p:nvPr/>
        </p:nvSpPr>
        <p:spPr>
          <a:xfrm>
            <a:off x="3085211"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28" name="TextBox 27">
            <a:extLst>
              <a:ext uri="{FF2B5EF4-FFF2-40B4-BE49-F238E27FC236}">
                <a16:creationId xmlns:a16="http://schemas.microsoft.com/office/drawing/2014/main" id="{5F5076D7-1FD1-EC47-BFBB-EA2D19DF4D35}"/>
              </a:ext>
            </a:extLst>
          </p:cNvPr>
          <p:cNvSpPr txBox="1"/>
          <p:nvPr/>
        </p:nvSpPr>
        <p:spPr>
          <a:xfrm>
            <a:off x="3777361"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29" name="TextBox 28">
            <a:extLst>
              <a:ext uri="{FF2B5EF4-FFF2-40B4-BE49-F238E27FC236}">
                <a16:creationId xmlns:a16="http://schemas.microsoft.com/office/drawing/2014/main" id="{1B5A73D9-F3CF-4ADD-F1AA-1048ED57F21F}"/>
              </a:ext>
            </a:extLst>
          </p:cNvPr>
          <p:cNvSpPr txBox="1"/>
          <p:nvPr/>
        </p:nvSpPr>
        <p:spPr>
          <a:xfrm>
            <a:off x="1736156"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30" name="TextBox 29">
            <a:extLst>
              <a:ext uri="{FF2B5EF4-FFF2-40B4-BE49-F238E27FC236}">
                <a16:creationId xmlns:a16="http://schemas.microsoft.com/office/drawing/2014/main" id="{B9B93A42-D977-E52C-2676-9C547D4B4EB8}"/>
              </a:ext>
            </a:extLst>
          </p:cNvPr>
          <p:cNvSpPr txBox="1"/>
          <p:nvPr/>
        </p:nvSpPr>
        <p:spPr>
          <a:xfrm>
            <a:off x="5120000"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73</a:t>
            </a:r>
          </a:p>
        </p:txBody>
      </p:sp>
      <p:sp>
        <p:nvSpPr>
          <p:cNvPr id="31" name="TextBox 30">
            <a:extLst>
              <a:ext uri="{FF2B5EF4-FFF2-40B4-BE49-F238E27FC236}">
                <a16:creationId xmlns:a16="http://schemas.microsoft.com/office/drawing/2014/main" id="{D463A264-4765-8ED6-F6B8-D6DF2DC4E998}"/>
              </a:ext>
            </a:extLst>
          </p:cNvPr>
          <p:cNvSpPr txBox="1"/>
          <p:nvPr/>
        </p:nvSpPr>
        <p:spPr>
          <a:xfrm>
            <a:off x="5777839"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84</a:t>
            </a:r>
          </a:p>
        </p:txBody>
      </p:sp>
      <p:sp>
        <p:nvSpPr>
          <p:cNvPr id="32" name="TextBox 31">
            <a:extLst>
              <a:ext uri="{FF2B5EF4-FFF2-40B4-BE49-F238E27FC236}">
                <a16:creationId xmlns:a16="http://schemas.microsoft.com/office/drawing/2014/main" id="{C78F055B-8B67-CEB4-ADA5-2A27501B097C}"/>
              </a:ext>
            </a:extLst>
          </p:cNvPr>
          <p:cNvSpPr txBox="1"/>
          <p:nvPr/>
        </p:nvSpPr>
        <p:spPr>
          <a:xfrm>
            <a:off x="1094512" y="4543534"/>
            <a:ext cx="1826956" cy="226591"/>
          </a:xfrm>
          <a:prstGeom prst="rect">
            <a:avLst/>
          </a:prstGeom>
          <a:noFill/>
          <a:ln>
            <a:solidFill>
              <a:schemeClr val="tx1"/>
            </a:solidFill>
          </a:ln>
        </p:spPr>
        <p:txBody>
          <a:bodyPr wrap="none" lIns="72000" tIns="36000" rIns="72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HR 0.70 (0.53-0.92)</a:t>
            </a:r>
            <a:r>
              <a:rPr kumimoji="0" lang="en-GB" sz="1000" b="1"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a</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 p=0.012</a:t>
            </a:r>
          </a:p>
        </p:txBody>
      </p:sp>
      <p:sp>
        <p:nvSpPr>
          <p:cNvPr id="33" name="TextBox 32">
            <a:extLst>
              <a:ext uri="{FF2B5EF4-FFF2-40B4-BE49-F238E27FC236}">
                <a16:creationId xmlns:a16="http://schemas.microsoft.com/office/drawing/2014/main" id="{CF1A9275-83BA-FD90-E570-772906CB4D77}"/>
              </a:ext>
            </a:extLst>
          </p:cNvPr>
          <p:cNvSpPr txBox="1"/>
          <p:nvPr/>
        </p:nvSpPr>
        <p:spPr>
          <a:xfrm>
            <a:off x="3821923" y="2793968"/>
            <a:ext cx="1910312" cy="226591"/>
          </a:xfrm>
          <a:prstGeom prst="rect">
            <a:avLst/>
          </a:prstGeom>
          <a:noFill/>
          <a:ln>
            <a:solidFill>
              <a:schemeClr val="tx1"/>
            </a:solidFill>
          </a:ln>
        </p:spPr>
        <p:txBody>
          <a:bodyPr wrap="none" lIns="72000" tIns="36000" rIns="72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Median follow-up: 55 months</a:t>
            </a:r>
          </a:p>
        </p:txBody>
      </p:sp>
      <p:sp>
        <p:nvSpPr>
          <p:cNvPr id="34" name="TextBox 33">
            <a:extLst>
              <a:ext uri="{FF2B5EF4-FFF2-40B4-BE49-F238E27FC236}">
                <a16:creationId xmlns:a16="http://schemas.microsoft.com/office/drawing/2014/main" id="{6AC45040-01A3-8C22-2CA6-3073AD923CF8}"/>
              </a:ext>
            </a:extLst>
          </p:cNvPr>
          <p:cNvSpPr txBox="1"/>
          <p:nvPr/>
        </p:nvSpPr>
        <p:spPr>
          <a:xfrm>
            <a:off x="5466087" y="3582035"/>
            <a:ext cx="335028" cy="1384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p>
        </p:txBody>
      </p:sp>
      <p:sp>
        <p:nvSpPr>
          <p:cNvPr id="35" name="TextBox 34">
            <a:extLst>
              <a:ext uri="{FF2B5EF4-FFF2-40B4-BE49-F238E27FC236}">
                <a16:creationId xmlns:a16="http://schemas.microsoft.com/office/drawing/2014/main" id="{46049B18-7977-F86C-E19F-204AB8FC492A}"/>
              </a:ext>
            </a:extLst>
          </p:cNvPr>
          <p:cNvSpPr txBox="1"/>
          <p:nvPr/>
        </p:nvSpPr>
        <p:spPr>
          <a:xfrm>
            <a:off x="5466087" y="4518660"/>
            <a:ext cx="455253" cy="1384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CROSS</a:t>
            </a:r>
          </a:p>
        </p:txBody>
      </p:sp>
      <p:sp>
        <p:nvSpPr>
          <p:cNvPr id="46" name="TextBox 45">
            <a:extLst>
              <a:ext uri="{FF2B5EF4-FFF2-40B4-BE49-F238E27FC236}">
                <a16:creationId xmlns:a16="http://schemas.microsoft.com/office/drawing/2014/main" id="{7F8F4878-4C3B-5F70-C8F3-4E942B91F84C}"/>
              </a:ext>
            </a:extLst>
          </p:cNvPr>
          <p:cNvSpPr txBox="1"/>
          <p:nvPr/>
        </p:nvSpPr>
        <p:spPr>
          <a:xfrm>
            <a:off x="1027758" y="5387138"/>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221</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217</a:t>
            </a:r>
          </a:p>
        </p:txBody>
      </p:sp>
      <p:sp>
        <p:nvSpPr>
          <p:cNvPr id="47" name="TextBox 46">
            <a:extLst>
              <a:ext uri="{FF2B5EF4-FFF2-40B4-BE49-F238E27FC236}">
                <a16:creationId xmlns:a16="http://schemas.microsoft.com/office/drawing/2014/main" id="{5E522631-A35A-F078-20D0-DB6AA132A11F}"/>
              </a:ext>
            </a:extLst>
          </p:cNvPr>
          <p:cNvSpPr txBox="1"/>
          <p:nvPr/>
        </p:nvSpPr>
        <p:spPr>
          <a:xfrm>
            <a:off x="4427850"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a:t>
            </a:r>
          </a:p>
        </p:txBody>
      </p:sp>
      <p:sp>
        <p:nvSpPr>
          <p:cNvPr id="48" name="TextBox 47">
            <a:extLst>
              <a:ext uri="{FF2B5EF4-FFF2-40B4-BE49-F238E27FC236}">
                <a16:creationId xmlns:a16="http://schemas.microsoft.com/office/drawing/2014/main" id="{E95E34F8-A72D-AFB5-8C46-4ADF0B55F242}"/>
              </a:ext>
            </a:extLst>
          </p:cNvPr>
          <p:cNvSpPr txBox="1"/>
          <p:nvPr/>
        </p:nvSpPr>
        <p:spPr>
          <a:xfrm>
            <a:off x="2373670" y="538713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113</a:t>
            </a:r>
          </a:p>
        </p:txBody>
      </p:sp>
      <p:sp>
        <p:nvSpPr>
          <p:cNvPr id="49" name="TextBox 48">
            <a:extLst>
              <a:ext uri="{FF2B5EF4-FFF2-40B4-BE49-F238E27FC236}">
                <a16:creationId xmlns:a16="http://schemas.microsoft.com/office/drawing/2014/main" id="{60468F02-E0D7-A1F3-5419-CD3664DEEFFB}"/>
              </a:ext>
            </a:extLst>
          </p:cNvPr>
          <p:cNvSpPr txBox="1"/>
          <p:nvPr/>
        </p:nvSpPr>
        <p:spPr>
          <a:xfrm>
            <a:off x="3049945" y="538713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107</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92</a:t>
            </a:r>
          </a:p>
        </p:txBody>
      </p:sp>
      <p:sp>
        <p:nvSpPr>
          <p:cNvPr id="50" name="TextBox 49">
            <a:extLst>
              <a:ext uri="{FF2B5EF4-FFF2-40B4-BE49-F238E27FC236}">
                <a16:creationId xmlns:a16="http://schemas.microsoft.com/office/drawing/2014/main" id="{511CAD58-5B7B-EE4A-1196-2C04DDDD43C7}"/>
              </a:ext>
            </a:extLst>
          </p:cNvPr>
          <p:cNvSpPr txBox="1"/>
          <p:nvPr/>
        </p:nvSpPr>
        <p:spPr>
          <a:xfrm>
            <a:off x="3777361"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84</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51" name="TextBox 50">
            <a:extLst>
              <a:ext uri="{FF2B5EF4-FFF2-40B4-BE49-F238E27FC236}">
                <a16:creationId xmlns:a16="http://schemas.microsoft.com/office/drawing/2014/main" id="{89F0FDB0-CB39-C13C-8E91-D96025270A95}"/>
              </a:ext>
            </a:extLst>
          </p:cNvPr>
          <p:cNvSpPr txBox="1"/>
          <p:nvPr/>
        </p:nvSpPr>
        <p:spPr>
          <a:xfrm>
            <a:off x="1700890" y="538713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172</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146</a:t>
            </a:r>
          </a:p>
        </p:txBody>
      </p:sp>
      <p:sp>
        <p:nvSpPr>
          <p:cNvPr id="52" name="TextBox 51">
            <a:extLst>
              <a:ext uri="{FF2B5EF4-FFF2-40B4-BE49-F238E27FC236}">
                <a16:creationId xmlns:a16="http://schemas.microsoft.com/office/drawing/2014/main" id="{9039524C-ED55-391A-B9C9-A1AACCF7AAFE}"/>
              </a:ext>
            </a:extLst>
          </p:cNvPr>
          <p:cNvSpPr txBox="1"/>
          <p:nvPr/>
        </p:nvSpPr>
        <p:spPr>
          <a:xfrm>
            <a:off x="5120000"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53" name="TextBox 52">
            <a:extLst>
              <a:ext uri="{FF2B5EF4-FFF2-40B4-BE49-F238E27FC236}">
                <a16:creationId xmlns:a16="http://schemas.microsoft.com/office/drawing/2014/main" id="{E30FD9A8-D72F-A272-8F48-73967AE1AFF4}"/>
              </a:ext>
            </a:extLst>
          </p:cNvPr>
          <p:cNvSpPr txBox="1"/>
          <p:nvPr/>
        </p:nvSpPr>
        <p:spPr>
          <a:xfrm>
            <a:off x="5813105" y="5387138"/>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54" name="TextBox 53">
            <a:extLst>
              <a:ext uri="{FF2B5EF4-FFF2-40B4-BE49-F238E27FC236}">
                <a16:creationId xmlns:a16="http://schemas.microsoft.com/office/drawing/2014/main" id="{96FD2577-1F03-E61D-E6F6-4EBF188E3A40}"/>
              </a:ext>
            </a:extLst>
          </p:cNvPr>
          <p:cNvSpPr txBox="1"/>
          <p:nvPr/>
        </p:nvSpPr>
        <p:spPr>
          <a:xfrm>
            <a:off x="493793" y="5387138"/>
            <a:ext cx="455254"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CROSS</a:t>
            </a:r>
          </a:p>
        </p:txBody>
      </p:sp>
      <p:sp>
        <p:nvSpPr>
          <p:cNvPr id="55" name="TextBox 54">
            <a:extLst>
              <a:ext uri="{FF2B5EF4-FFF2-40B4-BE49-F238E27FC236}">
                <a16:creationId xmlns:a16="http://schemas.microsoft.com/office/drawing/2014/main" id="{A10F7832-4D29-3F2E-5F7A-94C35B1FF4DB}"/>
              </a:ext>
            </a:extLst>
          </p:cNvPr>
          <p:cNvSpPr txBox="1"/>
          <p:nvPr/>
        </p:nvSpPr>
        <p:spPr>
          <a:xfrm>
            <a:off x="619201" y="1906689"/>
            <a:ext cx="3720699" cy="400110"/>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OVERALL SURVIVAL (ITT)</a:t>
            </a:r>
            <a:r>
              <a:rPr kumimoji="0" lang="en-GB" sz="2000" b="1" i="0" u="none" strike="noStrike" kern="1200" cap="none" spc="100" normalizeH="0" baseline="30000" noProof="0" dirty="0">
                <a:ln>
                  <a:noFill/>
                </a:ln>
                <a:solidFill>
                  <a:srgbClr val="C6573B"/>
                </a:solidFill>
                <a:effectLst/>
                <a:uLnTx/>
                <a:uFillTx/>
                <a:latin typeface="Arial" panose="020B0604020202020204" pitchFamily="34" charset="0"/>
                <a:ea typeface="Aileron" charset="0"/>
                <a:cs typeface="Arial" panose="020B0604020202020204" pitchFamily="34" charset="0"/>
              </a:rPr>
              <a:t>2</a:t>
            </a:r>
          </a:p>
        </p:txBody>
      </p:sp>
      <p:sp>
        <p:nvSpPr>
          <p:cNvPr id="56" name="TextBox 55">
            <a:extLst>
              <a:ext uri="{FF2B5EF4-FFF2-40B4-BE49-F238E27FC236}">
                <a16:creationId xmlns:a16="http://schemas.microsoft.com/office/drawing/2014/main" id="{AF5DB23D-46EB-29E9-8C7C-C82C5EDF11A3}"/>
              </a:ext>
            </a:extLst>
          </p:cNvPr>
          <p:cNvSpPr txBox="1"/>
          <p:nvPr/>
        </p:nvSpPr>
        <p:spPr>
          <a:xfrm>
            <a:off x="6457157" y="1906690"/>
            <a:ext cx="5294655" cy="400110"/>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0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PROGRESSION-FREE SURVIVAL (ITT)</a:t>
            </a:r>
            <a:r>
              <a:rPr kumimoji="0" lang="en-GB" sz="2000" b="1" i="0" u="none" strike="noStrike" kern="1200" cap="none" spc="100" normalizeH="0" baseline="30000" noProof="0" dirty="0">
                <a:ln>
                  <a:noFill/>
                </a:ln>
                <a:solidFill>
                  <a:srgbClr val="C6573B"/>
                </a:solidFill>
                <a:effectLst/>
                <a:uLnTx/>
                <a:uFillTx/>
                <a:latin typeface="Arial" panose="020B0604020202020204" pitchFamily="34" charset="0"/>
                <a:ea typeface="Aileron" charset="0"/>
                <a:cs typeface="Arial" panose="020B0604020202020204" pitchFamily="34" charset="0"/>
              </a:rPr>
              <a:t>2</a:t>
            </a:r>
          </a:p>
        </p:txBody>
      </p:sp>
      <p:sp>
        <p:nvSpPr>
          <p:cNvPr id="57" name="TextBox 56">
            <a:extLst>
              <a:ext uri="{FF2B5EF4-FFF2-40B4-BE49-F238E27FC236}">
                <a16:creationId xmlns:a16="http://schemas.microsoft.com/office/drawing/2014/main" id="{187BBCAC-7154-8CC7-8B9C-A81DD7877C17}"/>
              </a:ext>
            </a:extLst>
          </p:cNvPr>
          <p:cNvSpPr txBox="1"/>
          <p:nvPr/>
        </p:nvSpPr>
        <p:spPr>
          <a:xfrm rot="16200000">
            <a:off x="5482044" y="3661784"/>
            <a:ext cx="1774525"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Progression-free survival (%)</a:t>
            </a:r>
          </a:p>
        </p:txBody>
      </p:sp>
      <p:sp>
        <p:nvSpPr>
          <p:cNvPr id="58" name="TextBox 57">
            <a:extLst>
              <a:ext uri="{FF2B5EF4-FFF2-40B4-BE49-F238E27FC236}">
                <a16:creationId xmlns:a16="http://schemas.microsoft.com/office/drawing/2014/main" id="{C0D8BD36-568F-F22A-98FC-CDED0BB820C4}"/>
              </a:ext>
            </a:extLst>
          </p:cNvPr>
          <p:cNvSpPr txBox="1"/>
          <p:nvPr/>
        </p:nvSpPr>
        <p:spPr>
          <a:xfrm>
            <a:off x="6477617" y="2551361"/>
            <a:ext cx="21159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59" name="TextBox 58">
            <a:extLst>
              <a:ext uri="{FF2B5EF4-FFF2-40B4-BE49-F238E27FC236}">
                <a16:creationId xmlns:a16="http://schemas.microsoft.com/office/drawing/2014/main" id="{96ED8A49-67A6-5088-E152-2EDD85395257}"/>
              </a:ext>
            </a:extLst>
          </p:cNvPr>
          <p:cNvSpPr txBox="1"/>
          <p:nvPr/>
        </p:nvSpPr>
        <p:spPr>
          <a:xfrm>
            <a:off x="8453527" y="5165415"/>
            <a:ext cx="1694375"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Months from randomisation</a:t>
            </a:r>
          </a:p>
        </p:txBody>
      </p:sp>
      <p:sp>
        <p:nvSpPr>
          <p:cNvPr id="60" name="TextBox 59">
            <a:extLst>
              <a:ext uri="{FF2B5EF4-FFF2-40B4-BE49-F238E27FC236}">
                <a16:creationId xmlns:a16="http://schemas.microsoft.com/office/drawing/2014/main" id="{AE580606-140C-2A94-C96F-292D7A34B39F}"/>
              </a:ext>
            </a:extLst>
          </p:cNvPr>
          <p:cNvSpPr txBox="1"/>
          <p:nvPr/>
        </p:nvSpPr>
        <p:spPr>
          <a:xfrm>
            <a:off x="6548149" y="299903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61" name="TextBox 60">
            <a:extLst>
              <a:ext uri="{FF2B5EF4-FFF2-40B4-BE49-F238E27FC236}">
                <a16:creationId xmlns:a16="http://schemas.microsoft.com/office/drawing/2014/main" id="{5827C4A6-6CF6-3E17-0FBB-D15CAF443919}"/>
              </a:ext>
            </a:extLst>
          </p:cNvPr>
          <p:cNvSpPr txBox="1"/>
          <p:nvPr/>
        </p:nvSpPr>
        <p:spPr>
          <a:xfrm>
            <a:off x="6548149" y="344353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62" name="TextBox 61">
            <a:extLst>
              <a:ext uri="{FF2B5EF4-FFF2-40B4-BE49-F238E27FC236}">
                <a16:creationId xmlns:a16="http://schemas.microsoft.com/office/drawing/2014/main" id="{F1C8BEF4-82DB-0984-05F1-F28DC5DD4EA8}"/>
              </a:ext>
            </a:extLst>
          </p:cNvPr>
          <p:cNvSpPr txBox="1"/>
          <p:nvPr/>
        </p:nvSpPr>
        <p:spPr>
          <a:xfrm>
            <a:off x="6548149" y="389438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63" name="TextBox 62">
            <a:extLst>
              <a:ext uri="{FF2B5EF4-FFF2-40B4-BE49-F238E27FC236}">
                <a16:creationId xmlns:a16="http://schemas.microsoft.com/office/drawing/2014/main" id="{9FEFDD5F-50EB-75B1-5EB4-F8B304C4A5E8}"/>
              </a:ext>
            </a:extLst>
          </p:cNvPr>
          <p:cNvSpPr txBox="1"/>
          <p:nvPr/>
        </p:nvSpPr>
        <p:spPr>
          <a:xfrm>
            <a:off x="6548149" y="4338886"/>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64" name="TextBox 63">
            <a:extLst>
              <a:ext uri="{FF2B5EF4-FFF2-40B4-BE49-F238E27FC236}">
                <a16:creationId xmlns:a16="http://schemas.microsoft.com/office/drawing/2014/main" id="{B96E10DD-C2ED-EF3F-51AE-AE9F6B443A84}"/>
              </a:ext>
            </a:extLst>
          </p:cNvPr>
          <p:cNvSpPr txBox="1"/>
          <p:nvPr/>
        </p:nvSpPr>
        <p:spPr>
          <a:xfrm>
            <a:off x="6618681" y="4793762"/>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65" name="TextBox 64">
            <a:extLst>
              <a:ext uri="{FF2B5EF4-FFF2-40B4-BE49-F238E27FC236}">
                <a16:creationId xmlns:a16="http://schemas.microsoft.com/office/drawing/2014/main" id="{B4D1C1B5-D698-39DF-470A-CF1B4945FBD3}"/>
              </a:ext>
            </a:extLst>
          </p:cNvPr>
          <p:cNvSpPr txBox="1"/>
          <p:nvPr/>
        </p:nvSpPr>
        <p:spPr>
          <a:xfrm>
            <a:off x="6927098" y="4986586"/>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66" name="TextBox 65">
            <a:extLst>
              <a:ext uri="{FF2B5EF4-FFF2-40B4-BE49-F238E27FC236}">
                <a16:creationId xmlns:a16="http://schemas.microsoft.com/office/drawing/2014/main" id="{94431D38-D711-6680-A434-43A3E456DDF1}"/>
              </a:ext>
            </a:extLst>
          </p:cNvPr>
          <p:cNvSpPr txBox="1"/>
          <p:nvPr/>
        </p:nvSpPr>
        <p:spPr>
          <a:xfrm>
            <a:off x="10214288"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67" name="TextBox 66">
            <a:extLst>
              <a:ext uri="{FF2B5EF4-FFF2-40B4-BE49-F238E27FC236}">
                <a16:creationId xmlns:a16="http://schemas.microsoft.com/office/drawing/2014/main" id="{BCE258CC-9497-812F-355D-ED4C14BA94D9}"/>
              </a:ext>
            </a:extLst>
          </p:cNvPr>
          <p:cNvSpPr txBox="1"/>
          <p:nvPr/>
        </p:nvSpPr>
        <p:spPr>
          <a:xfrm>
            <a:off x="8223926"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68" name="TextBox 67">
            <a:extLst>
              <a:ext uri="{FF2B5EF4-FFF2-40B4-BE49-F238E27FC236}">
                <a16:creationId xmlns:a16="http://schemas.microsoft.com/office/drawing/2014/main" id="{73EBD002-AF75-6335-06EC-0C5EA0182E4F}"/>
              </a:ext>
            </a:extLst>
          </p:cNvPr>
          <p:cNvSpPr txBox="1"/>
          <p:nvPr/>
        </p:nvSpPr>
        <p:spPr>
          <a:xfrm>
            <a:off x="8907264"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69" name="TextBox 68">
            <a:extLst>
              <a:ext uri="{FF2B5EF4-FFF2-40B4-BE49-F238E27FC236}">
                <a16:creationId xmlns:a16="http://schemas.microsoft.com/office/drawing/2014/main" id="{88BAE987-789E-9D59-DEAA-8203C89C2223}"/>
              </a:ext>
            </a:extLst>
          </p:cNvPr>
          <p:cNvSpPr txBox="1"/>
          <p:nvPr/>
        </p:nvSpPr>
        <p:spPr>
          <a:xfrm>
            <a:off x="9563799"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70" name="TextBox 69">
            <a:extLst>
              <a:ext uri="{FF2B5EF4-FFF2-40B4-BE49-F238E27FC236}">
                <a16:creationId xmlns:a16="http://schemas.microsoft.com/office/drawing/2014/main" id="{BE917268-0BED-82E1-1E3C-C1486821985A}"/>
              </a:ext>
            </a:extLst>
          </p:cNvPr>
          <p:cNvSpPr txBox="1"/>
          <p:nvPr/>
        </p:nvSpPr>
        <p:spPr>
          <a:xfrm>
            <a:off x="7550124"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71" name="TextBox 70">
            <a:extLst>
              <a:ext uri="{FF2B5EF4-FFF2-40B4-BE49-F238E27FC236}">
                <a16:creationId xmlns:a16="http://schemas.microsoft.com/office/drawing/2014/main" id="{56295860-F7CB-D3EE-842A-8D82D83E808D}"/>
              </a:ext>
            </a:extLst>
          </p:cNvPr>
          <p:cNvSpPr txBox="1"/>
          <p:nvPr/>
        </p:nvSpPr>
        <p:spPr>
          <a:xfrm>
            <a:off x="10906438"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73</a:t>
            </a:r>
          </a:p>
        </p:txBody>
      </p:sp>
      <p:sp>
        <p:nvSpPr>
          <p:cNvPr id="72" name="TextBox 71">
            <a:extLst>
              <a:ext uri="{FF2B5EF4-FFF2-40B4-BE49-F238E27FC236}">
                <a16:creationId xmlns:a16="http://schemas.microsoft.com/office/drawing/2014/main" id="{5ABE3AEE-2DFF-0C9D-2EB7-6D83FFBACF6C}"/>
              </a:ext>
            </a:extLst>
          </p:cNvPr>
          <p:cNvSpPr txBox="1"/>
          <p:nvPr/>
        </p:nvSpPr>
        <p:spPr>
          <a:xfrm>
            <a:off x="11579538" y="4986586"/>
            <a:ext cx="14106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84</a:t>
            </a:r>
          </a:p>
        </p:txBody>
      </p:sp>
      <p:sp>
        <p:nvSpPr>
          <p:cNvPr id="73" name="TextBox 72">
            <a:extLst>
              <a:ext uri="{FF2B5EF4-FFF2-40B4-BE49-F238E27FC236}">
                <a16:creationId xmlns:a16="http://schemas.microsoft.com/office/drawing/2014/main" id="{7B4BD0AB-21A2-09A9-AF8A-8A1D6E166D04}"/>
              </a:ext>
            </a:extLst>
          </p:cNvPr>
          <p:cNvSpPr txBox="1"/>
          <p:nvPr/>
        </p:nvSpPr>
        <p:spPr>
          <a:xfrm>
            <a:off x="6894378" y="4543534"/>
            <a:ext cx="1849399" cy="226591"/>
          </a:xfrm>
          <a:prstGeom prst="rect">
            <a:avLst/>
          </a:prstGeom>
          <a:noFill/>
          <a:ln>
            <a:solidFill>
              <a:schemeClr val="tx1"/>
            </a:solidFill>
          </a:ln>
        </p:spPr>
        <p:txBody>
          <a:bodyPr wrap="none" lIns="72000" tIns="36000" rIns="72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HR 0.66 (0.51-0.85)</a:t>
            </a:r>
            <a:r>
              <a:rPr kumimoji="0" lang="en-GB" sz="1000" b="1"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rPr>
              <a:t>a</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 p=0.001</a:t>
            </a:r>
          </a:p>
        </p:txBody>
      </p:sp>
      <p:sp>
        <p:nvSpPr>
          <p:cNvPr id="74" name="TextBox 73">
            <a:extLst>
              <a:ext uri="{FF2B5EF4-FFF2-40B4-BE49-F238E27FC236}">
                <a16:creationId xmlns:a16="http://schemas.microsoft.com/office/drawing/2014/main" id="{0541A4D7-41BC-B6C0-32E6-F93B017D27A4}"/>
              </a:ext>
            </a:extLst>
          </p:cNvPr>
          <p:cNvSpPr txBox="1"/>
          <p:nvPr/>
        </p:nvSpPr>
        <p:spPr>
          <a:xfrm>
            <a:off x="9608361" y="2793968"/>
            <a:ext cx="1910312" cy="226591"/>
          </a:xfrm>
          <a:prstGeom prst="rect">
            <a:avLst/>
          </a:prstGeom>
          <a:noFill/>
          <a:ln>
            <a:solidFill>
              <a:schemeClr val="tx1"/>
            </a:solidFill>
          </a:ln>
        </p:spPr>
        <p:txBody>
          <a:bodyPr wrap="none" lIns="72000" tIns="36000" rIns="72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Median follow-up: 55 months</a:t>
            </a:r>
          </a:p>
        </p:txBody>
      </p:sp>
      <p:sp>
        <p:nvSpPr>
          <p:cNvPr id="75" name="TextBox 74">
            <a:extLst>
              <a:ext uri="{FF2B5EF4-FFF2-40B4-BE49-F238E27FC236}">
                <a16:creationId xmlns:a16="http://schemas.microsoft.com/office/drawing/2014/main" id="{7530F07C-0757-7E41-91E8-B4750A2E3A80}"/>
              </a:ext>
            </a:extLst>
          </p:cNvPr>
          <p:cNvSpPr txBox="1"/>
          <p:nvPr/>
        </p:nvSpPr>
        <p:spPr>
          <a:xfrm>
            <a:off x="11252524" y="3709285"/>
            <a:ext cx="335028" cy="1384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p>
        </p:txBody>
      </p:sp>
      <p:sp>
        <p:nvSpPr>
          <p:cNvPr id="76" name="TextBox 75">
            <a:extLst>
              <a:ext uri="{FF2B5EF4-FFF2-40B4-BE49-F238E27FC236}">
                <a16:creationId xmlns:a16="http://schemas.microsoft.com/office/drawing/2014/main" id="{840D9BC8-3846-E12C-7D33-A48ACE9A51F7}"/>
              </a:ext>
            </a:extLst>
          </p:cNvPr>
          <p:cNvSpPr txBox="1"/>
          <p:nvPr/>
        </p:nvSpPr>
        <p:spPr>
          <a:xfrm>
            <a:off x="10960778" y="4323516"/>
            <a:ext cx="455253" cy="138499"/>
          </a:xfrm>
          <a:prstGeom prst="rect">
            <a:avLst/>
          </a:prstGeom>
          <a:noFill/>
        </p:spPr>
        <p:txBody>
          <a:bodyPr wrap="non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CROSS</a:t>
            </a:r>
          </a:p>
        </p:txBody>
      </p:sp>
      <p:sp>
        <p:nvSpPr>
          <p:cNvPr id="77" name="TextBox 76">
            <a:extLst>
              <a:ext uri="{FF2B5EF4-FFF2-40B4-BE49-F238E27FC236}">
                <a16:creationId xmlns:a16="http://schemas.microsoft.com/office/drawing/2014/main" id="{C66AB8E1-A6C9-6425-C324-1D740B45B89A}"/>
              </a:ext>
            </a:extLst>
          </p:cNvPr>
          <p:cNvSpPr txBox="1"/>
          <p:nvPr/>
        </p:nvSpPr>
        <p:spPr>
          <a:xfrm>
            <a:off x="6856534" y="5387138"/>
            <a:ext cx="211660"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221</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217</a:t>
            </a:r>
          </a:p>
        </p:txBody>
      </p:sp>
      <p:sp>
        <p:nvSpPr>
          <p:cNvPr id="78" name="TextBox 77">
            <a:extLst>
              <a:ext uri="{FF2B5EF4-FFF2-40B4-BE49-F238E27FC236}">
                <a16:creationId xmlns:a16="http://schemas.microsoft.com/office/drawing/2014/main" id="{75D5FAA6-A375-2F75-44DB-21FE6F1AA7E1}"/>
              </a:ext>
            </a:extLst>
          </p:cNvPr>
          <p:cNvSpPr txBox="1"/>
          <p:nvPr/>
        </p:nvSpPr>
        <p:spPr>
          <a:xfrm>
            <a:off x="10214288"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22</a:t>
            </a:r>
          </a:p>
        </p:txBody>
      </p:sp>
      <p:sp>
        <p:nvSpPr>
          <p:cNvPr id="79" name="TextBox 78">
            <a:extLst>
              <a:ext uri="{FF2B5EF4-FFF2-40B4-BE49-F238E27FC236}">
                <a16:creationId xmlns:a16="http://schemas.microsoft.com/office/drawing/2014/main" id="{0D7BD761-E0A6-7114-481B-D3D5E7CB7D33}"/>
              </a:ext>
            </a:extLst>
          </p:cNvPr>
          <p:cNvSpPr txBox="1"/>
          <p:nvPr/>
        </p:nvSpPr>
        <p:spPr>
          <a:xfrm>
            <a:off x="8188660" y="538713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78</a:t>
            </a:r>
          </a:p>
        </p:txBody>
      </p:sp>
      <p:sp>
        <p:nvSpPr>
          <p:cNvPr id="80" name="TextBox 79">
            <a:extLst>
              <a:ext uri="{FF2B5EF4-FFF2-40B4-BE49-F238E27FC236}">
                <a16:creationId xmlns:a16="http://schemas.microsoft.com/office/drawing/2014/main" id="{551E26C9-D1B9-D63D-0FAF-B23C9B93073A}"/>
              </a:ext>
            </a:extLst>
          </p:cNvPr>
          <p:cNvSpPr txBox="1"/>
          <p:nvPr/>
        </p:nvSpPr>
        <p:spPr>
          <a:xfrm>
            <a:off x="8907264"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62</a:t>
            </a:r>
          </a:p>
        </p:txBody>
      </p:sp>
      <p:sp>
        <p:nvSpPr>
          <p:cNvPr id="81" name="TextBox 80">
            <a:extLst>
              <a:ext uri="{FF2B5EF4-FFF2-40B4-BE49-F238E27FC236}">
                <a16:creationId xmlns:a16="http://schemas.microsoft.com/office/drawing/2014/main" id="{F257AE4E-1DC7-8846-9D26-B2D4BBE60837}"/>
              </a:ext>
            </a:extLst>
          </p:cNvPr>
          <p:cNvSpPr txBox="1"/>
          <p:nvPr/>
        </p:nvSpPr>
        <p:spPr>
          <a:xfrm>
            <a:off x="9563799"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73</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a:t>
            </a:r>
          </a:p>
        </p:txBody>
      </p:sp>
      <p:sp>
        <p:nvSpPr>
          <p:cNvPr id="82" name="TextBox 81">
            <a:extLst>
              <a:ext uri="{FF2B5EF4-FFF2-40B4-BE49-F238E27FC236}">
                <a16:creationId xmlns:a16="http://schemas.microsoft.com/office/drawing/2014/main" id="{BCF8E9A7-3A7B-8421-2540-1A4EEA7C89B0}"/>
              </a:ext>
            </a:extLst>
          </p:cNvPr>
          <p:cNvSpPr txBox="1"/>
          <p:nvPr/>
        </p:nvSpPr>
        <p:spPr>
          <a:xfrm>
            <a:off x="7514858" y="5387138"/>
            <a:ext cx="211596"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135</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113</a:t>
            </a:r>
          </a:p>
        </p:txBody>
      </p:sp>
      <p:sp>
        <p:nvSpPr>
          <p:cNvPr id="83" name="TextBox 82">
            <a:extLst>
              <a:ext uri="{FF2B5EF4-FFF2-40B4-BE49-F238E27FC236}">
                <a16:creationId xmlns:a16="http://schemas.microsoft.com/office/drawing/2014/main" id="{3A8D5242-8717-FC79-13AD-50F3BB205489}"/>
              </a:ext>
            </a:extLst>
          </p:cNvPr>
          <p:cNvSpPr txBox="1"/>
          <p:nvPr/>
        </p:nvSpPr>
        <p:spPr>
          <a:xfrm>
            <a:off x="10906438" y="5387138"/>
            <a:ext cx="141064"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sp>
        <p:nvSpPr>
          <p:cNvPr id="84" name="TextBox 83">
            <a:extLst>
              <a:ext uri="{FF2B5EF4-FFF2-40B4-BE49-F238E27FC236}">
                <a16:creationId xmlns:a16="http://schemas.microsoft.com/office/drawing/2014/main" id="{D98A9D47-9524-23C9-FD61-24F4106D6DE9}"/>
              </a:ext>
            </a:extLst>
          </p:cNvPr>
          <p:cNvSpPr txBox="1"/>
          <p:nvPr/>
        </p:nvSpPr>
        <p:spPr>
          <a:xfrm>
            <a:off x="11614804" y="5387138"/>
            <a:ext cx="70532"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85" name="TextBox 84">
            <a:extLst>
              <a:ext uri="{FF2B5EF4-FFF2-40B4-BE49-F238E27FC236}">
                <a16:creationId xmlns:a16="http://schemas.microsoft.com/office/drawing/2014/main" id="{123A7E40-F8D7-51FD-AFD1-D7788F83204C}"/>
              </a:ext>
            </a:extLst>
          </p:cNvPr>
          <p:cNvSpPr txBox="1"/>
          <p:nvPr/>
        </p:nvSpPr>
        <p:spPr>
          <a:xfrm>
            <a:off x="6280231" y="5387138"/>
            <a:ext cx="455254" cy="2769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FLOT</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CROSS</a:t>
            </a:r>
          </a:p>
        </p:txBody>
      </p:sp>
      <p:pic>
        <p:nvPicPr>
          <p:cNvPr id="88" name="Graphic 87">
            <a:extLst>
              <a:ext uri="{FF2B5EF4-FFF2-40B4-BE49-F238E27FC236}">
                <a16:creationId xmlns:a16="http://schemas.microsoft.com/office/drawing/2014/main" id="{4B37FF37-E4B8-992B-063B-D1227FB4262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186090" y="2482362"/>
            <a:ext cx="5670550" cy="3600450"/>
          </a:xfrm>
          <a:prstGeom prst="rect">
            <a:avLst/>
          </a:prstGeom>
        </p:spPr>
      </p:pic>
    </p:spTree>
    <p:extLst>
      <p:ext uri="{BB962C8B-B14F-4D97-AF65-F5344CB8AC3E}">
        <p14:creationId xmlns:p14="http://schemas.microsoft.com/office/powerpoint/2010/main" val="30205039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3502-40F2-A06E-95FB-A951A786D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61A34-0DE6-1EB4-E281-E6C52E9A2B74}"/>
              </a:ext>
            </a:extLst>
          </p:cNvPr>
          <p:cNvSpPr>
            <a:spLocks noGrp="1"/>
          </p:cNvSpPr>
          <p:nvPr>
            <p:ph type="title"/>
          </p:nvPr>
        </p:nvSpPr>
        <p:spPr>
          <a:xfrm>
            <a:off x="619201" y="259200"/>
            <a:ext cx="10963199" cy="864000"/>
          </a:xfrm>
        </p:spPr>
        <p:txBody>
          <a:bodyPr>
            <a:normAutofit/>
          </a:bodyPr>
          <a:lstStyle/>
          <a:p>
            <a:r>
              <a:rPr lang="en-GB" noProof="0" dirty="0"/>
              <a:t>the Peri-operative chemotherapy-ICI Landscape</a:t>
            </a:r>
          </a:p>
        </p:txBody>
      </p:sp>
      <p:sp>
        <p:nvSpPr>
          <p:cNvPr id="45" name="Content Placeholder 44">
            <a:extLst>
              <a:ext uri="{FF2B5EF4-FFF2-40B4-BE49-F238E27FC236}">
                <a16:creationId xmlns:a16="http://schemas.microsoft.com/office/drawing/2014/main" id="{04FCF873-0E91-AAE8-9544-6AE5205D81AB}"/>
              </a:ext>
            </a:extLst>
          </p:cNvPr>
          <p:cNvSpPr>
            <a:spLocks noGrp="1"/>
          </p:cNvSpPr>
          <p:nvPr>
            <p:ph sz="quarter" idx="15"/>
          </p:nvPr>
        </p:nvSpPr>
        <p:spPr/>
        <p:txBody>
          <a:bodyPr anchor="b" anchorCtr="0"/>
          <a:lstStyle/>
          <a:p>
            <a:pPr>
              <a:spcBef>
                <a:spcPts val="0"/>
              </a:spcBef>
              <a:spcAft>
                <a:spcPts val="300"/>
              </a:spcAft>
            </a:pPr>
            <a:r>
              <a:rPr lang="en-GB" sz="1100" baseline="30000" noProof="0" dirty="0">
                <a:solidFill>
                  <a:schemeClr val="tx2"/>
                </a:solidFill>
              </a:rPr>
              <a:t>a</a:t>
            </a:r>
            <a:r>
              <a:rPr lang="en-GB" sz="1100" noProof="0" dirty="0">
                <a:solidFill>
                  <a:schemeClr val="tx2"/>
                </a:solidFill>
              </a:rPr>
              <a:t> CT: intravenous cisplatin plus oral capecitabine or fluorouracil; </a:t>
            </a:r>
            <a:r>
              <a:rPr lang="en-GB" sz="1100" baseline="30000" noProof="0" dirty="0">
                <a:solidFill>
                  <a:schemeClr val="tx2"/>
                </a:solidFill>
              </a:rPr>
              <a:t>b</a:t>
            </a:r>
            <a:r>
              <a:rPr lang="en-GB" sz="1100" noProof="0" dirty="0">
                <a:solidFill>
                  <a:schemeClr val="tx2"/>
                </a:solidFill>
              </a:rPr>
              <a:t> Main cohort; </a:t>
            </a:r>
            <a:r>
              <a:rPr lang="en-GB" sz="1100" baseline="30000" noProof="0" dirty="0">
                <a:solidFill>
                  <a:schemeClr val="tx2"/>
                </a:solidFill>
              </a:rPr>
              <a:t>c</a:t>
            </a:r>
            <a:r>
              <a:rPr lang="en-GB" sz="1100" noProof="0" dirty="0">
                <a:solidFill>
                  <a:schemeClr val="tx2"/>
                </a:solidFill>
              </a:rPr>
              <a:t> FLOT cohort; </a:t>
            </a:r>
            <a:r>
              <a:rPr lang="en-GB" sz="1100" baseline="30000" noProof="0" dirty="0">
                <a:solidFill>
                  <a:schemeClr val="tx2"/>
                </a:solidFill>
              </a:rPr>
              <a:t>d</a:t>
            </a:r>
            <a:r>
              <a:rPr lang="en-GB" sz="1100" noProof="0" dirty="0">
                <a:solidFill>
                  <a:schemeClr val="tx2"/>
                </a:solidFill>
              </a:rPr>
              <a:t> FLOT+main cohorts (combined)</a:t>
            </a:r>
          </a:p>
          <a:p>
            <a:pPr>
              <a:spcBef>
                <a:spcPts val="0"/>
              </a:spcBef>
              <a:spcAft>
                <a:spcPts val="300"/>
              </a:spcAft>
            </a:pPr>
            <a:r>
              <a:rPr lang="en-GB" sz="1100" noProof="0" dirty="0">
                <a:solidFill>
                  <a:schemeClr val="tx2"/>
                </a:solidFill>
              </a:rPr>
              <a:t>DFS, disease-free survival; ECOG PS, Eastern Cooperative Oncology Group performance status; EFS, event-free survival; FLOT, 5-fluorouracil, leucovorin, oxaliplatin and docetaxel; N, Nodal (staging); OS, overall survival; pCR, pathological complete response; pem, pembrolizumab; R, randomisation; T, Tumour (staging)</a:t>
            </a:r>
          </a:p>
          <a:p>
            <a:pPr>
              <a:spcBef>
                <a:spcPts val="0"/>
              </a:spcBef>
              <a:spcAft>
                <a:spcPts val="300"/>
              </a:spcAft>
            </a:pPr>
            <a:r>
              <a:rPr lang="en-GB" sz="1100" noProof="0" dirty="0">
                <a:solidFill>
                  <a:schemeClr val="tx2"/>
                </a:solidFill>
              </a:rPr>
              <a:t>1. Janjigian YY, et al. J Clin Oncol. 2025;43(suppl 17). Presented at ASCO Congress 2025 (Abstract LBA5); 2. Al-Batran S-E, et al. J Clin Oncol 2024;42(No. 3_suppl). Presented at ASCO GI Cancer Symposium 2024 (Abstract 247, oral presentation); 3</a:t>
            </a:r>
            <a:r>
              <a:rPr lang="en-GB" noProof="0" dirty="0">
                <a:solidFill>
                  <a:schemeClr val="tx2"/>
                </a:solidFill>
              </a:rPr>
              <a:t>. Shitara K, et al. J Clin Oncol. 2025;43:3152-3159</a:t>
            </a:r>
            <a:endParaRPr lang="en-GB" sz="1100" noProof="0" dirty="0">
              <a:solidFill>
                <a:schemeClr val="tx2"/>
              </a:solidFill>
            </a:endParaRPr>
          </a:p>
        </p:txBody>
      </p:sp>
      <p:sp>
        <p:nvSpPr>
          <p:cNvPr id="33" name="TextBox 32">
            <a:extLst>
              <a:ext uri="{FF2B5EF4-FFF2-40B4-BE49-F238E27FC236}">
                <a16:creationId xmlns:a16="http://schemas.microsoft.com/office/drawing/2014/main" id="{8672B189-8C8B-876A-4976-5237596E00BD}"/>
              </a:ext>
            </a:extLst>
          </p:cNvPr>
          <p:cNvSpPr txBox="1"/>
          <p:nvPr/>
        </p:nvSpPr>
        <p:spPr>
          <a:xfrm>
            <a:off x="8644532" y="1595250"/>
            <a:ext cx="2311243" cy="738664"/>
          </a:xfrm>
          <a:prstGeom prst="rect">
            <a:avLst/>
          </a:prstGeom>
          <a:noFill/>
        </p:spPr>
        <p:txBody>
          <a:bodyPr wrap="square" rtlCol="0">
            <a:spAutoFit/>
          </a:bodyPr>
          <a:lstStyle/>
          <a:p>
            <a:pPr algn="ctr"/>
            <a:r>
              <a:rPr lang="en-GB" sz="1400" noProof="0" dirty="0"/>
              <a:t> </a:t>
            </a:r>
            <a:r>
              <a:rPr lang="en-GB" sz="1400" noProof="0" dirty="0">
                <a:latin typeface="Arial" panose="020B0604020202020204" pitchFamily="34" charset="0"/>
                <a:cs typeface="Arial" panose="020B0604020202020204" pitchFamily="34" charset="0"/>
              </a:rPr>
              <a:t>Primary = </a:t>
            </a:r>
            <a:r>
              <a:rPr lang="en-GB" sz="1400" b="1" noProof="0" dirty="0">
                <a:latin typeface="Arial" panose="020B0604020202020204" pitchFamily="34" charset="0"/>
                <a:cs typeface="Arial" panose="020B0604020202020204" pitchFamily="34" charset="0"/>
              </a:rPr>
              <a:t>EFS</a:t>
            </a:r>
          </a:p>
          <a:p>
            <a:pPr algn="ctr"/>
            <a:r>
              <a:rPr lang="en-GB" sz="1400" noProof="0" dirty="0">
                <a:latin typeface="Arial" panose="020B0604020202020204" pitchFamily="34" charset="0"/>
                <a:cs typeface="Arial" panose="020B0604020202020204" pitchFamily="34" charset="0"/>
              </a:rPr>
              <a:t>Secondary = pCR, OS</a:t>
            </a:r>
          </a:p>
          <a:p>
            <a:pPr algn="ctr"/>
            <a:endParaRPr lang="en-GB" sz="1400" noProof="0" dirty="0"/>
          </a:p>
        </p:txBody>
      </p:sp>
      <p:cxnSp>
        <p:nvCxnSpPr>
          <p:cNvPr id="39" name="Straight Connector 38">
            <a:extLst>
              <a:ext uri="{FF2B5EF4-FFF2-40B4-BE49-F238E27FC236}">
                <a16:creationId xmlns:a16="http://schemas.microsoft.com/office/drawing/2014/main" id="{FBF3C91E-0A73-ACE8-B1FC-E7D817D96352}"/>
              </a:ext>
            </a:extLst>
          </p:cNvPr>
          <p:cNvCxnSpPr>
            <a:cxnSpLocks/>
          </p:cNvCxnSpPr>
          <p:nvPr/>
        </p:nvCxnSpPr>
        <p:spPr>
          <a:xfrm>
            <a:off x="619125" y="3211677"/>
            <a:ext cx="10963275"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AB7B5ED-5014-3CA0-34D8-919737E9A578}"/>
              </a:ext>
            </a:extLst>
          </p:cNvPr>
          <p:cNvSpPr txBox="1"/>
          <p:nvPr/>
        </p:nvSpPr>
        <p:spPr>
          <a:xfrm>
            <a:off x="2765447" y="2236391"/>
            <a:ext cx="557846"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(N=948)</a:t>
            </a:r>
          </a:p>
        </p:txBody>
      </p:sp>
      <p:cxnSp>
        <p:nvCxnSpPr>
          <p:cNvPr id="52" name="Straight Connector 51">
            <a:extLst>
              <a:ext uri="{FF2B5EF4-FFF2-40B4-BE49-F238E27FC236}">
                <a16:creationId xmlns:a16="http://schemas.microsoft.com/office/drawing/2014/main" id="{5DE7A993-0500-7DA1-91F2-544825D886C0}"/>
              </a:ext>
            </a:extLst>
          </p:cNvPr>
          <p:cNvCxnSpPr>
            <a:cxnSpLocks/>
          </p:cNvCxnSpPr>
          <p:nvPr/>
        </p:nvCxnSpPr>
        <p:spPr>
          <a:xfrm>
            <a:off x="3490024" y="2522025"/>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97957E5-133E-2A9C-0462-7B9F6E901880}"/>
              </a:ext>
            </a:extLst>
          </p:cNvPr>
          <p:cNvCxnSpPr>
            <a:cxnSpLocks/>
          </p:cNvCxnSpPr>
          <p:nvPr/>
        </p:nvCxnSpPr>
        <p:spPr>
          <a:xfrm flipV="1">
            <a:off x="3490024" y="1270950"/>
            <a:ext cx="0" cy="12636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2FC4BCB-5871-A694-5AC1-EE5335D5638E}"/>
              </a:ext>
            </a:extLst>
          </p:cNvPr>
          <p:cNvCxnSpPr>
            <a:cxnSpLocks/>
          </p:cNvCxnSpPr>
          <p:nvPr/>
        </p:nvCxnSpPr>
        <p:spPr>
          <a:xfrm>
            <a:off x="2485994" y="1902340"/>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19A826D-4D1B-60A6-58E7-A1716D5DD5B4}"/>
              </a:ext>
            </a:extLst>
          </p:cNvPr>
          <p:cNvCxnSpPr>
            <a:cxnSpLocks/>
          </p:cNvCxnSpPr>
          <p:nvPr/>
        </p:nvCxnSpPr>
        <p:spPr>
          <a:xfrm>
            <a:off x="3490024" y="1282655"/>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40CC096D-17D4-CAA2-E24C-9CAA41C41CB9}"/>
              </a:ext>
            </a:extLst>
          </p:cNvPr>
          <p:cNvSpPr/>
          <p:nvPr/>
        </p:nvSpPr>
        <p:spPr>
          <a:xfrm>
            <a:off x="622505" y="876244"/>
            <a:ext cx="1971761" cy="2241674"/>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marL="0" marR="0" lvl="0" indent="0" algn="l" defTabSz="457200" rtl="0" eaLnBrk="1" fontAlgn="auto" latinLnBrk="0" hangingPunct="1">
              <a:lnSpc>
                <a:spcPct val="95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MATTERHORN</a:t>
            </a:r>
            <a:r>
              <a:rPr kumimoji="0" lang="en-GB" sz="1400" b="1"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rPr>
              <a:t>1</a:t>
            </a:r>
          </a:p>
          <a:p>
            <a:pPr marL="0" marR="0" lvl="0" indent="0" algn="l" defTabSz="457200" rtl="0" eaLnBrk="1" fontAlgn="auto" latinLnBrk="0" hangingPunct="1">
              <a:lnSpc>
                <a:spcPct val="95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Study population:</a:t>
            </a:r>
          </a:p>
          <a:p>
            <a:pPr marL="133350" lvl="0" indent="-133350" defTabSz="457200">
              <a:lnSpc>
                <a:spcPct val="95000"/>
              </a:lnSpc>
              <a:spcAft>
                <a:spcPts val="300"/>
              </a:spcAft>
              <a:buClr>
                <a:srgbClr val="C6573B"/>
              </a:buClr>
              <a:buFont typeface="Arial" panose="020B0604020202020204" pitchFamily="34" charset="0"/>
              <a:buChar char="•"/>
              <a:tabLst>
                <a:tab pos="312738" algn="l"/>
              </a:tabLst>
              <a:defRPr/>
            </a:pPr>
            <a:r>
              <a:rPr lang="en-GB" sz="1200" dirty="0">
                <a:solidFill>
                  <a:srgbClr val="000000"/>
                </a:solidFill>
                <a:latin typeface="Arial" panose="020B0604020202020204" pitchFamily="34" charset="0"/>
                <a:cs typeface="Arial" panose="020B0604020202020204" pitchFamily="34" charset="0"/>
              </a:rPr>
              <a:t>G/GEJ adenocarcinoma</a:t>
            </a:r>
          </a:p>
          <a:p>
            <a:pPr marL="133350" lvl="0" indent="-133350" defTabSz="812821">
              <a:spcAft>
                <a:spcPts val="267"/>
              </a:spcAft>
              <a:buClr>
                <a:srgbClr val="C6573B"/>
              </a:buClr>
              <a:buFont typeface="Arial"/>
              <a:buChar char="•"/>
              <a:tabLst>
                <a:tab pos="312738" algn="l"/>
              </a:tabLst>
              <a:defRPr/>
            </a:pPr>
            <a:r>
              <a:rPr lang="en-GB" sz="1200" kern="0" dirty="0">
                <a:solidFill>
                  <a:srgbClr val="000000"/>
                </a:solidFill>
                <a:latin typeface="Arial" panose="020B0604020202020204" pitchFamily="34" charset="0"/>
                <a:cs typeface="Arial" panose="020B0604020202020204" pitchFamily="34" charset="0"/>
                <a:sym typeface="Arial"/>
              </a:rPr>
              <a:t>Stage II–IVA </a:t>
            </a:r>
          </a:p>
          <a:p>
            <a:pPr marL="133350" lvl="0" indent="-133350" defTabSz="812821">
              <a:spcAft>
                <a:spcPts val="267"/>
              </a:spcAft>
              <a:buClr>
                <a:srgbClr val="C6573B"/>
              </a:buClr>
              <a:buFont typeface="Arial"/>
              <a:buChar char="•"/>
              <a:tabLst>
                <a:tab pos="312738" algn="l"/>
              </a:tabLst>
              <a:defRPr/>
            </a:pPr>
            <a:r>
              <a:rPr lang="en-GB" sz="1200" noProof="0" dirty="0">
                <a:solidFill>
                  <a:srgbClr val="000000"/>
                </a:solidFill>
                <a:latin typeface="Arial" panose="020B0604020202020204" pitchFamily="34" charset="0"/>
                <a:cs typeface="Arial" panose="020B0604020202020204" pitchFamily="34" charset="0"/>
                <a:sym typeface="Arial"/>
              </a:rPr>
              <a:t>ECOG 0-1</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tab pos="312738" algn="l"/>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 prior therapy</a:t>
            </a:r>
          </a:p>
          <a:p>
            <a:pPr marL="0" marR="0" lvl="0" indent="0" algn="l" defTabSz="457200" rtl="0" eaLnBrk="1" fontAlgn="auto" latinLnBrk="0" hangingPunct="1">
              <a:lnSpc>
                <a:spcPct val="95000"/>
              </a:lnSpc>
              <a:spcBef>
                <a:spcPts val="600"/>
              </a:spcBef>
              <a:spcAft>
                <a:spcPts val="2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Stratification factors:</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Geographic region</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lang="en-GB" sz="1200" kern="0" noProof="0" dirty="0">
                <a:solidFill>
                  <a:srgbClr val="000000"/>
                </a:solidFill>
                <a:latin typeface="Arial" panose="020B0604020202020204" pitchFamily="34" charset="0"/>
                <a:cs typeface="Arial" panose="020B0604020202020204" pitchFamily="34" charset="0"/>
                <a:sym typeface="Arial"/>
              </a:rPr>
              <a:t>Clinical N status</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PD-L1 status</a:t>
            </a:r>
          </a:p>
        </p:txBody>
      </p:sp>
      <p:cxnSp>
        <p:nvCxnSpPr>
          <p:cNvPr id="57" name="Straight Connector 56">
            <a:extLst>
              <a:ext uri="{FF2B5EF4-FFF2-40B4-BE49-F238E27FC236}">
                <a16:creationId xmlns:a16="http://schemas.microsoft.com/office/drawing/2014/main" id="{004BCADC-DE2F-593E-DD87-1C5E31505D9C}"/>
              </a:ext>
            </a:extLst>
          </p:cNvPr>
          <p:cNvCxnSpPr>
            <a:cxnSpLocks/>
          </p:cNvCxnSpPr>
          <p:nvPr/>
        </p:nvCxnSpPr>
        <p:spPr>
          <a:xfrm>
            <a:off x="5088078" y="2522025"/>
            <a:ext cx="9813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932F392-8911-A862-FC6C-5106C16092E2}"/>
              </a:ext>
            </a:extLst>
          </p:cNvPr>
          <p:cNvCxnSpPr>
            <a:cxnSpLocks/>
          </p:cNvCxnSpPr>
          <p:nvPr/>
        </p:nvCxnSpPr>
        <p:spPr>
          <a:xfrm>
            <a:off x="5016070" y="1290378"/>
            <a:ext cx="10533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4802B62A-28F9-BAD1-2A7E-097BC6651443}"/>
              </a:ext>
            </a:extLst>
          </p:cNvPr>
          <p:cNvSpPr/>
          <p:nvPr/>
        </p:nvSpPr>
        <p:spPr>
          <a:xfrm>
            <a:off x="2763566" y="1621536"/>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sp>
        <p:nvSpPr>
          <p:cNvPr id="59" name="object 33">
            <a:extLst>
              <a:ext uri="{FF2B5EF4-FFF2-40B4-BE49-F238E27FC236}">
                <a16:creationId xmlns:a16="http://schemas.microsoft.com/office/drawing/2014/main" id="{4056896D-9AF9-1E14-8099-3D5C83B53320}"/>
              </a:ext>
            </a:extLst>
          </p:cNvPr>
          <p:cNvSpPr txBox="1"/>
          <p:nvPr/>
        </p:nvSpPr>
        <p:spPr>
          <a:xfrm>
            <a:off x="3862217" y="940655"/>
            <a:ext cx="1440000" cy="684000"/>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FLOT + durvalumab </a:t>
            </a:r>
          </a:p>
        </p:txBody>
      </p:sp>
      <p:sp>
        <p:nvSpPr>
          <p:cNvPr id="60" name="object 33">
            <a:extLst>
              <a:ext uri="{FF2B5EF4-FFF2-40B4-BE49-F238E27FC236}">
                <a16:creationId xmlns:a16="http://schemas.microsoft.com/office/drawing/2014/main" id="{C0603068-6F37-26AD-491F-863BC99D87C9}"/>
              </a:ext>
            </a:extLst>
          </p:cNvPr>
          <p:cNvSpPr txBox="1"/>
          <p:nvPr/>
        </p:nvSpPr>
        <p:spPr>
          <a:xfrm>
            <a:off x="3862449" y="2180025"/>
            <a:ext cx="1440000" cy="684000"/>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FLOT + placebo </a:t>
            </a:r>
          </a:p>
        </p:txBody>
      </p:sp>
      <p:sp>
        <p:nvSpPr>
          <p:cNvPr id="61" name="object 33">
            <a:extLst>
              <a:ext uri="{FF2B5EF4-FFF2-40B4-BE49-F238E27FC236}">
                <a16:creationId xmlns:a16="http://schemas.microsoft.com/office/drawing/2014/main" id="{B9DA71C3-C480-F5EB-85DE-DD3E96193F62}"/>
              </a:ext>
            </a:extLst>
          </p:cNvPr>
          <p:cNvSpPr txBox="1"/>
          <p:nvPr/>
        </p:nvSpPr>
        <p:spPr>
          <a:xfrm>
            <a:off x="6069390" y="940655"/>
            <a:ext cx="1440000" cy="684000"/>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FLOT + durvalumab </a:t>
            </a:r>
          </a:p>
        </p:txBody>
      </p:sp>
      <p:sp>
        <p:nvSpPr>
          <p:cNvPr id="62" name="object 33">
            <a:extLst>
              <a:ext uri="{FF2B5EF4-FFF2-40B4-BE49-F238E27FC236}">
                <a16:creationId xmlns:a16="http://schemas.microsoft.com/office/drawing/2014/main" id="{83B9064E-D456-53C8-17AC-E892F475C541}"/>
              </a:ext>
            </a:extLst>
          </p:cNvPr>
          <p:cNvSpPr txBox="1"/>
          <p:nvPr/>
        </p:nvSpPr>
        <p:spPr>
          <a:xfrm>
            <a:off x="6069622" y="2180025"/>
            <a:ext cx="1440000" cy="684000"/>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FLOT +</a:t>
            </a:r>
            <a:br>
              <a:rPr kumimoji="0" lang="en-GB"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br>
            <a:r>
              <a:rPr kumimoji="0" lang="en-GB"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sym typeface="Arial"/>
              </a:rPr>
              <a:t>placebo </a:t>
            </a:r>
          </a:p>
        </p:txBody>
      </p:sp>
      <p:sp>
        <p:nvSpPr>
          <p:cNvPr id="46" name="Rectangle: Rounded Corners 16">
            <a:extLst>
              <a:ext uri="{FF2B5EF4-FFF2-40B4-BE49-F238E27FC236}">
                <a16:creationId xmlns:a16="http://schemas.microsoft.com/office/drawing/2014/main" id="{911E57CF-79D0-97DA-7871-D27DD7733F88}"/>
              </a:ext>
            </a:extLst>
          </p:cNvPr>
          <p:cNvSpPr/>
          <p:nvPr/>
        </p:nvSpPr>
        <p:spPr>
          <a:xfrm>
            <a:off x="5462120" y="940655"/>
            <a:ext cx="357775" cy="1923368"/>
          </a:xfrm>
          <a:prstGeom prst="roundRect">
            <a:avLst/>
          </a:prstGeom>
          <a:solidFill>
            <a:schemeClr val="accent6"/>
          </a:solidFill>
          <a:ln w="25400" cap="flat" cmpd="sng" algn="ctr">
            <a:noFill/>
            <a:prstDash val="solid"/>
          </a:ln>
          <a:effectLst/>
        </p:spPr>
        <p:txBody>
          <a:bodyPr vert="wordArtVert" lIns="0" tIns="0" rIns="0" bIns="0" rtlCol="0" anchor="ctr"/>
          <a:lstStyle/>
          <a:p>
            <a:pPr marL="0" marR="0" lvl="0" indent="0" algn="ctr" defTabSz="812821"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SURGERY</a:t>
            </a:r>
          </a:p>
        </p:txBody>
      </p:sp>
      <p:sp>
        <p:nvSpPr>
          <p:cNvPr id="63" name="object 33">
            <a:extLst>
              <a:ext uri="{FF2B5EF4-FFF2-40B4-BE49-F238E27FC236}">
                <a16:creationId xmlns:a16="http://schemas.microsoft.com/office/drawing/2014/main" id="{387FDC50-4B8A-D91D-A619-26E61BF5DF18}"/>
              </a:ext>
            </a:extLst>
          </p:cNvPr>
          <p:cNvSpPr txBox="1"/>
          <p:nvPr/>
        </p:nvSpPr>
        <p:spPr>
          <a:xfrm>
            <a:off x="7529038" y="1054950"/>
            <a:ext cx="1332000" cy="432000"/>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Durvalumab </a:t>
            </a:r>
          </a:p>
        </p:txBody>
      </p:sp>
      <p:sp>
        <p:nvSpPr>
          <p:cNvPr id="64" name="object 33">
            <a:extLst>
              <a:ext uri="{FF2B5EF4-FFF2-40B4-BE49-F238E27FC236}">
                <a16:creationId xmlns:a16="http://schemas.microsoft.com/office/drawing/2014/main" id="{C7014E30-AB62-F29E-CB03-B8DAC2EB7AF1}"/>
              </a:ext>
            </a:extLst>
          </p:cNvPr>
          <p:cNvSpPr txBox="1"/>
          <p:nvPr/>
        </p:nvSpPr>
        <p:spPr>
          <a:xfrm>
            <a:off x="7529270" y="2317782"/>
            <a:ext cx="1332000" cy="432000"/>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 </a:t>
            </a:r>
          </a:p>
        </p:txBody>
      </p:sp>
      <p:sp>
        <p:nvSpPr>
          <p:cNvPr id="66" name="TextBox 65">
            <a:extLst>
              <a:ext uri="{FF2B5EF4-FFF2-40B4-BE49-F238E27FC236}">
                <a16:creationId xmlns:a16="http://schemas.microsoft.com/office/drawing/2014/main" id="{120590AF-3675-CD79-045B-B37BCEC50EAC}"/>
              </a:ext>
            </a:extLst>
          </p:cNvPr>
          <p:cNvSpPr txBox="1"/>
          <p:nvPr/>
        </p:nvSpPr>
        <p:spPr>
          <a:xfrm>
            <a:off x="7564582" y="4174982"/>
            <a:ext cx="3599411" cy="523220"/>
          </a:xfrm>
          <a:prstGeom prst="rect">
            <a:avLst/>
          </a:prstGeom>
          <a:noFill/>
        </p:spPr>
        <p:txBody>
          <a:bodyPr wrap="square" rtlCol="0">
            <a:spAutoFit/>
          </a:bodyPr>
          <a:lstStyle/>
          <a:p>
            <a:r>
              <a:rPr lang="en-GB" sz="1400" noProof="0" dirty="0">
                <a:latin typeface="Arial" panose="020B0604020202020204" pitchFamily="34" charset="0"/>
                <a:cs typeface="Arial" panose="020B0604020202020204" pitchFamily="34" charset="0"/>
              </a:rPr>
              <a:t> Primary = </a:t>
            </a:r>
            <a:r>
              <a:rPr lang="en-GB" sz="1400" b="1" noProof="0" dirty="0">
                <a:latin typeface="Arial" panose="020B0604020202020204" pitchFamily="34" charset="0"/>
                <a:cs typeface="Arial" panose="020B0604020202020204" pitchFamily="34" charset="0"/>
              </a:rPr>
              <a:t>pCR,</a:t>
            </a:r>
            <a:r>
              <a:rPr lang="en-GB" sz="1400" b="1" baseline="30000" noProof="0" dirty="0">
                <a:latin typeface="Arial" panose="020B0604020202020204" pitchFamily="34" charset="0"/>
                <a:cs typeface="Arial" panose="020B0604020202020204" pitchFamily="34" charset="0"/>
              </a:rPr>
              <a:t>b</a:t>
            </a:r>
            <a:r>
              <a:rPr lang="en-GB" sz="1400" b="1" noProof="0" dirty="0">
                <a:latin typeface="Arial" panose="020B0604020202020204" pitchFamily="34" charset="0"/>
                <a:cs typeface="Arial" panose="020B0604020202020204" pitchFamily="34" charset="0"/>
              </a:rPr>
              <a:t> EFS,</a:t>
            </a:r>
            <a:r>
              <a:rPr lang="en-GB" sz="1400" b="1" baseline="30000" noProof="0" dirty="0">
                <a:latin typeface="Arial" panose="020B0604020202020204" pitchFamily="34" charset="0"/>
                <a:cs typeface="Arial" panose="020B0604020202020204" pitchFamily="34" charset="0"/>
              </a:rPr>
              <a:t>b</a:t>
            </a:r>
            <a:r>
              <a:rPr lang="en-GB" sz="1400" b="1" noProof="0" dirty="0">
                <a:latin typeface="Arial" panose="020B0604020202020204" pitchFamily="34" charset="0"/>
                <a:cs typeface="Arial" panose="020B0604020202020204" pitchFamily="34" charset="0"/>
              </a:rPr>
              <a:t> OS</a:t>
            </a:r>
            <a:r>
              <a:rPr lang="en-GB" sz="1400" b="1" baseline="30000" noProof="0" dirty="0">
                <a:latin typeface="Arial" panose="020B0604020202020204" pitchFamily="34" charset="0"/>
                <a:cs typeface="Arial" panose="020B0604020202020204" pitchFamily="34" charset="0"/>
              </a:rPr>
              <a:t>b</a:t>
            </a:r>
            <a:r>
              <a:rPr lang="en-GB" sz="1400" b="1" noProof="0" dirty="0">
                <a:latin typeface="Arial" panose="020B0604020202020204" pitchFamily="34" charset="0"/>
                <a:cs typeface="Arial" panose="020B0604020202020204" pitchFamily="34" charset="0"/>
              </a:rPr>
              <a:t>; safety</a:t>
            </a:r>
            <a:r>
              <a:rPr lang="en-GB" sz="1400" b="1" baseline="30000" noProof="0" dirty="0">
                <a:latin typeface="Arial" panose="020B0604020202020204" pitchFamily="34" charset="0"/>
                <a:cs typeface="Arial" panose="020B0604020202020204" pitchFamily="34" charset="0"/>
              </a:rPr>
              <a:t>c</a:t>
            </a:r>
          </a:p>
          <a:p>
            <a:r>
              <a:rPr lang="en-GB" sz="1400" noProof="0" dirty="0">
                <a:latin typeface="Arial" panose="020B0604020202020204" pitchFamily="34" charset="0"/>
                <a:cs typeface="Arial" panose="020B0604020202020204" pitchFamily="34" charset="0"/>
              </a:rPr>
              <a:t>Secondary = DFS,</a:t>
            </a:r>
            <a:r>
              <a:rPr lang="en-GB" sz="1400" baseline="30000" noProof="0" dirty="0">
                <a:latin typeface="Arial" panose="020B0604020202020204" pitchFamily="34" charset="0"/>
                <a:cs typeface="Arial" panose="020B0604020202020204" pitchFamily="34" charset="0"/>
              </a:rPr>
              <a:t>b</a:t>
            </a:r>
            <a:r>
              <a:rPr lang="en-GB" sz="1400" noProof="0" dirty="0">
                <a:latin typeface="Arial" panose="020B0604020202020204" pitchFamily="34" charset="0"/>
                <a:cs typeface="Arial" panose="020B0604020202020204" pitchFamily="34" charset="0"/>
              </a:rPr>
              <a:t> OS,</a:t>
            </a:r>
            <a:r>
              <a:rPr lang="en-GB" sz="1400" baseline="30000" noProof="0" dirty="0">
                <a:latin typeface="Arial" panose="020B0604020202020204" pitchFamily="34" charset="0"/>
                <a:cs typeface="Arial" panose="020B0604020202020204" pitchFamily="34" charset="0"/>
              </a:rPr>
              <a:t>d</a:t>
            </a:r>
            <a:r>
              <a:rPr lang="en-GB" sz="1400" noProof="0" dirty="0">
                <a:latin typeface="Arial" panose="020B0604020202020204" pitchFamily="34" charset="0"/>
                <a:cs typeface="Arial" panose="020B0604020202020204" pitchFamily="34" charset="0"/>
              </a:rPr>
              <a:t> EFS,</a:t>
            </a:r>
            <a:r>
              <a:rPr lang="en-GB" sz="1400" baseline="30000" noProof="0" dirty="0">
                <a:latin typeface="Arial" panose="020B0604020202020204" pitchFamily="34" charset="0"/>
                <a:cs typeface="Arial" panose="020B0604020202020204" pitchFamily="34" charset="0"/>
              </a:rPr>
              <a:t>d</a:t>
            </a:r>
            <a:r>
              <a:rPr lang="en-GB" sz="1400" noProof="0" dirty="0">
                <a:latin typeface="Arial" panose="020B0604020202020204" pitchFamily="34" charset="0"/>
                <a:cs typeface="Arial" panose="020B0604020202020204" pitchFamily="34" charset="0"/>
              </a:rPr>
              <a:t> safety</a:t>
            </a:r>
            <a:r>
              <a:rPr lang="en-GB" sz="1400" baseline="30000" noProof="0" dirty="0">
                <a:latin typeface="Arial" panose="020B0604020202020204" pitchFamily="34" charset="0"/>
                <a:cs typeface="Arial" panose="020B0604020202020204" pitchFamily="34" charset="0"/>
              </a:rPr>
              <a:t>d</a:t>
            </a:r>
          </a:p>
        </p:txBody>
      </p:sp>
      <p:sp>
        <p:nvSpPr>
          <p:cNvPr id="67" name="TextBox 66">
            <a:extLst>
              <a:ext uri="{FF2B5EF4-FFF2-40B4-BE49-F238E27FC236}">
                <a16:creationId xmlns:a16="http://schemas.microsoft.com/office/drawing/2014/main" id="{8FE0B0D5-0C43-E7D7-AB51-16C914B5D614}"/>
              </a:ext>
            </a:extLst>
          </p:cNvPr>
          <p:cNvSpPr txBox="1"/>
          <p:nvPr/>
        </p:nvSpPr>
        <p:spPr>
          <a:xfrm>
            <a:off x="2722968" y="4821932"/>
            <a:ext cx="642805"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(N=100</a:t>
            </a:r>
            <a:r>
              <a:rPr kumimoji="0" lang="en-GB" sz="12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7</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a:t>
            </a:r>
          </a:p>
        </p:txBody>
      </p:sp>
      <p:cxnSp>
        <p:nvCxnSpPr>
          <p:cNvPr id="68" name="Straight Connector 67">
            <a:extLst>
              <a:ext uri="{FF2B5EF4-FFF2-40B4-BE49-F238E27FC236}">
                <a16:creationId xmlns:a16="http://schemas.microsoft.com/office/drawing/2014/main" id="{D8DE3332-2715-4690-1B69-95B80FCA1DB3}"/>
              </a:ext>
            </a:extLst>
          </p:cNvPr>
          <p:cNvCxnSpPr>
            <a:cxnSpLocks/>
          </p:cNvCxnSpPr>
          <p:nvPr/>
        </p:nvCxnSpPr>
        <p:spPr>
          <a:xfrm>
            <a:off x="3490024" y="5107566"/>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C59D2BA-ED98-2DE3-2488-0F65C7D5611D}"/>
              </a:ext>
            </a:extLst>
          </p:cNvPr>
          <p:cNvCxnSpPr>
            <a:cxnSpLocks/>
          </p:cNvCxnSpPr>
          <p:nvPr/>
        </p:nvCxnSpPr>
        <p:spPr>
          <a:xfrm flipV="1">
            <a:off x="3490024" y="3856491"/>
            <a:ext cx="0" cy="12636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E54EB56-6ABD-C204-5DA6-6EDD83D29A4B}"/>
              </a:ext>
            </a:extLst>
          </p:cNvPr>
          <p:cNvCxnSpPr>
            <a:cxnSpLocks/>
          </p:cNvCxnSpPr>
          <p:nvPr/>
        </p:nvCxnSpPr>
        <p:spPr>
          <a:xfrm>
            <a:off x="2485994" y="4487881"/>
            <a:ext cx="100403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6B6A196-058B-7AC2-0EF4-2338B6EB503C}"/>
              </a:ext>
            </a:extLst>
          </p:cNvPr>
          <p:cNvCxnSpPr>
            <a:cxnSpLocks/>
          </p:cNvCxnSpPr>
          <p:nvPr/>
        </p:nvCxnSpPr>
        <p:spPr>
          <a:xfrm>
            <a:off x="3490024" y="3868196"/>
            <a:ext cx="37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2" name="Rounded Rectangle 71">
            <a:extLst>
              <a:ext uri="{FF2B5EF4-FFF2-40B4-BE49-F238E27FC236}">
                <a16:creationId xmlns:a16="http://schemas.microsoft.com/office/drawing/2014/main" id="{E34F2D45-DA7D-43C7-7B89-5F1AAC9D12BD}"/>
              </a:ext>
            </a:extLst>
          </p:cNvPr>
          <p:cNvSpPr/>
          <p:nvPr/>
        </p:nvSpPr>
        <p:spPr>
          <a:xfrm>
            <a:off x="622505" y="3390226"/>
            <a:ext cx="1971761" cy="2241674"/>
          </a:xfrm>
          <a:prstGeom prst="roundRect">
            <a:avLst>
              <a:gd name="adj" fmla="val 4351"/>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marL="0" marR="0" lvl="0" indent="0" algn="l" defTabSz="457200" rtl="0" eaLnBrk="1" fontAlgn="auto" latinLnBrk="0" hangingPunct="1">
              <a:lnSpc>
                <a:spcPct val="95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KEYNOTE-585</a:t>
            </a:r>
            <a:r>
              <a:rPr kumimoji="0" lang="en-GB" sz="1400" b="1" i="0" u="none" strike="noStrike" kern="1200" cap="none" spc="0" normalizeH="0" baseline="30000" noProof="0" dirty="0">
                <a:ln>
                  <a:noFill/>
                </a:ln>
                <a:solidFill>
                  <a:schemeClr val="accent1"/>
                </a:solidFill>
                <a:effectLst/>
                <a:uLnTx/>
                <a:uFillTx/>
                <a:latin typeface="Arial" panose="020B0604020202020204" pitchFamily="34" charset="0"/>
                <a:ea typeface="+mn-ea"/>
                <a:cs typeface="Arial" panose="020B0604020202020204" pitchFamily="34" charset="0"/>
              </a:rPr>
              <a:t>2</a:t>
            </a:r>
            <a:r>
              <a:rPr lang="en-GB" sz="1400" b="1" baseline="30000" noProof="0" dirty="0">
                <a:solidFill>
                  <a:schemeClr val="accent1"/>
                </a:solidFill>
                <a:latin typeface="Arial" panose="020B0604020202020204" pitchFamily="34" charset="0"/>
                <a:cs typeface="Arial" panose="020B0604020202020204" pitchFamily="34" charset="0"/>
              </a:rPr>
              <a:t>,3</a:t>
            </a:r>
            <a:endParaRPr kumimoji="0" lang="en-GB" sz="1400" b="1" i="0" u="none" strike="noStrike" kern="1200" cap="none" spc="0" normalizeH="0" baseline="30000" noProof="0" dirty="0">
              <a:ln>
                <a:noFill/>
              </a:ln>
              <a:solidFill>
                <a:schemeClr val="accent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95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Study population:</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tab pos="312738"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≥T3 and/or N+ </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tab pos="312738"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ECOG PS 0-1</a:t>
            </a:r>
            <a:endParaRPr lang="en-GB" sz="1200" noProof="0" dirty="0">
              <a:solidFill>
                <a:srgbClr val="000000"/>
              </a:solidFill>
              <a:latin typeface="Arial" panose="020B0604020202020204" pitchFamily="34" charset="0"/>
              <a:cs typeface="Arial" panose="020B0604020202020204" pitchFamily="34" charset="0"/>
              <a:sym typeface="Arial"/>
            </a:endParaRP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tab pos="312738" algn="l"/>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 prior therapy</a:t>
            </a:r>
          </a:p>
          <a:p>
            <a:pPr marL="0" marR="0" lvl="0" indent="0" algn="l" defTabSz="457200" rtl="0" eaLnBrk="1" fontAlgn="auto" latinLnBrk="0" hangingPunct="1">
              <a:lnSpc>
                <a:spcPct val="95000"/>
              </a:lnSpc>
              <a:spcBef>
                <a:spcPts val="600"/>
              </a:spcBef>
              <a:spcAft>
                <a:spcPts val="2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Stratification factors:</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Asia vs non-Asia</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lang="en-GB" sz="1200" kern="0" noProof="0" dirty="0">
                <a:solidFill>
                  <a:schemeClr val="tx1"/>
                </a:solidFill>
                <a:latin typeface="Arial" panose="020B0604020202020204" pitchFamily="34" charset="0"/>
                <a:cs typeface="Arial" panose="020B0604020202020204" pitchFamily="34" charset="0"/>
                <a:sym typeface="Arial"/>
              </a:rPr>
              <a:t>Stage II vs III vs IVA</a:t>
            </a:r>
          </a:p>
          <a:p>
            <a:pPr marL="133350" marR="0" lvl="0" indent="-133350" algn="l" defTabSz="812821" rtl="0" eaLnBrk="1" fontAlgn="auto" latinLnBrk="0" hangingPunct="1">
              <a:lnSpc>
                <a:spcPct val="100000"/>
              </a:lnSpc>
              <a:spcBef>
                <a:spcPts val="0"/>
              </a:spcBef>
              <a:spcAft>
                <a:spcPts val="267"/>
              </a:spcAft>
              <a:buClr>
                <a:srgbClr val="C6573B"/>
              </a:buClr>
              <a:buSzTx/>
              <a:buFont typeface="Arial"/>
              <a:buChar char="•"/>
              <a:tabLst>
                <a:tab pos="312738" algn="l"/>
              </a:tabLst>
              <a:defRPr/>
            </a:pPr>
            <a:r>
              <a:rPr kumimoji="0" lang="en-GB" sz="12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Arial"/>
              </a:rPr>
              <a:t>CT vs FLOT</a:t>
            </a:r>
            <a:endParaRPr kumimoji="0" lang="en-GB" sz="1200" b="0" i="0" u="none" strike="noStrike" kern="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sym typeface="Arial"/>
            </a:endParaRPr>
          </a:p>
        </p:txBody>
      </p:sp>
      <p:cxnSp>
        <p:nvCxnSpPr>
          <p:cNvPr id="73" name="Straight Connector 72">
            <a:extLst>
              <a:ext uri="{FF2B5EF4-FFF2-40B4-BE49-F238E27FC236}">
                <a16:creationId xmlns:a16="http://schemas.microsoft.com/office/drawing/2014/main" id="{3B3B9DEE-D504-63E4-BAB7-F89B2C7EA0D2}"/>
              </a:ext>
            </a:extLst>
          </p:cNvPr>
          <p:cNvCxnSpPr>
            <a:cxnSpLocks/>
          </p:cNvCxnSpPr>
          <p:nvPr/>
        </p:nvCxnSpPr>
        <p:spPr>
          <a:xfrm>
            <a:off x="5088078" y="5107566"/>
            <a:ext cx="9813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3561F6-83B4-D546-867B-DF110A4DD409}"/>
              </a:ext>
            </a:extLst>
          </p:cNvPr>
          <p:cNvCxnSpPr>
            <a:cxnSpLocks/>
          </p:cNvCxnSpPr>
          <p:nvPr/>
        </p:nvCxnSpPr>
        <p:spPr>
          <a:xfrm>
            <a:off x="5016070" y="3875919"/>
            <a:ext cx="10533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5" name="Oval 74">
            <a:extLst>
              <a:ext uri="{FF2B5EF4-FFF2-40B4-BE49-F238E27FC236}">
                <a16:creationId xmlns:a16="http://schemas.microsoft.com/office/drawing/2014/main" id="{8F24C9A1-2EC8-B30E-1CA1-A48C1CF9AA6C}"/>
              </a:ext>
            </a:extLst>
          </p:cNvPr>
          <p:cNvSpPr/>
          <p:nvPr/>
        </p:nvSpPr>
        <p:spPr>
          <a:xfrm>
            <a:off x="2763566" y="4207077"/>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sp>
        <p:nvSpPr>
          <p:cNvPr id="76" name="object 33">
            <a:extLst>
              <a:ext uri="{FF2B5EF4-FFF2-40B4-BE49-F238E27FC236}">
                <a16:creationId xmlns:a16="http://schemas.microsoft.com/office/drawing/2014/main" id="{42A536C5-4A40-030B-891C-A1BC1C88334D}"/>
              </a:ext>
            </a:extLst>
          </p:cNvPr>
          <p:cNvSpPr txBox="1"/>
          <p:nvPr/>
        </p:nvSpPr>
        <p:spPr>
          <a:xfrm>
            <a:off x="3862217" y="3526196"/>
            <a:ext cx="1440000" cy="684000"/>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algn="ctr"/>
            <a:r>
              <a:rPr lang="en-GB" sz="1200" b="1" noProof="0" dirty="0">
                <a:solidFill>
                  <a:schemeClr val="bg1"/>
                </a:solidFill>
                <a:latin typeface="Arial" panose="020B0604020202020204" pitchFamily="34" charset="0"/>
                <a:cs typeface="Arial" panose="020B0604020202020204" pitchFamily="34" charset="0"/>
              </a:rPr>
              <a:t>CT</a:t>
            </a:r>
            <a:r>
              <a:rPr lang="en-GB" sz="1200" b="1" baseline="30000" noProof="0" dirty="0">
                <a:solidFill>
                  <a:schemeClr val="bg1"/>
                </a:solidFill>
                <a:latin typeface="Arial" panose="020B0604020202020204" pitchFamily="34" charset="0"/>
                <a:cs typeface="Arial" panose="020B0604020202020204" pitchFamily="34" charset="0"/>
              </a:rPr>
              <a:t>a</a:t>
            </a:r>
            <a:r>
              <a:rPr lang="en-GB" sz="1200" b="1" noProof="0" dirty="0">
                <a:solidFill>
                  <a:schemeClr val="bg1"/>
                </a:solidFill>
                <a:latin typeface="Arial" panose="020B0604020202020204" pitchFamily="34" charset="0"/>
                <a:cs typeface="Arial" panose="020B0604020202020204" pitchFamily="34" charset="0"/>
              </a:rPr>
              <a:t>+pem</a:t>
            </a:r>
          </a:p>
          <a:p>
            <a:pPr algn="ctr"/>
            <a:r>
              <a:rPr lang="en-GB" sz="1200" b="1" noProof="0" dirty="0">
                <a:solidFill>
                  <a:schemeClr val="bg1"/>
                </a:solidFill>
                <a:latin typeface="Arial" panose="020B0604020202020204" pitchFamily="34" charset="0"/>
                <a:cs typeface="Arial" panose="020B0604020202020204" pitchFamily="34" charset="0"/>
              </a:rPr>
              <a:t>FLOT+pem</a:t>
            </a:r>
          </a:p>
        </p:txBody>
      </p:sp>
      <p:sp>
        <p:nvSpPr>
          <p:cNvPr id="77" name="object 33">
            <a:extLst>
              <a:ext uri="{FF2B5EF4-FFF2-40B4-BE49-F238E27FC236}">
                <a16:creationId xmlns:a16="http://schemas.microsoft.com/office/drawing/2014/main" id="{370E3B71-5DE3-C43E-7F8D-65B3227AAE18}"/>
              </a:ext>
            </a:extLst>
          </p:cNvPr>
          <p:cNvSpPr txBox="1"/>
          <p:nvPr/>
        </p:nvSpPr>
        <p:spPr>
          <a:xfrm>
            <a:off x="3862449" y="4765566"/>
            <a:ext cx="1440000" cy="684000"/>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algn="ctr"/>
            <a:r>
              <a:rPr lang="en-GB" sz="1200" b="1" noProof="0" dirty="0">
                <a:solidFill>
                  <a:schemeClr val="bg1"/>
                </a:solidFill>
                <a:latin typeface="Arial" panose="020B0604020202020204" pitchFamily="34" charset="0"/>
                <a:cs typeface="Arial" panose="020B0604020202020204" pitchFamily="34" charset="0"/>
              </a:rPr>
              <a:t>CT</a:t>
            </a:r>
            <a:r>
              <a:rPr lang="en-GB" sz="1200" b="1" baseline="30000" noProof="0" dirty="0">
                <a:solidFill>
                  <a:schemeClr val="bg1"/>
                </a:solidFill>
                <a:latin typeface="Arial" panose="020B0604020202020204" pitchFamily="34" charset="0"/>
                <a:cs typeface="Arial" panose="020B0604020202020204" pitchFamily="34" charset="0"/>
              </a:rPr>
              <a:t>a</a:t>
            </a:r>
            <a:r>
              <a:rPr lang="en-GB" sz="1200" b="1" noProof="0" dirty="0">
                <a:solidFill>
                  <a:schemeClr val="bg1"/>
                </a:solidFill>
                <a:latin typeface="Arial" panose="020B0604020202020204" pitchFamily="34" charset="0"/>
                <a:cs typeface="Arial" panose="020B0604020202020204" pitchFamily="34" charset="0"/>
              </a:rPr>
              <a:t>+placebo</a:t>
            </a:r>
          </a:p>
          <a:p>
            <a:pPr algn="ctr"/>
            <a:r>
              <a:rPr lang="en-GB" sz="1200" b="1" noProof="0" dirty="0">
                <a:solidFill>
                  <a:schemeClr val="bg1"/>
                </a:solidFill>
                <a:latin typeface="Arial" panose="020B0604020202020204" pitchFamily="34" charset="0"/>
                <a:cs typeface="Arial" panose="020B0604020202020204" pitchFamily="34" charset="0"/>
              </a:rPr>
              <a:t>FLOT+placebo</a:t>
            </a:r>
          </a:p>
        </p:txBody>
      </p:sp>
      <p:sp>
        <p:nvSpPr>
          <p:cNvPr id="78" name="object 33">
            <a:extLst>
              <a:ext uri="{FF2B5EF4-FFF2-40B4-BE49-F238E27FC236}">
                <a16:creationId xmlns:a16="http://schemas.microsoft.com/office/drawing/2014/main" id="{67655577-79B1-AE6F-01CF-D4CF145F760F}"/>
              </a:ext>
            </a:extLst>
          </p:cNvPr>
          <p:cNvSpPr txBox="1"/>
          <p:nvPr/>
        </p:nvSpPr>
        <p:spPr>
          <a:xfrm>
            <a:off x="6069506" y="3526196"/>
            <a:ext cx="1440000" cy="684000"/>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algn="ctr"/>
            <a:r>
              <a:rPr lang="en-GB" sz="1200" b="1" noProof="0" dirty="0">
                <a:solidFill>
                  <a:schemeClr val="bg1"/>
                </a:solidFill>
                <a:latin typeface="Arial" panose="020B0604020202020204" pitchFamily="34" charset="0"/>
                <a:cs typeface="Arial" panose="020B0604020202020204" pitchFamily="34" charset="0"/>
              </a:rPr>
              <a:t>CT</a:t>
            </a:r>
            <a:r>
              <a:rPr lang="en-GB" sz="1200" b="1" baseline="30000" noProof="0" dirty="0">
                <a:solidFill>
                  <a:schemeClr val="bg1"/>
                </a:solidFill>
                <a:latin typeface="Arial" panose="020B0604020202020204" pitchFamily="34" charset="0"/>
                <a:cs typeface="Arial" panose="020B0604020202020204" pitchFamily="34" charset="0"/>
              </a:rPr>
              <a:t>a</a:t>
            </a:r>
            <a:r>
              <a:rPr lang="en-GB" sz="1200" b="1" noProof="0" dirty="0">
                <a:solidFill>
                  <a:schemeClr val="bg1"/>
                </a:solidFill>
                <a:latin typeface="Arial" panose="020B0604020202020204" pitchFamily="34" charset="0"/>
                <a:cs typeface="Arial" panose="020B0604020202020204" pitchFamily="34" charset="0"/>
              </a:rPr>
              <a:t>+pem</a:t>
            </a:r>
          </a:p>
          <a:p>
            <a:pPr algn="ctr"/>
            <a:r>
              <a:rPr lang="en-GB" sz="1200" b="1" noProof="0" dirty="0">
                <a:solidFill>
                  <a:schemeClr val="bg1"/>
                </a:solidFill>
                <a:latin typeface="Arial" panose="020B0604020202020204" pitchFamily="34" charset="0"/>
                <a:cs typeface="Arial" panose="020B0604020202020204" pitchFamily="34" charset="0"/>
              </a:rPr>
              <a:t>FLOT+pem</a:t>
            </a:r>
          </a:p>
        </p:txBody>
      </p:sp>
      <p:sp>
        <p:nvSpPr>
          <p:cNvPr id="79" name="object 33">
            <a:extLst>
              <a:ext uri="{FF2B5EF4-FFF2-40B4-BE49-F238E27FC236}">
                <a16:creationId xmlns:a16="http://schemas.microsoft.com/office/drawing/2014/main" id="{A2A3C507-EBD3-D95B-323C-96CEDFA024B8}"/>
              </a:ext>
            </a:extLst>
          </p:cNvPr>
          <p:cNvSpPr txBox="1"/>
          <p:nvPr/>
        </p:nvSpPr>
        <p:spPr>
          <a:xfrm>
            <a:off x="6069506" y="4765566"/>
            <a:ext cx="1440000" cy="684000"/>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algn="ctr"/>
            <a:r>
              <a:rPr lang="en-GB" sz="1200" b="1" noProof="0" dirty="0">
                <a:solidFill>
                  <a:schemeClr val="bg1"/>
                </a:solidFill>
                <a:latin typeface="Arial" panose="020B0604020202020204" pitchFamily="34" charset="0"/>
                <a:cs typeface="Arial" panose="020B0604020202020204" pitchFamily="34" charset="0"/>
              </a:rPr>
              <a:t>CT</a:t>
            </a:r>
            <a:r>
              <a:rPr lang="en-GB" sz="1200" b="1" baseline="30000" noProof="0" dirty="0">
                <a:solidFill>
                  <a:schemeClr val="bg1"/>
                </a:solidFill>
                <a:latin typeface="Arial" panose="020B0604020202020204" pitchFamily="34" charset="0"/>
                <a:cs typeface="Arial" panose="020B0604020202020204" pitchFamily="34" charset="0"/>
              </a:rPr>
              <a:t>a</a:t>
            </a:r>
            <a:r>
              <a:rPr lang="en-GB" sz="1200" b="1" noProof="0" dirty="0">
                <a:solidFill>
                  <a:schemeClr val="bg1"/>
                </a:solidFill>
                <a:latin typeface="Arial" panose="020B0604020202020204" pitchFamily="34" charset="0"/>
                <a:cs typeface="Arial" panose="020B0604020202020204" pitchFamily="34" charset="0"/>
              </a:rPr>
              <a:t>+placebo</a:t>
            </a:r>
          </a:p>
          <a:p>
            <a:pPr algn="ctr"/>
            <a:r>
              <a:rPr lang="en-GB" sz="1200" b="1" noProof="0" dirty="0">
                <a:solidFill>
                  <a:schemeClr val="bg1"/>
                </a:solidFill>
                <a:latin typeface="Arial" panose="020B0604020202020204" pitchFamily="34" charset="0"/>
                <a:cs typeface="Arial" panose="020B0604020202020204" pitchFamily="34" charset="0"/>
              </a:rPr>
              <a:t>FLOT+placebo</a:t>
            </a:r>
          </a:p>
        </p:txBody>
      </p:sp>
      <p:sp>
        <p:nvSpPr>
          <p:cNvPr id="80" name="Rectangle: Rounded Corners 16">
            <a:extLst>
              <a:ext uri="{FF2B5EF4-FFF2-40B4-BE49-F238E27FC236}">
                <a16:creationId xmlns:a16="http://schemas.microsoft.com/office/drawing/2014/main" id="{F1263B3C-30AF-1008-717C-47D5774C7674}"/>
              </a:ext>
            </a:extLst>
          </p:cNvPr>
          <p:cNvSpPr/>
          <p:nvPr/>
        </p:nvSpPr>
        <p:spPr>
          <a:xfrm>
            <a:off x="5462120" y="3526196"/>
            <a:ext cx="357775" cy="1923368"/>
          </a:xfrm>
          <a:prstGeom prst="roundRect">
            <a:avLst/>
          </a:prstGeom>
          <a:solidFill>
            <a:schemeClr val="accent6"/>
          </a:solidFill>
          <a:ln w="25400" cap="flat" cmpd="sng" algn="ctr">
            <a:noFill/>
            <a:prstDash val="solid"/>
          </a:ln>
          <a:effectLst/>
        </p:spPr>
        <p:txBody>
          <a:bodyPr vert="wordArtVert" lIns="0" tIns="0" rIns="0" bIns="0" rtlCol="0" anchor="ctr"/>
          <a:lstStyle/>
          <a:p>
            <a:pPr marL="0" marR="0" lvl="0" indent="0" algn="ctr" defTabSz="812821"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SURGERY</a:t>
            </a:r>
          </a:p>
        </p:txBody>
      </p:sp>
      <p:sp>
        <p:nvSpPr>
          <p:cNvPr id="81" name="object 33">
            <a:extLst>
              <a:ext uri="{FF2B5EF4-FFF2-40B4-BE49-F238E27FC236}">
                <a16:creationId xmlns:a16="http://schemas.microsoft.com/office/drawing/2014/main" id="{F63F1AA2-2BFE-D129-250A-BAC60F4181A5}"/>
              </a:ext>
            </a:extLst>
          </p:cNvPr>
          <p:cNvSpPr txBox="1"/>
          <p:nvPr/>
        </p:nvSpPr>
        <p:spPr>
          <a:xfrm>
            <a:off x="7529038" y="3640491"/>
            <a:ext cx="1332000" cy="432000"/>
          </a:xfrm>
          <a:prstGeom prst="roundRect">
            <a:avLst>
              <a:gd name="adj" fmla="val 15404"/>
            </a:avLst>
          </a:prstGeom>
          <a:solidFill>
            <a:schemeClr val="accent1"/>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Pembrolizumab</a:t>
            </a:r>
          </a:p>
        </p:txBody>
      </p:sp>
      <p:sp>
        <p:nvSpPr>
          <p:cNvPr id="82" name="object 33">
            <a:extLst>
              <a:ext uri="{FF2B5EF4-FFF2-40B4-BE49-F238E27FC236}">
                <a16:creationId xmlns:a16="http://schemas.microsoft.com/office/drawing/2014/main" id="{FDDA1D96-A758-0472-4381-0EB28BEF69CF}"/>
              </a:ext>
            </a:extLst>
          </p:cNvPr>
          <p:cNvSpPr txBox="1"/>
          <p:nvPr/>
        </p:nvSpPr>
        <p:spPr>
          <a:xfrm>
            <a:off x="7529270" y="4903323"/>
            <a:ext cx="1332000" cy="432000"/>
          </a:xfrm>
          <a:prstGeom prst="roundRect">
            <a:avLst>
              <a:gd name="adj" fmla="val 15404"/>
            </a:avLst>
          </a:prstGeom>
          <a:solidFill>
            <a:schemeClr val="tx2"/>
          </a:solidFill>
          <a:ln w="19050">
            <a:noFill/>
          </a:ln>
        </p:spPr>
        <p:txBody>
          <a:bodyPr vert="horz" wrap="square" lIns="60000" tIns="31200" rIns="60000" bIns="31200" rtlCol="0" anchor="ctr" anchorCtr="0">
            <a:noAutofit/>
          </a:bodyPr>
          <a:lstStyle/>
          <a:p>
            <a:pPr marL="0" marR="0" lvl="0" indent="0" algn="ctr" defTabSz="812821" rtl="0" eaLnBrk="1" fontAlgn="auto" latinLnBrk="0" hangingPunct="1">
              <a:lnSpc>
                <a:spcPct val="100000"/>
              </a:lnSpc>
              <a:spcBef>
                <a:spcPts val="0"/>
              </a:spcBef>
              <a:spcAft>
                <a:spcPts val="267"/>
              </a:spcAft>
              <a:buClr>
                <a:srgbClr val="000000"/>
              </a:buClr>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Placebo </a:t>
            </a:r>
          </a:p>
        </p:txBody>
      </p:sp>
      <p:sp>
        <p:nvSpPr>
          <p:cNvPr id="86" name="TextBox 85">
            <a:extLst>
              <a:ext uri="{FF2B5EF4-FFF2-40B4-BE49-F238E27FC236}">
                <a16:creationId xmlns:a16="http://schemas.microsoft.com/office/drawing/2014/main" id="{27C1D4A3-9695-7BE6-6E28-28E2F42FFE8E}"/>
              </a:ext>
            </a:extLst>
          </p:cNvPr>
          <p:cNvSpPr txBox="1"/>
          <p:nvPr/>
        </p:nvSpPr>
        <p:spPr>
          <a:xfrm>
            <a:off x="3576666" y="4214843"/>
            <a:ext cx="1676998" cy="492443"/>
          </a:xfrm>
          <a:prstGeom prst="rect">
            <a:avLst/>
          </a:prstGeom>
          <a:noFill/>
        </p:spPr>
        <p:txBody>
          <a:bodyPr wrap="none" rtlCol="0">
            <a:spAutoFit/>
          </a:bodyPr>
          <a:lstStyle/>
          <a:p>
            <a:r>
              <a:rPr lang="en-GB" sz="1400" noProof="0" dirty="0">
                <a:latin typeface="Arial" panose="020B0604020202020204" pitchFamily="34" charset="0"/>
                <a:cs typeface="Arial" panose="020B0604020202020204" pitchFamily="34" charset="0"/>
              </a:rPr>
              <a:t>n=804 – CT (main)</a:t>
            </a:r>
          </a:p>
          <a:p>
            <a:r>
              <a:rPr lang="en-GB" sz="1200" noProof="0" dirty="0">
                <a:latin typeface="Arial" panose="020B0604020202020204" pitchFamily="34" charset="0"/>
                <a:cs typeface="Arial" panose="020B0604020202020204" pitchFamily="34" charset="0"/>
              </a:rPr>
              <a:t>n=203 – FLOT</a:t>
            </a:r>
          </a:p>
        </p:txBody>
      </p:sp>
      <p:sp>
        <p:nvSpPr>
          <p:cNvPr id="87" name="Rounded Rectangle 86">
            <a:extLst>
              <a:ext uri="{FF2B5EF4-FFF2-40B4-BE49-F238E27FC236}">
                <a16:creationId xmlns:a16="http://schemas.microsoft.com/office/drawing/2014/main" id="{5F723E4A-B7CF-0550-86B0-73101FCB20EC}"/>
              </a:ext>
            </a:extLst>
          </p:cNvPr>
          <p:cNvSpPr/>
          <p:nvPr/>
        </p:nvSpPr>
        <p:spPr>
          <a:xfrm>
            <a:off x="3626437" y="4472820"/>
            <a:ext cx="1049976" cy="221409"/>
          </a:xfrm>
          <a:prstGeom prst="roundRect">
            <a:avLst/>
          </a:prstGeom>
          <a:solidFill>
            <a:srgbClr val="7030A0">
              <a:alpha val="25098"/>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8" name="Rounded Rectangle 87">
            <a:extLst>
              <a:ext uri="{FF2B5EF4-FFF2-40B4-BE49-F238E27FC236}">
                <a16:creationId xmlns:a16="http://schemas.microsoft.com/office/drawing/2014/main" id="{DE2E35CE-0C13-096D-1F5C-EB35FEBCD83B}"/>
              </a:ext>
            </a:extLst>
          </p:cNvPr>
          <p:cNvSpPr/>
          <p:nvPr/>
        </p:nvSpPr>
        <p:spPr>
          <a:xfrm>
            <a:off x="4057229" y="3876513"/>
            <a:ext cx="1049976" cy="221409"/>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9" name="Rounded Rectangle 88">
            <a:extLst>
              <a:ext uri="{FF2B5EF4-FFF2-40B4-BE49-F238E27FC236}">
                <a16:creationId xmlns:a16="http://schemas.microsoft.com/office/drawing/2014/main" id="{26BAA7BD-917B-7CE7-6516-0286BFE52EF6}"/>
              </a:ext>
            </a:extLst>
          </p:cNvPr>
          <p:cNvSpPr/>
          <p:nvPr/>
        </p:nvSpPr>
        <p:spPr>
          <a:xfrm>
            <a:off x="3989824" y="5087400"/>
            <a:ext cx="1152000" cy="221409"/>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0" name="Rounded Rectangle 89">
            <a:extLst>
              <a:ext uri="{FF2B5EF4-FFF2-40B4-BE49-F238E27FC236}">
                <a16:creationId xmlns:a16="http://schemas.microsoft.com/office/drawing/2014/main" id="{053EE57B-3DA3-4E60-0EA8-8F5393999219}"/>
              </a:ext>
            </a:extLst>
          </p:cNvPr>
          <p:cNvSpPr/>
          <p:nvPr/>
        </p:nvSpPr>
        <p:spPr>
          <a:xfrm>
            <a:off x="6264518" y="3876513"/>
            <a:ext cx="1049976" cy="221409"/>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1" name="Rounded Rectangle 90">
            <a:extLst>
              <a:ext uri="{FF2B5EF4-FFF2-40B4-BE49-F238E27FC236}">
                <a16:creationId xmlns:a16="http://schemas.microsoft.com/office/drawing/2014/main" id="{EE4A368A-77B3-4F41-EFE9-35DD4E90A209}"/>
              </a:ext>
            </a:extLst>
          </p:cNvPr>
          <p:cNvSpPr/>
          <p:nvPr/>
        </p:nvSpPr>
        <p:spPr>
          <a:xfrm>
            <a:off x="6230132" y="5087400"/>
            <a:ext cx="1152000" cy="221409"/>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Slide Number Placeholder 2">
            <a:extLst>
              <a:ext uri="{FF2B5EF4-FFF2-40B4-BE49-F238E27FC236}">
                <a16:creationId xmlns:a16="http://schemas.microsoft.com/office/drawing/2014/main" id="{B1716619-1651-3DBA-CAC7-9D411BF13521}"/>
              </a:ext>
            </a:extLst>
          </p:cNvPr>
          <p:cNvSpPr>
            <a:spLocks noGrp="1"/>
          </p:cNvSpPr>
          <p:nvPr>
            <p:ph type="sldNum" sz="quarter" idx="4"/>
          </p:nvPr>
        </p:nvSpPr>
        <p:spPr>
          <a:xfrm>
            <a:off x="10800523" y="6428359"/>
            <a:ext cx="781877" cy="365125"/>
          </a:xfrm>
        </p:spPr>
        <p:txBody>
          <a:bodyPr/>
          <a:lstStyle/>
          <a:p>
            <a:fld id="{BE33F7A0-71F0-446B-9DE8-6D75BE64EE0F}" type="slidenum">
              <a:rPr lang="en-GB" noProof="0" smtClean="0"/>
              <a:pPr/>
              <a:t>9</a:t>
            </a:fld>
            <a:endParaRPr lang="en-GB" noProof="0" dirty="0"/>
          </a:p>
        </p:txBody>
      </p:sp>
    </p:spTree>
    <p:extLst>
      <p:ext uri="{BB962C8B-B14F-4D97-AF65-F5344CB8AC3E}">
        <p14:creationId xmlns:p14="http://schemas.microsoft.com/office/powerpoint/2010/main" val="99403194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a:miter lim="800000"/>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2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6802</TotalTime>
  <Words>5185</Words>
  <Application>Microsoft Office PowerPoint</Application>
  <PresentationFormat>Widescreen</PresentationFormat>
  <Paragraphs>1230</Paragraphs>
  <Slides>21</Slides>
  <Notes>21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MS PGothic</vt:lpstr>
      <vt:lpstr>Aileron</vt:lpstr>
      <vt:lpstr>Aptos</vt:lpstr>
      <vt:lpstr>Arial</vt:lpstr>
      <vt:lpstr>Arial Narrow</vt:lpstr>
      <vt:lpstr>Arial Narrow Regular</vt:lpstr>
      <vt:lpstr>Calibri</vt:lpstr>
      <vt:lpstr>Lucida Grande</vt:lpstr>
      <vt:lpstr>Noto Sans Symbols</vt:lpstr>
      <vt:lpstr>PT Sans Narrow</vt:lpstr>
      <vt:lpstr>Roboto</vt:lpstr>
      <vt:lpstr>Thème Office</vt:lpstr>
      <vt:lpstr>1_Thème Office</vt:lpstr>
      <vt:lpstr>2_Thème Office</vt:lpstr>
      <vt:lpstr>PowerPoint Presentation</vt:lpstr>
      <vt:lpstr>GI CONNECT  appropriate use of immunotherapy  in the peri-operative setting for Gastric &amp; GEJ cancer   Assoc. Prof. Samuel J Klempner Massachusetts General Hospital, United States  NOVEMBER 2025</vt:lpstr>
      <vt:lpstr>Developed by GI COnnect</vt:lpstr>
      <vt:lpstr>Educational objectives</vt:lpstr>
      <vt:lpstr>Clinical takeaways</vt:lpstr>
      <vt:lpstr>Management of Operable Gastric/GEJ Adenocarcinomas1,2</vt:lpstr>
      <vt:lpstr>Peri-operative Therapy Is A Global Option</vt:lpstr>
      <vt:lpstr>ESOPEC: EFFICACY (ITT POPULATION)</vt:lpstr>
      <vt:lpstr>the Peri-operative chemotherapy-ICI Landscape</vt:lpstr>
      <vt:lpstr>KEYNOTE-585: PERI-opERATIVE chemo/FLOT ± Pembro</vt:lpstr>
      <vt:lpstr>Keynote-585: Final Overall survival</vt:lpstr>
      <vt:lpstr>MATTERHORN: study design1,2</vt:lpstr>
      <vt:lpstr>Durvalumab Does Not Impact FLOT Delivery</vt:lpstr>
      <vt:lpstr>MATTERHORN: Primary endpoint of EFS1,2</vt:lpstr>
      <vt:lpstr>MATTERHORN: Final OS</vt:lpstr>
      <vt:lpstr>Matterhorn: OS in key subgroups</vt:lpstr>
      <vt:lpstr>MATTERHORN: OS by PD-L1 status</vt:lpstr>
      <vt:lpstr>AE rates similar between Durvalumab and FLOT arms</vt:lpstr>
      <vt:lpstr>Matterhorn: conclusions</vt:lpstr>
      <vt:lpstr>Implementing FLOT in clinical practice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Klempner, Samuel J.,MD</dc:creator>
  <cp:lastModifiedBy>Louise Handbury</cp:lastModifiedBy>
  <cp:revision>36</cp:revision>
  <dcterms:created xsi:type="dcterms:W3CDTF">2025-11-11T14:18:30Z</dcterms:created>
  <dcterms:modified xsi:type="dcterms:W3CDTF">2025-11-28T09:45:20Z</dcterms:modified>
</cp:coreProperties>
</file>