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3" r:id="rId2"/>
  </p:sldMasterIdLst>
  <p:notesMasterIdLst>
    <p:notesMasterId r:id="rId28"/>
  </p:notesMasterIdLst>
  <p:handoutMasterIdLst>
    <p:handoutMasterId r:id="rId29"/>
  </p:handoutMasterIdLst>
  <p:sldIdLst>
    <p:sldId id="256" r:id="rId3"/>
    <p:sldId id="257" r:id="rId4"/>
    <p:sldId id="2147480305" r:id="rId5"/>
    <p:sldId id="13768" r:id="rId6"/>
    <p:sldId id="2147480321" r:id="rId7"/>
    <p:sldId id="289" r:id="rId8"/>
    <p:sldId id="2147480309" r:id="rId9"/>
    <p:sldId id="2147480310" r:id="rId10"/>
    <p:sldId id="2147480311" r:id="rId11"/>
    <p:sldId id="2147480283" r:id="rId12"/>
    <p:sldId id="2147480312" r:id="rId13"/>
    <p:sldId id="2147480313" r:id="rId14"/>
    <p:sldId id="2147480295" r:id="rId15"/>
    <p:sldId id="2147480296" r:id="rId16"/>
    <p:sldId id="2147480316" r:id="rId17"/>
    <p:sldId id="2147480319" r:id="rId18"/>
    <p:sldId id="2147480281" r:id="rId19"/>
    <p:sldId id="2147480293" r:id="rId20"/>
    <p:sldId id="2147480294" r:id="rId21"/>
    <p:sldId id="2147480320" r:id="rId22"/>
    <p:sldId id="2147480284" r:id="rId23"/>
    <p:sldId id="2147480299" r:id="rId24"/>
    <p:sldId id="2147480302" r:id="rId25"/>
    <p:sldId id="2147480318" r:id="rId26"/>
    <p:sldId id="12539"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orient="horz" pos="845" userDrawn="1">
          <p15:clr>
            <a:srgbClr val="A4A3A4"/>
          </p15:clr>
        </p15:guide>
        <p15:guide id="9" orient="horz" pos="1389" userDrawn="1">
          <p15:clr>
            <a:srgbClr val="A4A3A4"/>
          </p15:clr>
        </p15:guide>
        <p15:guide id="10" orient="horz" pos="3135" userDrawn="1">
          <p15:clr>
            <a:srgbClr val="A4A3A4"/>
          </p15:clr>
        </p15:guide>
        <p15:guide id="11" orient="horz" pos="16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7A496-5E14-81C2-42E6-ACBD1B71E9DF}" name="francesca losacco" initials="fl" userId="29d4c46f77f8448c" providerId="Windows Live"/>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877C"/>
    <a:srgbClr val="FFFFFF"/>
    <a:srgbClr val="56859F"/>
    <a:srgbClr val="F3F7F8"/>
    <a:srgbClr val="FEFEFE"/>
    <a:srgbClr val="F8FCFA"/>
    <a:srgbClr val="FAFCFE"/>
    <a:srgbClr val="F4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p:restoredTop sz="94682"/>
  </p:normalViewPr>
  <p:slideViewPr>
    <p:cSldViewPr snapToGrid="0">
      <p:cViewPr varScale="1">
        <p:scale>
          <a:sx n="70" d="100"/>
          <a:sy n="70" d="100"/>
        </p:scale>
        <p:origin x="184" y="968"/>
      </p:cViewPr>
      <p:guideLst>
        <p:guide orient="horz" pos="2160"/>
        <p:guide pos="3840"/>
        <p:guide pos="1906"/>
        <p:guide orient="horz" pos="3471"/>
        <p:guide orient="horz" pos="3702"/>
        <p:guide orient="horz" pos="3803"/>
        <p:guide orient="horz" pos="4037"/>
        <p:guide orient="horz" pos="845"/>
        <p:guide orient="horz" pos="1389"/>
        <p:guide orient="horz" pos="3135"/>
        <p:guide orient="horz" pos="16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43141730244525E-2"/>
          <c:y val="0.24743148660471495"/>
          <c:w val="0.9423804394712727"/>
          <c:h val="0.56870378885313311"/>
        </c:manualLayout>
      </c:layout>
      <c:barChart>
        <c:barDir val="bar"/>
        <c:grouping val="stacked"/>
        <c:varyColors val="0"/>
        <c:ser>
          <c:idx val="0"/>
          <c:order val="0"/>
          <c:tx>
            <c:strRef>
              <c:f>'pMMR AE'!#REF!</c:f>
              <c:strCache>
                <c:ptCount val="1"/>
                <c:pt idx="0">
                  <c:v>#REF!</c:v>
                </c:pt>
              </c:strCache>
            </c:strRef>
          </c:tx>
          <c:spPr>
            <a:solidFill>
              <a:schemeClr val="accent1"/>
            </a:solidFill>
          </c:spPr>
          <c:invertIfNegative val="0"/>
          <c:dLbls>
            <c:delete val="1"/>
          </c:dLbls>
          <c:cat>
            <c:strRef>
              <c:f>'pMMR AE'!$A$2:$A$18</c:f>
              <c:strCache>
                <c:ptCount val="17"/>
                <c:pt idx="0">
                  <c:v>Peripheral sensory neuropathy</c:v>
                </c:pt>
                <c:pt idx="1">
                  <c:v>Neuropathy peripheral</c:v>
                </c:pt>
                <c:pt idx="2">
                  <c:v>Decreased white blood cell count</c:v>
                </c:pt>
                <c:pt idx="3">
                  <c:v>Neutropenia</c:v>
                </c:pt>
                <c:pt idx="4">
                  <c:v>Decreased neutrophil count</c:v>
                </c:pt>
                <c:pt idx="5">
                  <c:v>Alopecia</c:v>
                </c:pt>
                <c:pt idx="6">
                  <c:v>Anemia</c:v>
                </c:pt>
                <c:pt idx="7">
                  <c:v>Arthralgia</c:v>
                </c:pt>
                <c:pt idx="8">
                  <c:v>Aspartate aminot increased</c:v>
                </c:pt>
                <c:pt idx="9">
                  <c:v>Alanine aminot increased</c:v>
                </c:pt>
                <c:pt idx="10">
                  <c:v>Decreased appetite</c:v>
                </c:pt>
                <c:pt idx="11">
                  <c:v>Nausea</c:v>
                </c:pt>
                <c:pt idx="12">
                  <c:v>Fatigue</c:v>
                </c:pt>
                <c:pt idx="13">
                  <c:v>Proteinuria</c:v>
                </c:pt>
                <c:pt idx="14">
                  <c:v>Diarrhea</c:v>
                </c:pt>
                <c:pt idx="15">
                  <c:v>Hypothyroidism</c:v>
                </c:pt>
                <c:pt idx="16">
                  <c:v>Hypertension</c:v>
                </c:pt>
              </c:strCache>
            </c:strRef>
          </c:cat>
          <c:val>
            <c:numRef>
              <c:f>'pMMR AE'!$B$2:$B$18</c:f>
              <c:numCache>
                <c:formatCode>General</c:formatCode>
                <c:ptCount val="17"/>
                <c:pt idx="0">
                  <c:v>0</c:v>
                </c:pt>
                <c:pt idx="1">
                  <c:v>0</c:v>
                </c:pt>
                <c:pt idx="2">
                  <c:v>0</c:v>
                </c:pt>
                <c:pt idx="3">
                  <c:v>1.2</c:v>
                </c:pt>
                <c:pt idx="4">
                  <c:v>1.7</c:v>
                </c:pt>
                <c:pt idx="5">
                  <c:v>0</c:v>
                </c:pt>
                <c:pt idx="6">
                  <c:v>0.5</c:v>
                </c:pt>
                <c:pt idx="7">
                  <c:v>1.4</c:v>
                </c:pt>
                <c:pt idx="8">
                  <c:v>3.6</c:v>
                </c:pt>
                <c:pt idx="9">
                  <c:v>4</c:v>
                </c:pt>
                <c:pt idx="10">
                  <c:v>2.4</c:v>
                </c:pt>
                <c:pt idx="11">
                  <c:v>1.7</c:v>
                </c:pt>
                <c:pt idx="12">
                  <c:v>4.3</c:v>
                </c:pt>
                <c:pt idx="13">
                  <c:v>6.9</c:v>
                </c:pt>
                <c:pt idx="14">
                  <c:v>7.9</c:v>
                </c:pt>
                <c:pt idx="15">
                  <c:v>1</c:v>
                </c:pt>
                <c:pt idx="16">
                  <c:v>42.6</c:v>
                </c:pt>
              </c:numCache>
            </c:numRef>
          </c:val>
          <c:extLst>
            <c:ext xmlns:c16="http://schemas.microsoft.com/office/drawing/2014/chart" uri="{C3380CC4-5D6E-409C-BE32-E72D297353CC}">
              <c16:uniqueId val="{00000000-3678-E24C-8185-41AAD9C0513F}"/>
            </c:ext>
          </c:extLst>
        </c:ser>
        <c:ser>
          <c:idx val="1"/>
          <c:order val="1"/>
          <c:tx>
            <c:strRef>
              <c:f>'pMMR AE'!$C$1</c:f>
              <c:strCache>
                <c:ptCount val="1"/>
                <c:pt idx="0">
                  <c:v>Grade 1-2</c:v>
                </c:pt>
              </c:strCache>
            </c:strRef>
          </c:tx>
          <c:spPr>
            <a:solidFill>
              <a:schemeClr val="accent1">
                <a:lumMod val="40000"/>
                <a:lumOff val="60000"/>
              </a:schemeClr>
            </a:solidFill>
            <a:ln>
              <a:noFill/>
            </a:ln>
          </c:spPr>
          <c:invertIfNegative val="0"/>
          <c:dLbls>
            <c:dLbl>
              <c:idx val="0"/>
              <c:layout>
                <c:manualLayout>
                  <c:x val="2.8977981160740927E-2"/>
                  <c:y val="-1.8768768768768769E-3"/>
                </c:manualLayout>
              </c:layout>
              <c:tx>
                <c:rich>
                  <a:bodyPr/>
                  <a:lstStyle/>
                  <a:p>
                    <a:r>
                      <a:rPr lang="en-US"/>
                      <a:t>1.0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78-E24C-8185-41AAD9C0513F}"/>
                </c:ext>
              </c:extLst>
            </c:dLbl>
            <c:dLbl>
              <c:idx val="1"/>
              <c:layout>
                <c:manualLayout>
                  <c:x val="5.1908261174253775E-2"/>
                  <c:y val="-1.3763604765427018E-16"/>
                </c:manualLayout>
              </c:layout>
              <c:tx>
                <c:rich>
                  <a:bodyPr wrap="square" lIns="38100" tIns="19050" rIns="38100" bIns="19050" anchor="ctr">
                    <a:spAutoFit/>
                  </a:bodyPr>
                  <a:lstStyle/>
                  <a:p>
                    <a:pPr>
                      <a:defRPr sz="1200" baseline="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1.7</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678-E24C-8185-41AAD9C0513F}"/>
                </c:ext>
              </c:extLst>
            </c:dLbl>
            <c:dLbl>
              <c:idx val="2"/>
              <c:layout>
                <c:manualLayout>
                  <c:x val="4.9146374367147437E-2"/>
                  <c:y val="0"/>
                </c:manualLayout>
              </c:layout>
              <c:tx>
                <c:rich>
                  <a:bodyPr wrap="square" lIns="38100" tIns="19050" rIns="38100" bIns="19050" anchor="ctr">
                    <a:spAutoFit/>
                  </a:bodyPr>
                  <a:lstStyle/>
                  <a:p>
                    <a:pPr>
                      <a:defRPr sz="1200" baseline="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3.3</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678-E24C-8185-41AAD9C0513F}"/>
                </c:ext>
              </c:extLst>
            </c:dLbl>
            <c:dLbl>
              <c:idx val="3"/>
              <c:layout>
                <c:manualLayout>
                  <c:x val="4.9389022832898706E-2"/>
                  <c:y val="0"/>
                </c:manualLayout>
              </c:layout>
              <c:tx>
                <c:rich>
                  <a:bodyPr/>
                  <a:lstStyle/>
                  <a:p>
                    <a:r>
                      <a:rPr lang="en-US"/>
                      <a:t>4.0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678-E24C-8185-41AAD9C0513F}"/>
                </c:ext>
              </c:extLst>
            </c:dLbl>
            <c:dLbl>
              <c:idx val="4"/>
              <c:layout>
                <c:manualLayout>
                  <c:x val="5.9386300582698358E-2"/>
                  <c:y val="9.3843843843830085E-4"/>
                </c:manualLayout>
              </c:layout>
              <c:tx>
                <c:rich>
                  <a:bodyPr wrap="square" lIns="38100" tIns="19050" rIns="38100" bIns="19050" anchor="ctr">
                    <a:noAutofit/>
                  </a:bodyPr>
                  <a:lstStyle/>
                  <a:p>
                    <a:pPr>
                      <a:defRPr sz="1200" baseline="0">
                        <a:latin typeface="Arial" panose="020B0604020202020204" pitchFamily="34" charset="0"/>
                        <a:cs typeface="Arial" panose="020B0604020202020204" pitchFamily="34" charset="0"/>
                      </a:defRPr>
                    </a:pPr>
                    <a:fld id="{9265A0E9-C323-4E18-A957-9D8B7AF64788}" type="CELLRANGE">
                      <a:rPr lang="en-US" sz="1200" baseline="0" smtClean="0">
                        <a:latin typeface="Arial" panose="020B0604020202020204" pitchFamily="34" charset="0"/>
                        <a:cs typeface="Arial" panose="020B0604020202020204" pitchFamily="34" charset="0"/>
                      </a:rPr>
                      <a:pPr>
                        <a:defRPr sz="1200" baseline="0">
                          <a:latin typeface="Arial" panose="020B0604020202020204" pitchFamily="34" charset="0"/>
                          <a:cs typeface="Arial" panose="020B0604020202020204" pitchFamily="34" charset="0"/>
                        </a:defRPr>
                      </a:pPr>
                      <a:t>[CELLRANGE]</a:t>
                    </a:fld>
                    <a:r>
                      <a:rPr lang="en-US" sz="1200" baseline="0">
                        <a:latin typeface="Arial" panose="020B0604020202020204" pitchFamily="34" charset="0"/>
                        <a:cs typeface="Arial" panose="020B0604020202020204" pitchFamily="34" charset="0"/>
                      </a:rPr>
                      <a:t>.0</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manualLayout>
                      <c:w val="7.6402074543781645E-2"/>
                      <c:h val="2.1584084084084083E-2"/>
                    </c:manualLayout>
                  </c15:layout>
                  <c15:dlblFieldTable/>
                  <c15:showDataLabelsRange val="1"/>
                </c:ext>
                <c:ext xmlns:c16="http://schemas.microsoft.com/office/drawing/2014/chart" uri="{C3380CC4-5D6E-409C-BE32-E72D297353CC}">
                  <c16:uniqueId val="{00000005-3678-E24C-8185-41AAD9C0513F}"/>
                </c:ext>
              </c:extLst>
            </c:dLbl>
            <c:dLbl>
              <c:idx val="5"/>
              <c:layout>
                <c:manualLayout>
                  <c:x val="7.414701318047974E-2"/>
                  <c:y val="3.7537537537537537E-3"/>
                </c:manualLayout>
              </c:layout>
              <c:tx>
                <c:rich>
                  <a:bodyPr wrap="square" lIns="38100" tIns="19050" rIns="38100" bIns="19050" anchor="ctr">
                    <a:spAutoFit/>
                  </a:bodyPr>
                  <a:lstStyle/>
                  <a:p>
                    <a:pPr>
                      <a:defRPr sz="1200" baseline="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6.2</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678-E24C-8185-41AAD9C0513F}"/>
                </c:ext>
              </c:extLst>
            </c:dLbl>
            <c:dLbl>
              <c:idx val="6"/>
              <c:layout>
                <c:manualLayout>
                  <c:x val="8.0136969626488266E-2"/>
                  <c:y val="0"/>
                </c:manualLayout>
              </c:layout>
              <c:tx>
                <c:rich>
                  <a:bodyPr wrap="square" lIns="38100" tIns="19050" rIns="38100" bIns="19050" anchor="ctr">
                    <a:spAutoFit/>
                  </a:bodyPr>
                  <a:lstStyle/>
                  <a:p>
                    <a:pPr>
                      <a:defRPr sz="1200" baseline="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9.8</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678-E24C-8185-41AAD9C0513F}"/>
                </c:ext>
              </c:extLst>
            </c:dLbl>
            <c:dLbl>
              <c:idx val="7"/>
              <c:layout>
                <c:manualLayout>
                  <c:x val="0.1249875003847972"/>
                  <c:y val="0"/>
                </c:manualLayout>
              </c:layout>
              <c:tx>
                <c:rich>
                  <a:bodyPr/>
                  <a:lstStyle/>
                  <a:p>
                    <a:fld id="{B69A98C5-BEF5-A449-A2E3-CDBE5F6544C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678-E24C-8185-41AAD9C0513F}"/>
                </c:ext>
              </c:extLst>
            </c:dLbl>
            <c:dLbl>
              <c:idx val="8"/>
              <c:layout>
                <c:manualLayout>
                  <c:x val="0.13662476788943922"/>
                  <c:y val="1.8768768768768081E-3"/>
                </c:manualLayout>
              </c:layout>
              <c:tx>
                <c:rich>
                  <a:bodyPr/>
                  <a:lstStyle/>
                  <a:p>
                    <a:fld id="{3387DFBA-18F3-7E4F-B3CA-CA866B8DD14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678-E24C-8185-41AAD9C0513F}"/>
                </c:ext>
              </c:extLst>
            </c:dLbl>
            <c:dLbl>
              <c:idx val="9"/>
              <c:layout>
                <c:manualLayout>
                  <c:x val="0.12920145516647072"/>
                  <c:y val="-1.8768768768768769E-3"/>
                </c:manualLayout>
              </c:layout>
              <c:tx>
                <c:rich>
                  <a:bodyPr/>
                  <a:lstStyle/>
                  <a:p>
                    <a:fld id="{654A4B8C-B11C-704A-B310-98988091817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678-E24C-8185-41AAD9C0513F}"/>
                </c:ext>
              </c:extLst>
            </c:dLbl>
            <c:dLbl>
              <c:idx val="10"/>
              <c:layout>
                <c:manualLayout>
                  <c:x val="0.16760007186901499"/>
                  <c:y val="-6.8818023827135091E-17"/>
                </c:manualLayout>
              </c:layout>
              <c:tx>
                <c:rich>
                  <a:bodyPr/>
                  <a:lstStyle/>
                  <a:p>
                    <a:fld id="{7A4EB08A-59DA-5443-8D27-4C2062EEE36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678-E24C-8185-41AAD9C0513F}"/>
                </c:ext>
              </c:extLst>
            </c:dLbl>
            <c:dLbl>
              <c:idx val="11"/>
              <c:layout>
                <c:manualLayout>
                  <c:x val="0.18253623178199946"/>
                  <c:y val="-6.8818023827135091E-17"/>
                </c:manualLayout>
              </c:layout>
              <c:tx>
                <c:rich>
                  <a:bodyPr/>
                  <a:lstStyle/>
                  <a:p>
                    <a:fld id="{63C1282C-1F01-1E44-B9CF-948E48D6785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678-E24C-8185-41AAD9C0513F}"/>
                </c:ext>
              </c:extLst>
            </c:dLbl>
            <c:dLbl>
              <c:idx val="12"/>
              <c:layout>
                <c:manualLayout>
                  <c:x val="0.18134431676449406"/>
                  <c:y val="-6.8818023827135091E-17"/>
                </c:manualLayout>
              </c:layout>
              <c:tx>
                <c:rich>
                  <a:bodyPr/>
                  <a:lstStyle/>
                  <a:p>
                    <a:fld id="{FBCD3053-5DD3-9F42-B218-73FE69AE9A1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678-E24C-8185-41AAD9C0513F}"/>
                </c:ext>
              </c:extLst>
            </c:dLbl>
            <c:dLbl>
              <c:idx val="13"/>
              <c:layout>
                <c:manualLayout>
                  <c:x val="0.16019406243630738"/>
                  <c:y val="-1.8768768768768769E-3"/>
                </c:manualLayout>
              </c:layout>
              <c:tx>
                <c:rich>
                  <a:bodyPr/>
                  <a:lstStyle/>
                  <a:p>
                    <a:fld id="{23442D2B-A191-1C44-BE87-7523391FD93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678-E24C-8185-41AAD9C0513F}"/>
                </c:ext>
              </c:extLst>
            </c:dLbl>
            <c:dLbl>
              <c:idx val="14"/>
              <c:layout>
                <c:manualLayout>
                  <c:x val="0.22145455079551876"/>
                  <c:y val="-6.8818023827135091E-17"/>
                </c:manualLayout>
              </c:layout>
              <c:tx>
                <c:rich>
                  <a:bodyPr/>
                  <a:lstStyle/>
                  <a:p>
                    <a:fld id="{95CEE113-1FD8-4A4D-BA13-A18F48D7F730}"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678-E24C-8185-41AAD9C0513F}"/>
                </c:ext>
              </c:extLst>
            </c:dLbl>
            <c:dLbl>
              <c:idx val="15"/>
              <c:layout>
                <c:manualLayout>
                  <c:x val="0.31495650133909359"/>
                  <c:y val="-3.7537537537537537E-3"/>
                </c:manualLayout>
              </c:layout>
              <c:tx>
                <c:rich>
                  <a:bodyPr/>
                  <a:lstStyle/>
                  <a:p>
                    <a:fld id="{C3E4302A-EF2E-4EA5-AF03-87C8CC063E58}" type="CELLRANGE">
                      <a:rPr lang="en-US" smtClean="0"/>
                      <a:pPr/>
                      <a:t>[CELLRANGE]</a:t>
                    </a:fld>
                    <a:r>
                      <a:rPr lang="en-US"/>
                      <a:t>.0</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678-E24C-8185-41AAD9C0513F}"/>
                </c:ext>
              </c:extLst>
            </c:dLbl>
            <c:dLbl>
              <c:idx val="16"/>
              <c:layout>
                <c:manualLayout>
                  <c:x val="0.13829835821955583"/>
                  <c:y val="-3.4409011913567545E-17"/>
                </c:manualLayout>
              </c:layout>
              <c:tx>
                <c:rich>
                  <a:bodyPr/>
                  <a:lstStyle/>
                  <a:p>
                    <a:fld id="{00A5A295-3FB1-C844-A86D-9987E96BC8C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3678-E24C-8185-41AAD9C0513F}"/>
                </c:ext>
              </c:extLst>
            </c:dLbl>
            <c:spPr>
              <a:noFill/>
              <a:ln>
                <a:noFill/>
              </a:ln>
              <a:effectLst/>
            </c:spPr>
            <c:txPr>
              <a:bodyPr wrap="square" lIns="38100" tIns="19050" rIns="38100" bIns="19050" anchor="ctr">
                <a:spAutoFit/>
              </a:bodyPr>
              <a:lstStyle/>
              <a:p>
                <a:pPr>
                  <a:defRPr sz="1200" baseline="0">
                    <a:latin typeface="Arial" panose="020B0604020202020204" pitchFamily="34" charset="0"/>
                    <a:cs typeface="Arial" panose="020B0604020202020204" pitchFamily="34" charset="0"/>
                  </a:defRPr>
                </a:pPr>
                <a:endParaRPr lang="it-IT"/>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'pMMR AE'!$A$2:$A$18</c:f>
              <c:strCache>
                <c:ptCount val="17"/>
                <c:pt idx="0">
                  <c:v>Peripheral sensory neuropathy</c:v>
                </c:pt>
                <c:pt idx="1">
                  <c:v>Neuropathy peripheral</c:v>
                </c:pt>
                <c:pt idx="2">
                  <c:v>Decreased white blood cell count</c:v>
                </c:pt>
                <c:pt idx="3">
                  <c:v>Neutropenia</c:v>
                </c:pt>
                <c:pt idx="4">
                  <c:v>Decreased neutrophil count</c:v>
                </c:pt>
                <c:pt idx="5">
                  <c:v>Alopecia</c:v>
                </c:pt>
                <c:pt idx="6">
                  <c:v>Anemia</c:v>
                </c:pt>
                <c:pt idx="7">
                  <c:v>Arthralgia</c:v>
                </c:pt>
                <c:pt idx="8">
                  <c:v>Aspartate aminot increased</c:v>
                </c:pt>
                <c:pt idx="9">
                  <c:v>Alanine aminot increased</c:v>
                </c:pt>
                <c:pt idx="10">
                  <c:v>Decreased appetite</c:v>
                </c:pt>
                <c:pt idx="11">
                  <c:v>Nausea</c:v>
                </c:pt>
                <c:pt idx="12">
                  <c:v>Fatigue</c:v>
                </c:pt>
                <c:pt idx="13">
                  <c:v>Proteinuria</c:v>
                </c:pt>
                <c:pt idx="14">
                  <c:v>Diarrhea</c:v>
                </c:pt>
                <c:pt idx="15">
                  <c:v>Hypothyroidism</c:v>
                </c:pt>
                <c:pt idx="16">
                  <c:v>Hypertension</c:v>
                </c:pt>
              </c:strCache>
            </c:strRef>
          </c:cat>
          <c:val>
            <c:numRef>
              <c:f>'pMMR AE'!$C$2:$C$18</c:f>
              <c:numCache>
                <c:formatCode>0.0</c:formatCode>
                <c:ptCount val="17"/>
                <c:pt idx="0">
                  <c:v>1</c:v>
                </c:pt>
                <c:pt idx="1">
                  <c:v>1.7</c:v>
                </c:pt>
                <c:pt idx="2">
                  <c:v>3.3</c:v>
                </c:pt>
                <c:pt idx="3">
                  <c:v>2.8</c:v>
                </c:pt>
                <c:pt idx="4">
                  <c:v>3.3</c:v>
                </c:pt>
                <c:pt idx="5">
                  <c:v>6.2</c:v>
                </c:pt>
                <c:pt idx="6">
                  <c:v>9.3000000000000007</c:v>
                </c:pt>
                <c:pt idx="7">
                  <c:v>15.7</c:v>
                </c:pt>
                <c:pt idx="8">
                  <c:v>17.100000000000001</c:v>
                </c:pt>
                <c:pt idx="9">
                  <c:v>17.7</c:v>
                </c:pt>
                <c:pt idx="10">
                  <c:v>22.1</c:v>
                </c:pt>
                <c:pt idx="11">
                  <c:v>26.4</c:v>
                </c:pt>
                <c:pt idx="12">
                  <c:v>24.5</c:v>
                </c:pt>
                <c:pt idx="13">
                  <c:v>23.8</c:v>
                </c:pt>
                <c:pt idx="14">
                  <c:v>34.200000000000003</c:v>
                </c:pt>
                <c:pt idx="15">
                  <c:v>58</c:v>
                </c:pt>
                <c:pt idx="16">
                  <c:v>20</c:v>
                </c:pt>
              </c:numCache>
            </c:numRef>
          </c:val>
          <c:extLst>
            <c:ext xmlns:c15="http://schemas.microsoft.com/office/drawing/2012/chart" uri="{02D57815-91ED-43cb-92C2-25804820EDAC}">
              <c15:datalabelsRange>
                <c15:f>'pMMR AE'!$D$2:$D$18</c15:f>
                <c15:dlblRangeCache>
                  <c:ptCount val="17"/>
                  <c:pt idx="0">
                    <c:v>1</c:v>
                  </c:pt>
                  <c:pt idx="1">
                    <c:v>1.7</c:v>
                  </c:pt>
                  <c:pt idx="2">
                    <c:v>3.3</c:v>
                  </c:pt>
                  <c:pt idx="3">
                    <c:v>4</c:v>
                  </c:pt>
                  <c:pt idx="4">
                    <c:v>5</c:v>
                  </c:pt>
                  <c:pt idx="5">
                    <c:v>6.2</c:v>
                  </c:pt>
                  <c:pt idx="6">
                    <c:v>9.8</c:v>
                  </c:pt>
                  <c:pt idx="7">
                    <c:v>17.1</c:v>
                  </c:pt>
                  <c:pt idx="8">
                    <c:v>20.7</c:v>
                  </c:pt>
                  <c:pt idx="9">
                    <c:v>21.7</c:v>
                  </c:pt>
                  <c:pt idx="10">
                    <c:v>24.5</c:v>
                  </c:pt>
                  <c:pt idx="11">
                    <c:v>28.1</c:v>
                  </c:pt>
                  <c:pt idx="12">
                    <c:v>28.8</c:v>
                  </c:pt>
                  <c:pt idx="13">
                    <c:v>30.7</c:v>
                  </c:pt>
                  <c:pt idx="14">
                    <c:v>42.1</c:v>
                  </c:pt>
                  <c:pt idx="15">
                    <c:v>59</c:v>
                  </c:pt>
                  <c:pt idx="16">
                    <c:v>62.6</c:v>
                  </c:pt>
                </c15:dlblRangeCache>
              </c15:datalabelsRange>
            </c:ext>
            <c:ext xmlns:c16="http://schemas.microsoft.com/office/drawing/2014/chart" uri="{C3380CC4-5D6E-409C-BE32-E72D297353CC}">
              <c16:uniqueId val="{00000012-3678-E24C-8185-41AAD9C0513F}"/>
            </c:ext>
          </c:extLst>
        </c:ser>
        <c:ser>
          <c:idx val="2"/>
          <c:order val="2"/>
          <c:tx>
            <c:strRef>
              <c:f>'pMMR AE'!$A$1</c:f>
              <c:strCache>
                <c:ptCount val="1"/>
                <c:pt idx="0">
                  <c:v> </c:v>
                </c:pt>
              </c:strCache>
            </c:strRef>
          </c:tx>
          <c:spPr>
            <a:noFill/>
            <a:ln>
              <a:noFill/>
            </a:ln>
          </c:spPr>
          <c:invertIfNegative val="0"/>
          <c:dLbls>
            <c:delete val="1"/>
          </c:dLbls>
          <c:val>
            <c:numRef>
              <c:f>'pMMR AE'!$D$5:$D$20</c:f>
              <c:numCache>
                <c:formatCode>General</c:formatCode>
                <c:ptCount val="16"/>
                <c:pt idx="0">
                  <c:v>4</c:v>
                </c:pt>
                <c:pt idx="1">
                  <c:v>5</c:v>
                </c:pt>
                <c:pt idx="2">
                  <c:v>6.2</c:v>
                </c:pt>
                <c:pt idx="3">
                  <c:v>9.8000000000000007</c:v>
                </c:pt>
                <c:pt idx="4">
                  <c:v>17.100000000000001</c:v>
                </c:pt>
                <c:pt idx="5">
                  <c:v>20.7</c:v>
                </c:pt>
                <c:pt idx="6">
                  <c:v>21.7</c:v>
                </c:pt>
                <c:pt idx="7" formatCode="0.0">
                  <c:v>24.5</c:v>
                </c:pt>
                <c:pt idx="8" formatCode="0.0">
                  <c:v>28.1</c:v>
                </c:pt>
                <c:pt idx="9">
                  <c:v>28.8</c:v>
                </c:pt>
                <c:pt idx="10">
                  <c:v>30.7</c:v>
                </c:pt>
                <c:pt idx="11">
                  <c:v>42.1</c:v>
                </c:pt>
                <c:pt idx="12">
                  <c:v>59</c:v>
                </c:pt>
                <c:pt idx="13">
                  <c:v>62.6</c:v>
                </c:pt>
              </c:numCache>
            </c:numRef>
          </c:val>
          <c:extLst>
            <c:ext xmlns:c16="http://schemas.microsoft.com/office/drawing/2014/chart" uri="{C3380CC4-5D6E-409C-BE32-E72D297353CC}">
              <c16:uniqueId val="{00000013-3678-E24C-8185-41AAD9C0513F}"/>
            </c:ext>
          </c:extLst>
        </c:ser>
        <c:dLbls>
          <c:dLblPos val="ctr"/>
          <c:showLegendKey val="0"/>
          <c:showVal val="1"/>
          <c:showCatName val="0"/>
          <c:showSerName val="0"/>
          <c:showPercent val="0"/>
          <c:showBubbleSize val="0"/>
        </c:dLbls>
        <c:gapWidth val="25"/>
        <c:overlap val="100"/>
        <c:axId val="723873279"/>
        <c:axId val="723867039"/>
      </c:barChart>
      <c:catAx>
        <c:axId val="723873279"/>
        <c:scaling>
          <c:orientation val="minMax"/>
        </c:scaling>
        <c:delete val="0"/>
        <c:axPos val="r"/>
        <c:numFmt formatCode="General" sourceLinked="1"/>
        <c:majorTickMark val="none"/>
        <c:minorTickMark val="none"/>
        <c:tickLblPos val="none"/>
        <c:spPr>
          <a:noFill/>
          <a:ln w="9525" cap="flat" cmpd="sng" algn="ctr">
            <a:solidFill>
              <a:schemeClr val="tx1"/>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23867039"/>
        <c:crosses val="autoZero"/>
        <c:auto val="1"/>
        <c:lblAlgn val="ctr"/>
        <c:lblOffset val="100"/>
        <c:noMultiLvlLbl val="0"/>
      </c:catAx>
      <c:valAx>
        <c:axId val="723867039"/>
        <c:scaling>
          <c:orientation val="maxMin"/>
          <c:max val="100"/>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sz="1400" b="1" noProof="0">
                    <a:solidFill>
                      <a:schemeClr val="tx1"/>
                    </a:solidFill>
                    <a:latin typeface="Arial" panose="020B0604020202020204" pitchFamily="34" charset="0"/>
                    <a:cs typeface="Arial" panose="020B0604020202020204" pitchFamily="34" charset="0"/>
                  </a:rPr>
                  <a:t>Incidence, %</a:t>
                </a:r>
              </a:p>
            </c:rich>
          </c:tx>
          <c:overlay val="0"/>
          <c:spPr>
            <a:noFill/>
            <a:ln>
              <a:noFill/>
            </a:ln>
            <a:effectLst/>
          </c:spPr>
        </c:title>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ln w="3175">
                  <a:noFill/>
                </a:ln>
                <a:solidFill>
                  <a:schemeClr val="tx1"/>
                </a:solidFill>
                <a:latin typeface="Arial" panose="020B0604020202020204" pitchFamily="34" charset="0"/>
                <a:ea typeface="+mn-ea"/>
                <a:cs typeface="Arial" panose="020B0604020202020204" pitchFamily="34" charset="0"/>
              </a:defRPr>
            </a:pPr>
            <a:endParaRPr lang="it-IT"/>
          </a:p>
        </c:txPr>
        <c:crossAx val="723873279"/>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06393665775845E-2"/>
          <c:y val="5.8443995987915699E-2"/>
          <c:w val="0.9423804394712727"/>
          <c:h val="0.6701642897469624"/>
        </c:manualLayout>
      </c:layout>
      <c:barChart>
        <c:barDir val="bar"/>
        <c:grouping val="stacked"/>
        <c:varyColors val="0"/>
        <c:ser>
          <c:idx val="0"/>
          <c:order val="0"/>
          <c:tx>
            <c:strRef>
              <c:f>'placebo dMMR AE per grade'!$A$1</c:f>
              <c:strCache>
                <c:ptCount val="1"/>
                <c:pt idx="0">
                  <c:v> </c:v>
                </c:pt>
              </c:strCache>
            </c:strRef>
          </c:tx>
          <c:invertIfNegative val="0"/>
          <c:val>
            <c:numRef>
              <c:f>'placebo dMMR AE per grade'!$A$2:$A$18</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9523-2C45-B9E1-D7C2D2417F37}"/>
            </c:ext>
          </c:extLst>
        </c:ser>
        <c:ser>
          <c:idx val="2"/>
          <c:order val="1"/>
          <c:tx>
            <c:strRef>
              <c:f>'placebo dMMR AE per grade'!$C$1</c:f>
              <c:strCache>
                <c:ptCount val="1"/>
                <c:pt idx="0">
                  <c:v>Grade 3-5</c:v>
                </c:pt>
              </c:strCache>
            </c:strRef>
          </c:tx>
          <c:spPr>
            <a:solidFill>
              <a:schemeClr val="tx2"/>
            </a:solidFill>
          </c:spPr>
          <c:invertIfNegative val="0"/>
          <c:val>
            <c:numRef>
              <c:f>'placebo dMMR AE per grade'!$C$2:$C$18</c:f>
              <c:numCache>
                <c:formatCode>General</c:formatCode>
                <c:ptCount val="17"/>
                <c:pt idx="0">
                  <c:v>1.5</c:v>
                </c:pt>
                <c:pt idx="1">
                  <c:v>1.7</c:v>
                </c:pt>
                <c:pt idx="2">
                  <c:v>15.1</c:v>
                </c:pt>
                <c:pt idx="3" formatCode="0.0">
                  <c:v>23.4</c:v>
                </c:pt>
                <c:pt idx="4">
                  <c:v>25.8</c:v>
                </c:pt>
                <c:pt idx="5">
                  <c:v>0.7</c:v>
                </c:pt>
                <c:pt idx="6">
                  <c:v>15.1</c:v>
                </c:pt>
                <c:pt idx="7" formatCode="0.0">
                  <c:v>0.7</c:v>
                </c:pt>
                <c:pt idx="8">
                  <c:v>0.2</c:v>
                </c:pt>
                <c:pt idx="9">
                  <c:v>1</c:v>
                </c:pt>
                <c:pt idx="10">
                  <c:v>0.7</c:v>
                </c:pt>
                <c:pt idx="11">
                  <c:v>0.7</c:v>
                </c:pt>
                <c:pt idx="12">
                  <c:v>1.2</c:v>
                </c:pt>
                <c:pt idx="13">
                  <c:v>0.2</c:v>
                </c:pt>
                <c:pt idx="14">
                  <c:v>0.5</c:v>
                </c:pt>
                <c:pt idx="15">
                  <c:v>0</c:v>
                </c:pt>
                <c:pt idx="16">
                  <c:v>1.2</c:v>
                </c:pt>
              </c:numCache>
            </c:numRef>
          </c:val>
          <c:extLst>
            <c:ext xmlns:c16="http://schemas.microsoft.com/office/drawing/2014/chart" uri="{C3380CC4-5D6E-409C-BE32-E72D297353CC}">
              <c16:uniqueId val="{00000001-9523-2C45-B9E1-D7C2D2417F37}"/>
            </c:ext>
          </c:extLst>
        </c:ser>
        <c:ser>
          <c:idx val="1"/>
          <c:order val="2"/>
          <c:tx>
            <c:strRef>
              <c:f>'placebo dMMR AE per grade'!$B$1</c:f>
              <c:strCache>
                <c:ptCount val="1"/>
                <c:pt idx="0">
                  <c:v>Grade 1-2</c:v>
                </c:pt>
              </c:strCache>
            </c:strRef>
          </c:tx>
          <c:spPr>
            <a:solidFill>
              <a:schemeClr val="tx2">
                <a:lumMod val="60000"/>
                <a:lumOff val="40000"/>
              </a:schemeClr>
            </a:solidFill>
          </c:spPr>
          <c:invertIfNegative val="0"/>
          <c:val>
            <c:numRef>
              <c:f>'placebo dMMR AE per grade'!$B$2:$B$18</c:f>
              <c:numCache>
                <c:formatCode>General</c:formatCode>
                <c:ptCount val="17"/>
                <c:pt idx="0">
                  <c:v>20.2</c:v>
                </c:pt>
                <c:pt idx="1">
                  <c:v>24.3</c:v>
                </c:pt>
                <c:pt idx="2">
                  <c:v>9.7000000000000011</c:v>
                </c:pt>
                <c:pt idx="3">
                  <c:v>7</c:v>
                </c:pt>
                <c:pt idx="4">
                  <c:v>3.8999999999999986</c:v>
                </c:pt>
                <c:pt idx="5">
                  <c:v>51.9</c:v>
                </c:pt>
                <c:pt idx="6">
                  <c:v>33.1</c:v>
                </c:pt>
                <c:pt idx="7">
                  <c:v>19.5</c:v>
                </c:pt>
                <c:pt idx="8">
                  <c:v>5.6</c:v>
                </c:pt>
                <c:pt idx="9">
                  <c:v>8.6999999999999993</c:v>
                </c:pt>
                <c:pt idx="10">
                  <c:v>16.8</c:v>
                </c:pt>
                <c:pt idx="11">
                  <c:v>39.4</c:v>
                </c:pt>
                <c:pt idx="12">
                  <c:v>25.3</c:v>
                </c:pt>
                <c:pt idx="13">
                  <c:v>0.8</c:v>
                </c:pt>
                <c:pt idx="14">
                  <c:v>15.8</c:v>
                </c:pt>
                <c:pt idx="15">
                  <c:v>0.5</c:v>
                </c:pt>
                <c:pt idx="16">
                  <c:v>1.5000000000000002</c:v>
                </c:pt>
              </c:numCache>
            </c:numRef>
          </c:val>
          <c:extLst>
            <c:ext xmlns:c16="http://schemas.microsoft.com/office/drawing/2014/chart" uri="{C3380CC4-5D6E-409C-BE32-E72D297353CC}">
              <c16:uniqueId val="{00000002-9523-2C45-B9E1-D7C2D2417F37}"/>
            </c:ext>
          </c:extLst>
        </c:ser>
        <c:ser>
          <c:idx val="3"/>
          <c:order val="3"/>
          <c:tx>
            <c:strRef>
              <c:f>'placebo dMMR AE per grade'!$A$1</c:f>
              <c:strCache>
                <c:ptCount val="1"/>
                <c:pt idx="0">
                  <c:v> </c:v>
                </c:pt>
              </c:strCache>
            </c:strRef>
          </c:tx>
          <c:spPr>
            <a:noFill/>
            <a:ln>
              <a:noFill/>
            </a:ln>
          </c:spPr>
          <c:invertIfNegative val="0"/>
          <c:dLbls>
            <c:dLbl>
              <c:idx val="0"/>
              <c:tx>
                <c:rich>
                  <a:bodyPr/>
                  <a:lstStyle/>
                  <a:p>
                    <a:fld id="{BD6022E4-2B4C-8544-9A7D-B03E5209A2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523-2C45-B9E1-D7C2D2417F37}"/>
                </c:ext>
              </c:extLst>
            </c:dLbl>
            <c:dLbl>
              <c:idx val="1"/>
              <c:tx>
                <c:rich>
                  <a:bodyPr/>
                  <a:lstStyle/>
                  <a:p>
                    <a:fld id="{EF7F5BBD-30C6-5E4F-B0EF-0E163712F5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23-2C45-B9E1-D7C2D2417F37}"/>
                </c:ext>
              </c:extLst>
            </c:dLbl>
            <c:dLbl>
              <c:idx val="2"/>
              <c:tx>
                <c:rich>
                  <a:bodyPr/>
                  <a:lstStyle/>
                  <a:p>
                    <a:fld id="{FC02AA26-1B4E-4749-8D7F-1F17943EA2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523-2C45-B9E1-D7C2D2417F37}"/>
                </c:ext>
              </c:extLst>
            </c:dLbl>
            <c:dLbl>
              <c:idx val="3"/>
              <c:tx>
                <c:rich>
                  <a:bodyPr/>
                  <a:lstStyle/>
                  <a:p>
                    <a:fld id="{C6384CDA-DECD-FC47-BDD5-95D7C48F40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523-2C45-B9E1-D7C2D2417F37}"/>
                </c:ext>
              </c:extLst>
            </c:dLbl>
            <c:dLbl>
              <c:idx val="4"/>
              <c:tx>
                <c:rich>
                  <a:bodyPr/>
                  <a:lstStyle/>
                  <a:p>
                    <a:fld id="{3863B191-355C-F64A-8D7C-79E45D2D6CA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523-2C45-B9E1-D7C2D2417F37}"/>
                </c:ext>
              </c:extLst>
            </c:dLbl>
            <c:dLbl>
              <c:idx val="5"/>
              <c:tx>
                <c:rich>
                  <a:bodyPr/>
                  <a:lstStyle/>
                  <a:p>
                    <a:fld id="{77E9B8BC-DAF7-BF41-846D-19C26AAB74F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523-2C45-B9E1-D7C2D2417F37}"/>
                </c:ext>
              </c:extLst>
            </c:dLbl>
            <c:dLbl>
              <c:idx val="6"/>
              <c:tx>
                <c:rich>
                  <a:bodyPr/>
                  <a:lstStyle/>
                  <a:p>
                    <a:fld id="{84C3B3F3-0151-0A49-90EE-D06E05F4D1F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523-2C45-B9E1-D7C2D2417F37}"/>
                </c:ext>
              </c:extLst>
            </c:dLbl>
            <c:dLbl>
              <c:idx val="7"/>
              <c:tx>
                <c:rich>
                  <a:bodyPr/>
                  <a:lstStyle/>
                  <a:p>
                    <a:r>
                      <a:rPr lang="en-US">
                        <a:solidFill>
                          <a:schemeClr val="tx1"/>
                        </a:solidFill>
                      </a:rPr>
                      <a:t>20.2</a:t>
                    </a:r>
                  </a:p>
                </c:rich>
              </c:tx>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523-2C45-B9E1-D7C2D2417F37}"/>
                </c:ext>
              </c:extLst>
            </c:dLbl>
            <c:dLbl>
              <c:idx val="8"/>
              <c:tx>
                <c:rich>
                  <a:bodyPr/>
                  <a:lstStyle/>
                  <a:p>
                    <a:fld id="{3E87076E-43E1-FC46-A0C2-432B4AFF3F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523-2C45-B9E1-D7C2D2417F37}"/>
                </c:ext>
              </c:extLst>
            </c:dLbl>
            <c:dLbl>
              <c:idx val="9"/>
              <c:tx>
                <c:rich>
                  <a:bodyPr/>
                  <a:lstStyle/>
                  <a:p>
                    <a:fld id="{2815CCBF-0EE5-EB45-AA6B-E3676E0568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523-2C45-B9E1-D7C2D2417F37}"/>
                </c:ext>
              </c:extLst>
            </c:dLbl>
            <c:dLbl>
              <c:idx val="10"/>
              <c:tx>
                <c:rich>
                  <a:bodyPr/>
                  <a:lstStyle/>
                  <a:p>
                    <a:fld id="{D327B07D-8603-7D48-A5B9-9A2276285A6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523-2C45-B9E1-D7C2D2417F37}"/>
                </c:ext>
              </c:extLst>
            </c:dLbl>
            <c:dLbl>
              <c:idx val="11"/>
              <c:tx>
                <c:rich>
                  <a:bodyPr/>
                  <a:lstStyle/>
                  <a:p>
                    <a:r>
                      <a:rPr lang="en-US"/>
                      <a:t>40.1</a:t>
                    </a:r>
                  </a:p>
                </c:rich>
              </c:tx>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523-2C45-B9E1-D7C2D2417F37}"/>
                </c:ext>
              </c:extLst>
            </c:dLbl>
            <c:dLbl>
              <c:idx val="12"/>
              <c:tx>
                <c:rich>
                  <a:bodyPr/>
                  <a:lstStyle/>
                  <a:p>
                    <a:fld id="{36219BAF-9593-2A45-86C2-04A7D852011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523-2C45-B9E1-D7C2D2417F37}"/>
                </c:ext>
              </c:extLst>
            </c:dLbl>
            <c:dLbl>
              <c:idx val="13"/>
              <c:tx>
                <c:rich>
                  <a:bodyPr/>
                  <a:lstStyle/>
                  <a:p>
                    <a:fld id="{3FFFA37E-2EFA-F941-BB01-9A5190C258B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523-2C45-B9E1-D7C2D2417F37}"/>
                </c:ext>
              </c:extLst>
            </c:dLbl>
            <c:dLbl>
              <c:idx val="14"/>
              <c:tx>
                <c:rich>
                  <a:bodyPr/>
                  <a:lstStyle/>
                  <a:p>
                    <a:fld id="{51F8F804-2474-5E45-831C-CCB25B4194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523-2C45-B9E1-D7C2D2417F37}"/>
                </c:ext>
              </c:extLst>
            </c:dLbl>
            <c:dLbl>
              <c:idx val="15"/>
              <c:tx>
                <c:rich>
                  <a:bodyPr/>
                  <a:lstStyle/>
                  <a:p>
                    <a:fld id="{8CDC3AFC-C3B0-8846-BC01-76541C517CA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523-2C45-B9E1-D7C2D2417F37}"/>
                </c:ext>
              </c:extLst>
            </c:dLbl>
            <c:dLbl>
              <c:idx val="16"/>
              <c:tx>
                <c:rich>
                  <a:bodyPr/>
                  <a:lstStyle/>
                  <a:p>
                    <a:fld id="{75C341FE-7D0D-9F46-B055-175484A41B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523-2C45-B9E1-D7C2D2417F37}"/>
                </c:ext>
              </c:extLst>
            </c:dLbl>
            <c:spPr>
              <a:noFill/>
              <a:ln>
                <a:noFill/>
              </a:ln>
              <a:effectLst/>
            </c:spPr>
            <c:txPr>
              <a:bodyPr wrap="square" lIns="38100" tIns="19050" rIns="38100" bIns="19050" anchor="ctr">
                <a:spAutoFit/>
              </a:bodyPr>
              <a:lstStyle/>
              <a:p>
                <a:pPr>
                  <a:defRPr sz="1200" baseline="0">
                    <a:solidFill>
                      <a:schemeClr val="tx1"/>
                    </a:solidFill>
                    <a:latin typeface="Arial" panose="020B0604020202020204" pitchFamily="34" charset="0"/>
                    <a:cs typeface="Arial" panose="020B0604020202020204" pitchFamily="34" charset="0"/>
                  </a:defRPr>
                </a:pPr>
                <a:endParaRPr lang="it-IT"/>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val>
            <c:numRef>
              <c:f>'placebo dMMR AE per grade'!$D$2:$D$18</c:f>
              <c:numCache>
                <c:formatCode>0.0</c:formatCode>
                <c:ptCount val="17"/>
                <c:pt idx="0" formatCode="General">
                  <c:v>21.7</c:v>
                </c:pt>
                <c:pt idx="1">
                  <c:v>26</c:v>
                </c:pt>
                <c:pt idx="2">
                  <c:v>24.8</c:v>
                </c:pt>
                <c:pt idx="3" formatCode="General">
                  <c:v>30.4</c:v>
                </c:pt>
                <c:pt idx="4">
                  <c:v>29.7</c:v>
                </c:pt>
                <c:pt idx="5" formatCode="General">
                  <c:v>52.6</c:v>
                </c:pt>
                <c:pt idx="6" formatCode="General">
                  <c:v>48.2</c:v>
                </c:pt>
                <c:pt idx="7" formatCode="General">
                  <c:v>20.2</c:v>
                </c:pt>
                <c:pt idx="8">
                  <c:v>5.8</c:v>
                </c:pt>
                <c:pt idx="9" formatCode="General">
                  <c:v>9.6999999999999993</c:v>
                </c:pt>
                <c:pt idx="10" formatCode="General">
                  <c:v>17.5</c:v>
                </c:pt>
                <c:pt idx="11" formatCode="General">
                  <c:v>40.1</c:v>
                </c:pt>
                <c:pt idx="12" formatCode="General">
                  <c:v>26.5</c:v>
                </c:pt>
                <c:pt idx="13">
                  <c:v>1</c:v>
                </c:pt>
                <c:pt idx="14" formatCode="General">
                  <c:v>16.3</c:v>
                </c:pt>
                <c:pt idx="15" formatCode="General">
                  <c:v>0.5</c:v>
                </c:pt>
                <c:pt idx="16" formatCode="General">
                  <c:v>2.7</c:v>
                </c:pt>
              </c:numCache>
            </c:numRef>
          </c:val>
          <c:extLst>
            <c:ext xmlns:c15="http://schemas.microsoft.com/office/drawing/2012/chart" uri="{02D57815-91ED-43cb-92C2-25804820EDAC}">
              <c15:datalabelsRange>
                <c15:f>'placebo dMMR AE per grade'!$D$2:$D$18</c15:f>
                <c15:dlblRangeCache>
                  <c:ptCount val="17"/>
                  <c:pt idx="0">
                    <c:v>21.7</c:v>
                  </c:pt>
                  <c:pt idx="1">
                    <c:v>26.0</c:v>
                  </c:pt>
                  <c:pt idx="2">
                    <c:v>24.8</c:v>
                  </c:pt>
                  <c:pt idx="3">
                    <c:v>30.4</c:v>
                  </c:pt>
                  <c:pt idx="4">
                    <c:v>29.7</c:v>
                  </c:pt>
                  <c:pt idx="5">
                    <c:v>52.6</c:v>
                  </c:pt>
                  <c:pt idx="6">
                    <c:v>48.2</c:v>
                  </c:pt>
                  <c:pt idx="7">
                    <c:v>20.2</c:v>
                  </c:pt>
                  <c:pt idx="8">
                    <c:v>5.8</c:v>
                  </c:pt>
                  <c:pt idx="9">
                    <c:v>9.7</c:v>
                  </c:pt>
                  <c:pt idx="10">
                    <c:v>17.5</c:v>
                  </c:pt>
                  <c:pt idx="11">
                    <c:v>40.1</c:v>
                  </c:pt>
                  <c:pt idx="12">
                    <c:v>26.5</c:v>
                  </c:pt>
                  <c:pt idx="13">
                    <c:v>1.0</c:v>
                  </c:pt>
                  <c:pt idx="14">
                    <c:v>16.3</c:v>
                  </c:pt>
                  <c:pt idx="15">
                    <c:v>0.5</c:v>
                  </c:pt>
                  <c:pt idx="16">
                    <c:v>2.7</c:v>
                  </c:pt>
                </c15:dlblRangeCache>
              </c15:datalabelsRange>
            </c:ext>
            <c:ext xmlns:c16="http://schemas.microsoft.com/office/drawing/2014/chart" uri="{C3380CC4-5D6E-409C-BE32-E72D297353CC}">
              <c16:uniqueId val="{00000014-9523-2C45-B9E1-D7C2D2417F37}"/>
            </c:ext>
          </c:extLst>
        </c:ser>
        <c:dLbls>
          <c:showLegendKey val="0"/>
          <c:showVal val="0"/>
          <c:showCatName val="0"/>
          <c:showSerName val="0"/>
          <c:showPercent val="0"/>
          <c:showBubbleSize val="0"/>
        </c:dLbls>
        <c:gapWidth val="25"/>
        <c:overlap val="100"/>
        <c:axId val="723873279"/>
        <c:axId val="723867039"/>
      </c:barChart>
      <c:catAx>
        <c:axId val="723873279"/>
        <c:scaling>
          <c:orientation val="minMax"/>
        </c:scaling>
        <c:delete val="0"/>
        <c:axPos val="l"/>
        <c:numFmt formatCode="General" sourceLinked="1"/>
        <c:majorTickMark val="none"/>
        <c:minorTickMark val="none"/>
        <c:tickLblPos val="none"/>
        <c:spPr>
          <a:noFill/>
          <a:ln w="9525" cap="flat" cmpd="sng" algn="ctr">
            <a:no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23867039"/>
        <c:crosses val="autoZero"/>
        <c:auto val="0"/>
        <c:lblAlgn val="ctr"/>
        <c:lblOffset val="100"/>
        <c:noMultiLvlLbl val="0"/>
      </c:catAx>
      <c:valAx>
        <c:axId val="723867039"/>
        <c:scaling>
          <c:orientation val="minMax"/>
          <c:max val="100"/>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sz="1400" b="1" noProof="0">
                    <a:solidFill>
                      <a:schemeClr val="tx1"/>
                    </a:solidFill>
                    <a:latin typeface="Arial" panose="020B0604020202020204" pitchFamily="34" charset="0"/>
                    <a:cs typeface="Arial" panose="020B0604020202020204" pitchFamily="34" charset="0"/>
                  </a:rPr>
                  <a:t>Incidence, %</a:t>
                </a:r>
              </a:p>
            </c:rich>
          </c:tx>
          <c:overlay val="0"/>
          <c:spPr>
            <a:noFill/>
            <a:ln>
              <a:noFill/>
            </a:ln>
            <a:effectLst/>
          </c:spPr>
        </c:title>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ln w="3175">
                  <a:noFill/>
                </a:ln>
                <a:solidFill>
                  <a:schemeClr val="tx1"/>
                </a:solidFill>
                <a:latin typeface="Arial" panose="020B0604020202020204" pitchFamily="34" charset="0"/>
                <a:ea typeface="+mn-ea"/>
                <a:cs typeface="Arial" panose="020B0604020202020204" pitchFamily="34" charset="0"/>
              </a:defRPr>
            </a:pPr>
            <a:endParaRPr lang="it-IT"/>
          </a:p>
        </c:txPr>
        <c:crossAx val="723873279"/>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2FC7-9D46-B51A-1EAD0414F566}"/>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2FC7-9D46-B51A-1EAD0414F566}"/>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2FC7-9D46-B51A-1EAD0414F566}"/>
              </c:ext>
            </c:extLst>
          </c:dPt>
          <c:dLbls>
            <c:dLbl>
              <c:idx val="0"/>
              <c:tx>
                <c:rich>
                  <a:bodyPr/>
                  <a:lstStyle/>
                  <a:p>
                    <a:r>
                      <a:rPr lang="en-US"/>
                      <a:t>55.1%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FC7-9D46-B51A-1EAD0414F566}"/>
                </c:ext>
              </c:extLst>
            </c:dLbl>
            <c:dLbl>
              <c:idx val="1"/>
              <c:tx>
                <c:rich>
                  <a:bodyPr/>
                  <a:lstStyle/>
                  <a:p>
                    <a:r>
                      <a:rPr lang="en-US"/>
                      <a:t>45.3%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C7-9D46-B51A-1EAD0414F566}"/>
                </c:ext>
              </c:extLst>
            </c:dLbl>
            <c:dLbl>
              <c:idx val="2"/>
              <c:tx>
                <c:rich>
                  <a:bodyPr/>
                  <a:lstStyle/>
                  <a:p>
                    <a:fld id="{EDD28E84-47B8-F24C-8E09-A8A841253C1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C7-9D46-B51A-1EAD0414F566}"/>
                </c:ext>
              </c:extLst>
            </c:dLbl>
            <c:dLbl>
              <c:idx val="3"/>
              <c:tx>
                <c:rich>
                  <a:bodyPr/>
                  <a:lstStyle/>
                  <a:p>
                    <a:fld id="{F4E89A10-643F-1D4F-A7A7-6E595C33902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C7-9D46-B51A-1EAD0414F5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Pembrolizumab group</c:v>
                </c:pt>
                <c:pt idx="1">
                  <c:v>Placebo group</c:v>
                </c:pt>
              </c:strCache>
            </c:strRef>
          </c:cat>
          <c:val>
            <c:numRef>
              <c:f>Sheet1!$B$2:$B$3</c:f>
              <c:numCache>
                <c:formatCode>General</c:formatCode>
                <c:ptCount val="2"/>
                <c:pt idx="0">
                  <c:v>55.1</c:v>
                </c:pt>
                <c:pt idx="1">
                  <c:v>45.3</c:v>
                </c:pt>
              </c:numCache>
            </c:numRef>
          </c:val>
          <c:extLst>
            <c:ext xmlns:c16="http://schemas.microsoft.com/office/drawing/2014/chart" uri="{C3380CC4-5D6E-409C-BE32-E72D297353CC}">
              <c16:uniqueId val="{00000007-2FC7-9D46-B51A-1EAD0414F566}"/>
            </c:ext>
          </c:extLst>
        </c:ser>
        <c:dLbls>
          <c:showLegendKey val="0"/>
          <c:showVal val="0"/>
          <c:showCatName val="0"/>
          <c:showSerName val="0"/>
          <c:showPercent val="0"/>
          <c:showBubbleSize val="0"/>
        </c:dLbls>
        <c:gapWidth val="101"/>
        <c:axId val="1005573599"/>
        <c:axId val="1005247455"/>
      </c:barChart>
      <c:catAx>
        <c:axId val="1005573599"/>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247455"/>
        <c:crosses val="autoZero"/>
        <c:auto val="1"/>
        <c:lblAlgn val="ctr"/>
        <c:lblOffset val="100"/>
        <c:noMultiLvlLbl val="0"/>
      </c:catAx>
      <c:valAx>
        <c:axId val="1005247455"/>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573599"/>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0.14122</cdr:x>
      <cdr:y>0.75594</cdr:y>
    </cdr:from>
    <cdr:to>
      <cdr:x>0.29288</cdr:x>
      <cdr:y>0.78202</cdr:y>
    </cdr:to>
    <cdr:sp macro="" textlink="">
      <cdr:nvSpPr>
        <cdr:cNvPr id="2" name="TextBox 1">
          <a:extLst xmlns:a="http://schemas.openxmlformats.org/drawingml/2006/main">
            <a:ext uri="{FF2B5EF4-FFF2-40B4-BE49-F238E27FC236}">
              <a16:creationId xmlns:a16="http://schemas.microsoft.com/office/drawing/2014/main" id="{FF4EC13D-76A4-5D19-17F3-278023ED2A63}"/>
            </a:ext>
          </a:extLst>
        </cdr:cNvPr>
        <cdr:cNvSpPr txBox="1"/>
      </cdr:nvSpPr>
      <cdr:spPr>
        <a:xfrm xmlns:a="http://schemas.openxmlformats.org/drawingml/2006/main">
          <a:off x="675583" y="5352398"/>
          <a:ext cx="725520" cy="184666"/>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chor="t" anchorCtr="0">
          <a:spAutoFit/>
        </a:bodyPr>
        <a:lstStyle xmlns:a="http://schemas.openxmlformats.org/drawingml/2006/main"/>
        <a:p xmlns:a="http://schemas.openxmlformats.org/drawingml/2006/main">
          <a:r>
            <a:rPr lang="en-US" sz="1200" kern="600" spc="30" dirty="0">
              <a:latin typeface="Arial" panose="020B0604020202020204" pitchFamily="34" charset="0"/>
              <a:cs typeface="Arial" panose="020B0604020202020204" pitchFamily="34" charset="0"/>
            </a:rPr>
            <a:t>Grade 3-5</a:t>
          </a:r>
        </a:p>
      </cdr:txBody>
    </cdr:sp>
  </cdr:relSizeAnchor>
  <cdr:relSizeAnchor xmlns:cdr="http://schemas.openxmlformats.org/drawingml/2006/chartDrawing">
    <cdr:from>
      <cdr:x>0.14122</cdr:x>
      <cdr:y>0.71752</cdr:y>
    </cdr:from>
    <cdr:to>
      <cdr:x>0.29288</cdr:x>
      <cdr:y>0.7436</cdr:y>
    </cdr:to>
    <cdr:sp macro="" textlink="">
      <cdr:nvSpPr>
        <cdr:cNvPr id="3" name="TextBox 1">
          <a:extLst xmlns:a="http://schemas.openxmlformats.org/drawingml/2006/main">
            <a:ext uri="{FF2B5EF4-FFF2-40B4-BE49-F238E27FC236}">
              <a16:creationId xmlns:a16="http://schemas.microsoft.com/office/drawing/2014/main" id="{045355D4-E9CD-A9F2-104B-F8FC8F5B052B}"/>
            </a:ext>
          </a:extLst>
        </cdr:cNvPr>
        <cdr:cNvSpPr txBox="1"/>
      </cdr:nvSpPr>
      <cdr:spPr>
        <a:xfrm xmlns:a="http://schemas.openxmlformats.org/drawingml/2006/main">
          <a:off x="675583" y="5080367"/>
          <a:ext cx="725520"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600" spc="30" dirty="0">
              <a:latin typeface="Arial" panose="020B0604020202020204" pitchFamily="34" charset="0"/>
              <a:cs typeface="Arial" panose="020B0604020202020204" pitchFamily="34" charset="0"/>
            </a:rPr>
            <a:t>Grade 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12/19/25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12/19/25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8c17512033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28c17512033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extLst>
      <p:ext uri="{BB962C8B-B14F-4D97-AF65-F5344CB8AC3E}">
        <p14:creationId xmlns:p14="http://schemas.microsoft.com/office/powerpoint/2010/main" val="239493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147FB6CE-8701-1C9D-5F90-1080F60E2181}"/>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884C151B-8BAE-7A5C-18CB-36718057CA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67" name="Google Shape;767;g28c17512033_0_1737:notes">
            <a:extLst>
              <a:ext uri="{FF2B5EF4-FFF2-40B4-BE49-F238E27FC236}">
                <a16:creationId xmlns:a16="http://schemas.microsoft.com/office/drawing/2014/main" id="{FAF17585-E413-D809-2FEC-EB5F40C2F2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8" name="Google Shape;768;g28c17512033_0_1737:notes">
            <a:extLst>
              <a:ext uri="{FF2B5EF4-FFF2-40B4-BE49-F238E27FC236}">
                <a16:creationId xmlns:a16="http://schemas.microsoft.com/office/drawing/2014/main" id="{58AEF6BF-97DA-2B92-4B49-5928763FFAE7}"/>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F6F11E95-B907-1358-AD6A-67189070B7F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112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a:p>
        </p:txBody>
      </p:sp>
    </p:spTree>
    <p:extLst>
      <p:ext uri="{BB962C8B-B14F-4D97-AF65-F5344CB8AC3E}">
        <p14:creationId xmlns:p14="http://schemas.microsoft.com/office/powerpoint/2010/main" val="393793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3772668B-8DDD-0D6A-06D1-450F1BA6A8C3}"/>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608F9C21-ACE6-3524-8C48-AA3BC61B71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67" name="Google Shape;767;g28c17512033_0_1737:notes">
            <a:extLst>
              <a:ext uri="{FF2B5EF4-FFF2-40B4-BE49-F238E27FC236}">
                <a16:creationId xmlns:a16="http://schemas.microsoft.com/office/drawing/2014/main" id="{CB5E39F0-DBAA-2EC2-47C4-F475069DBE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8" name="Google Shape;768;g28c17512033_0_1737:notes">
            <a:extLst>
              <a:ext uri="{FF2B5EF4-FFF2-40B4-BE49-F238E27FC236}">
                <a16:creationId xmlns:a16="http://schemas.microsoft.com/office/drawing/2014/main" id="{2AF5E769-4ABE-B6AE-5F0E-6FDEAA2BE092}"/>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160CE5BF-4161-F35B-E7E0-B1287F3A7DEC}"/>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227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a:extLst>
            <a:ext uri="{FF2B5EF4-FFF2-40B4-BE49-F238E27FC236}">
              <a16:creationId xmlns:a16="http://schemas.microsoft.com/office/drawing/2014/main" id="{9646DD01-F257-D988-211C-FC06861ED127}"/>
            </a:ext>
          </a:extLst>
        </p:cNvPr>
        <p:cNvGrpSpPr/>
        <p:nvPr/>
      </p:nvGrpSpPr>
      <p:grpSpPr>
        <a:xfrm>
          <a:off x="0" y="0"/>
          <a:ext cx="0" cy="0"/>
          <a:chOff x="0" y="0"/>
          <a:chExt cx="0" cy="0"/>
        </a:xfrm>
      </p:grpSpPr>
      <p:sp>
        <p:nvSpPr>
          <p:cNvPr id="724" name="Google Shape;724;g28c17512033_0_239:notes">
            <a:extLst>
              <a:ext uri="{FF2B5EF4-FFF2-40B4-BE49-F238E27FC236}">
                <a16:creationId xmlns:a16="http://schemas.microsoft.com/office/drawing/2014/main" id="{01BD2821-CABC-3859-CC60-782C9EC51A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8c17512033_0_239:notes">
            <a:extLst>
              <a:ext uri="{FF2B5EF4-FFF2-40B4-BE49-F238E27FC236}">
                <a16:creationId xmlns:a16="http://schemas.microsoft.com/office/drawing/2014/main" id="{57195779-53EA-88A2-2F9A-A2DD81117E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extLst>
      <p:ext uri="{BB962C8B-B14F-4D97-AF65-F5344CB8AC3E}">
        <p14:creationId xmlns:p14="http://schemas.microsoft.com/office/powerpoint/2010/main" val="293058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8c17512033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05" name="Google Shape;705;g28c17512033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706" name="Google Shape;706;g28c17512033_0_2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07" name="Google Shape;707;g28c17512033_0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146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a:extLst>
            <a:ext uri="{FF2B5EF4-FFF2-40B4-BE49-F238E27FC236}">
              <a16:creationId xmlns:a16="http://schemas.microsoft.com/office/drawing/2014/main" id="{7BD60DE0-2BCE-77C0-476B-F94632CE379D}"/>
            </a:ext>
          </a:extLst>
        </p:cNvPr>
        <p:cNvGrpSpPr/>
        <p:nvPr/>
      </p:nvGrpSpPr>
      <p:grpSpPr>
        <a:xfrm>
          <a:off x="0" y="0"/>
          <a:ext cx="0" cy="0"/>
          <a:chOff x="0" y="0"/>
          <a:chExt cx="0" cy="0"/>
        </a:xfrm>
      </p:grpSpPr>
      <p:sp>
        <p:nvSpPr>
          <p:cNvPr id="715" name="Google Shape;715;g28c17512033_0_230:notes">
            <a:extLst>
              <a:ext uri="{FF2B5EF4-FFF2-40B4-BE49-F238E27FC236}">
                <a16:creationId xmlns:a16="http://schemas.microsoft.com/office/drawing/2014/main" id="{DA82B6C5-C663-C829-28BB-014D8C92DA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16" name="Google Shape;716;g28c17512033_0_230:notes">
            <a:extLst>
              <a:ext uri="{FF2B5EF4-FFF2-40B4-BE49-F238E27FC236}">
                <a16:creationId xmlns:a16="http://schemas.microsoft.com/office/drawing/2014/main" id="{3136BB9E-E076-121C-5A28-31CF27F39F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7" name="Google Shape;717;g28c17512033_0_230:notes">
            <a:extLst>
              <a:ext uri="{FF2B5EF4-FFF2-40B4-BE49-F238E27FC236}">
                <a16:creationId xmlns:a16="http://schemas.microsoft.com/office/drawing/2014/main" id="{29E1FA8B-B5EC-C0EA-8DC3-7287DF76E51C}"/>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18" name="Google Shape;718;g28c17512033_0_230:notes">
            <a:extLst>
              <a:ext uri="{FF2B5EF4-FFF2-40B4-BE49-F238E27FC236}">
                <a16:creationId xmlns:a16="http://schemas.microsoft.com/office/drawing/2014/main" id="{F02A4F3E-766F-0FFC-7150-1CFE090B63A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072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a:extLst>
            <a:ext uri="{FF2B5EF4-FFF2-40B4-BE49-F238E27FC236}">
              <a16:creationId xmlns:a16="http://schemas.microsoft.com/office/drawing/2014/main" id="{07897C79-8D7D-30E8-DA6A-10BD8CB853C2}"/>
            </a:ext>
          </a:extLst>
        </p:cNvPr>
        <p:cNvGrpSpPr/>
        <p:nvPr/>
      </p:nvGrpSpPr>
      <p:grpSpPr>
        <a:xfrm>
          <a:off x="0" y="0"/>
          <a:ext cx="0" cy="0"/>
          <a:chOff x="0" y="0"/>
          <a:chExt cx="0" cy="0"/>
        </a:xfrm>
      </p:grpSpPr>
      <p:sp>
        <p:nvSpPr>
          <p:cNvPr id="724" name="Google Shape;724;g28c17512033_0_239:notes">
            <a:extLst>
              <a:ext uri="{FF2B5EF4-FFF2-40B4-BE49-F238E27FC236}">
                <a16:creationId xmlns:a16="http://schemas.microsoft.com/office/drawing/2014/main" id="{0ABA4287-2052-9505-D2EF-65C832EAC4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8c17512033_0_239:notes">
            <a:extLst>
              <a:ext uri="{FF2B5EF4-FFF2-40B4-BE49-F238E27FC236}">
                <a16:creationId xmlns:a16="http://schemas.microsoft.com/office/drawing/2014/main" id="{74CCD2B0-F750-907E-D20B-E8EE0161D6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extLst>
      <p:ext uri="{BB962C8B-B14F-4D97-AF65-F5344CB8AC3E}">
        <p14:creationId xmlns:p14="http://schemas.microsoft.com/office/powerpoint/2010/main" val="37808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a:extLst>
            <a:ext uri="{FF2B5EF4-FFF2-40B4-BE49-F238E27FC236}">
              <a16:creationId xmlns:a16="http://schemas.microsoft.com/office/drawing/2014/main" id="{EF4CA157-B870-495B-88D6-010BA1DE05CB}"/>
            </a:ext>
          </a:extLst>
        </p:cNvPr>
        <p:cNvGrpSpPr/>
        <p:nvPr/>
      </p:nvGrpSpPr>
      <p:grpSpPr>
        <a:xfrm>
          <a:off x="0" y="0"/>
          <a:ext cx="0" cy="0"/>
          <a:chOff x="0" y="0"/>
          <a:chExt cx="0" cy="0"/>
        </a:xfrm>
      </p:grpSpPr>
      <p:sp>
        <p:nvSpPr>
          <p:cNvPr id="732" name="Google Shape;732;g28c17512033_0_598:notes">
            <a:extLst>
              <a:ext uri="{FF2B5EF4-FFF2-40B4-BE49-F238E27FC236}">
                <a16:creationId xmlns:a16="http://schemas.microsoft.com/office/drawing/2014/main" id="{9E5BC839-1B58-AECD-8396-0A56384D42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33" name="Google Shape;733;g28c17512033_0_598:notes">
            <a:extLst>
              <a:ext uri="{FF2B5EF4-FFF2-40B4-BE49-F238E27FC236}">
                <a16:creationId xmlns:a16="http://schemas.microsoft.com/office/drawing/2014/main" id="{F23D4B6A-6B1B-7628-14CB-4DF0B0C242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4" name="Google Shape;734;g28c17512033_0_598:notes">
            <a:extLst>
              <a:ext uri="{FF2B5EF4-FFF2-40B4-BE49-F238E27FC236}">
                <a16:creationId xmlns:a16="http://schemas.microsoft.com/office/drawing/2014/main" id="{5DCFB053-7B99-DC6C-D543-3D166423BD82}"/>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35" name="Google Shape;735;g28c17512033_0_598:notes">
            <a:extLst>
              <a:ext uri="{FF2B5EF4-FFF2-40B4-BE49-F238E27FC236}">
                <a16:creationId xmlns:a16="http://schemas.microsoft.com/office/drawing/2014/main" id="{FED585BB-EC06-C568-FC01-BC5C9A0D3F84}"/>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3964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a:p>
        </p:txBody>
      </p:sp>
    </p:spTree>
    <p:extLst>
      <p:ext uri="{BB962C8B-B14F-4D97-AF65-F5344CB8AC3E}">
        <p14:creationId xmlns:p14="http://schemas.microsoft.com/office/powerpoint/2010/main" val="37071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1562527D-0BC6-B7FF-F351-C4E0392AD2CA}"/>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A7432440-B998-1294-1439-43F21E0D2B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67" name="Google Shape;767;g28c17512033_0_1737:notes">
            <a:extLst>
              <a:ext uri="{FF2B5EF4-FFF2-40B4-BE49-F238E27FC236}">
                <a16:creationId xmlns:a16="http://schemas.microsoft.com/office/drawing/2014/main" id="{DC3CD3B9-E795-0A72-A48C-64E8B14BD2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8" name="Google Shape;768;g28c17512033_0_1737:notes">
            <a:extLst>
              <a:ext uri="{FF2B5EF4-FFF2-40B4-BE49-F238E27FC236}">
                <a16:creationId xmlns:a16="http://schemas.microsoft.com/office/drawing/2014/main" id="{68DBF058-84D6-8581-4850-87A488CB5CED}"/>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A822BDBD-4050-1FD2-DA66-44D6CCD6203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1003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170AD-8C29-E941-80FD-BDB77F37E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40E35-BB4C-948C-124B-A4B591035B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877E30-AC2E-A656-004D-5BB366C64444}"/>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3E813DE3-A618-3C8D-986B-36ED0FECF823}"/>
              </a:ext>
            </a:extLst>
          </p:cNvPr>
          <p:cNvSpPr>
            <a:spLocks noGrp="1"/>
          </p:cNvSpPr>
          <p:nvPr>
            <p:ph type="ftr" sz="quarter" idx="4"/>
          </p:nvPr>
        </p:nvSpPr>
        <p:spPr/>
        <p:txBody>
          <a:bodyPr/>
          <a:lstStyle/>
          <a:p>
            <a:endParaRPr lang="fr-FR"/>
          </a:p>
        </p:txBody>
      </p:sp>
      <p:sp>
        <p:nvSpPr>
          <p:cNvPr id="5" name="Slide Number Placeholder 4">
            <a:extLst>
              <a:ext uri="{FF2B5EF4-FFF2-40B4-BE49-F238E27FC236}">
                <a16:creationId xmlns:a16="http://schemas.microsoft.com/office/drawing/2014/main" id="{10A1CD25-DB26-7881-63A7-171D55B2F708}"/>
              </a:ext>
            </a:extLst>
          </p:cNvPr>
          <p:cNvSpPr>
            <a:spLocks noGrp="1"/>
          </p:cNvSpPr>
          <p:nvPr>
            <p:ph type="sldNum" sz="quarter" idx="5"/>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307992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A01F7779-8519-9DAC-A7D8-4C232A2F6658}"/>
            </a:ext>
          </a:extLst>
        </p:cNvPr>
        <p:cNvGrpSpPr/>
        <p:nvPr/>
      </p:nvGrpSpPr>
      <p:grpSpPr>
        <a:xfrm>
          <a:off x="0" y="0"/>
          <a:ext cx="0" cy="0"/>
          <a:chOff x="0" y="0"/>
          <a:chExt cx="0" cy="0"/>
        </a:xfrm>
      </p:grpSpPr>
      <p:sp>
        <p:nvSpPr>
          <p:cNvPr id="766" name="Google Shape;766;g28c17512033_0_1737:notes">
            <a:extLst>
              <a:ext uri="{FF2B5EF4-FFF2-40B4-BE49-F238E27FC236}">
                <a16:creationId xmlns:a16="http://schemas.microsoft.com/office/drawing/2014/main" id="{1601337F-D3C7-875E-07B5-2B4E46434E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67" name="Google Shape;767;g28c17512033_0_1737:notes">
            <a:extLst>
              <a:ext uri="{FF2B5EF4-FFF2-40B4-BE49-F238E27FC236}">
                <a16:creationId xmlns:a16="http://schemas.microsoft.com/office/drawing/2014/main" id="{3EA41ADE-DEB6-B140-6A1A-A59C797CC6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8" name="Google Shape;768;g28c17512033_0_1737:notes">
            <a:extLst>
              <a:ext uri="{FF2B5EF4-FFF2-40B4-BE49-F238E27FC236}">
                <a16:creationId xmlns:a16="http://schemas.microsoft.com/office/drawing/2014/main" id="{45D0170C-1C28-8D36-6ECD-42E23E361C46}"/>
              </a:ext>
            </a:extLst>
          </p:cNvPr>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9" name="Google Shape;769;g28c17512033_0_1737:notes">
            <a:extLst>
              <a:ext uri="{FF2B5EF4-FFF2-40B4-BE49-F238E27FC236}">
                <a16:creationId xmlns:a16="http://schemas.microsoft.com/office/drawing/2014/main" id="{A5A3A7F2-D20D-6BCB-6816-11DA1F0B28CF}"/>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994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hyperlink" Target="https://twitter.com/OBGynConnect" TargetMode="External"/><Relationship Id="rId18" Type="http://schemas.openxmlformats.org/officeDocument/2006/relationships/image" Target="../media/image13.svg"/><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9.sv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8.png"/><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hyperlink" Target="https://cor2ed.com/"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hyperlink" Target="https://youtu.be/-frXH01_UXY" TargetMode="External"/><Relationship Id="rId14" Type="http://schemas.openxmlformats.org/officeDocument/2006/relationships/hyperlink" Target="mailto:info@cor2ed" TargetMode="External"/><Relationship Id="rId22" Type="http://schemas.openxmlformats.org/officeDocument/2006/relationships/image" Target="../media/image17.svg"/><Relationship Id="rId27" Type="http://schemas.openxmlformats.org/officeDocument/2006/relationships/hyperlink" Target="https://cor2ed.com/connects/obstetrics-gynecology-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hyperlink" Target="https://twitter.com/OBGynConnect" TargetMode="External"/><Relationship Id="rId18" Type="http://schemas.openxmlformats.org/officeDocument/2006/relationships/image" Target="../media/image15.svg"/><Relationship Id="rId26" Type="http://schemas.openxmlformats.org/officeDocument/2006/relationships/image" Target="../media/image22.png"/><Relationship Id="rId3" Type="http://schemas.openxmlformats.org/officeDocument/2006/relationships/image" Target="../media/image4.svg"/><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hyperlink" Target="https://cor2ed.com/connects/obstetrics-gynecology-connect/" TargetMode="External"/><Relationship Id="rId2" Type="http://schemas.openxmlformats.org/officeDocument/2006/relationships/image" Target="../media/image3.png"/><Relationship Id="rId16" Type="http://schemas.openxmlformats.org/officeDocument/2006/relationships/image" Target="../media/image11.svg"/><Relationship Id="rId20" Type="http://schemas.openxmlformats.org/officeDocument/2006/relationships/image" Target="../media/image17.svg"/><Relationship Id="rId29"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8.png"/><Relationship Id="rId24" Type="http://schemas.openxmlformats.org/officeDocument/2006/relationships/image" Target="../media/image21.svg"/><Relationship Id="rId5" Type="http://schemas.openxmlformats.org/officeDocument/2006/relationships/image" Target="../media/image6.svg"/><Relationship Id="rId15" Type="http://schemas.openxmlformats.org/officeDocument/2006/relationships/image" Target="../media/image10.png"/><Relationship Id="rId23" Type="http://schemas.openxmlformats.org/officeDocument/2006/relationships/image" Target="../media/image20.png"/><Relationship Id="rId28" Type="http://schemas.openxmlformats.org/officeDocument/2006/relationships/image" Target="../media/image24.svg"/><Relationship Id="rId10" Type="http://schemas.openxmlformats.org/officeDocument/2006/relationships/hyperlink" Target="https://cor2ed.com/" TargetMode="External"/><Relationship Id="rId19"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hyperlink" Target="https://youtu.be/-frXH01_UXY" TargetMode="External"/><Relationship Id="rId14" Type="http://schemas.openxmlformats.org/officeDocument/2006/relationships/hyperlink" Target="mailto:info@cor2ed" TargetMode="External"/><Relationship Id="rId22" Type="http://schemas.openxmlformats.org/officeDocument/2006/relationships/image" Target="../media/image19.svg"/><Relationship Id="rId27"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8C666966-35D0-CFC9-E410-E3F27DC73829}"/>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1825833C-42EB-0B94-3369-EC59466A9D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608C3F91-DBE4-CC98-A15C-AF599D0B804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6C674E8E-334B-9435-9C7F-590E7A86FD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65B26A3E-54BD-E5EE-2F41-9C8D54490FE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a:solidFill>
                  <a:srgbClr val="C6573B"/>
                </a:solidFill>
                <a:latin typeface="Arial" panose="020B0604020202020204" pitchFamily="34" charset="0"/>
                <a:ea typeface="Calibri" charset="0"/>
                <a:cs typeface="Arial" panose="020B0604020202020204" pitchFamily="34" charset="0"/>
              </a:rPr>
              <a:t>Dr. Antoine Lacombe </a:t>
            </a:r>
            <a:r>
              <a:rPr lang="en-GB" sz="1100" b="1" noProof="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a:solidFill>
                  <a:srgbClr val="C6573B"/>
                </a:solidFill>
                <a:latin typeface="Arial" panose="020B0604020202020204" pitchFamily="34" charset="0"/>
                <a:ea typeface="Calibri" charset="0"/>
                <a:cs typeface="Arial" panose="020B0604020202020204" pitchFamily="34" charset="0"/>
              </a:rPr>
              <a:t>Dr. Froukje Sosef </a:t>
            </a:r>
            <a:r>
              <a:rPr lang="en-GB" sz="1100" b="1" noProof="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7"/>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055241"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LinkedIn </a:t>
            </a:r>
            <a:r>
              <a:rPr lang="en-GB" sz="1400">
                <a:solidFill>
                  <a:schemeClr val="tx2"/>
                </a:solidFill>
                <a:latin typeface="Arial" panose="020B0604020202020204" pitchFamily="34" charset="0"/>
                <a:ea typeface="Aileron" charset="0"/>
                <a:cs typeface="Arial" panose="020B0604020202020204" pitchFamily="34" charset="0"/>
                <a:hlinkClick r:id="rId8"/>
              </a:rPr>
              <a:t>@OBGYN CONNECT</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YouTube </a:t>
            </a:r>
            <a:r>
              <a:rPr lang="en-GB" sz="1400">
                <a:solidFill>
                  <a:schemeClr val="tx2"/>
                </a:solidFill>
                <a:latin typeface="Arial" panose="020B0604020202020204" pitchFamily="34" charset="0"/>
                <a:ea typeface="Aileron" charset="0"/>
                <a:cs typeface="Arial" panose="020B0604020202020204" pitchFamily="34" charset="0"/>
                <a:hlinkClick r:id="rId9"/>
              </a:rPr>
              <a:t>@COR2ED</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Visit us at</a:t>
            </a:r>
          </a:p>
          <a:p>
            <a:r>
              <a:rPr lang="en-US" sz="1400">
                <a:solidFill>
                  <a:schemeClr val="tx2"/>
                </a:solidFill>
                <a:latin typeface="Arial" panose="020B0604020202020204" pitchFamily="34" charset="0"/>
                <a:cs typeface="Arial" panose="020B0604020202020204" pitchFamily="34" charset="0"/>
                <a:hlinkClick r:id="rId10"/>
              </a:rPr>
              <a:t>https://cor2ed.com/</a:t>
            </a:r>
            <a:endParaRPr lang="en-GB" sz="140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Twitter </a:t>
            </a:r>
            <a:r>
              <a:rPr lang="en-GB" sz="1400" u="sng">
                <a:solidFill>
                  <a:schemeClr val="accent1"/>
                </a:solidFill>
                <a:latin typeface="Arial" panose="020B0604020202020204" pitchFamily="34" charset="0"/>
                <a:ea typeface="Aileron" charset="0"/>
                <a:cs typeface="Arial" panose="020B0604020202020204" pitchFamily="34" charset="0"/>
                <a:hlinkClick r:id="rId13">
                  <a:extLst>
                    <a:ext uri="{A12FA001-AC4F-418D-AE19-62706E023703}">
                      <ahyp:hlinkClr xmlns:ahyp="http://schemas.microsoft.com/office/drawing/2018/hyperlinkcolor" val="tx"/>
                    </a:ext>
                  </a:extLst>
                </a:hlinkClick>
              </a:rPr>
              <a:t>@OBGynConnect</a:t>
            </a:r>
            <a:endParaRPr lang="en-GB" sz="1400" u="sng">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3"/>
            <a:extLst>
              <a:ext uri="{FF2B5EF4-FFF2-40B4-BE49-F238E27FC236}">
                <a16:creationId xmlns:a16="http://schemas.microsoft.com/office/drawing/2014/main" id="{9A0346C0-EC87-3C4C-A17B-08C8B6C59587}"/>
              </a:ext>
            </a:extLst>
          </p:cNvPr>
          <p:cNvSpPr/>
          <p:nvPr userDrawn="1"/>
        </p:nvSpPr>
        <p:spPr>
          <a:xfrm>
            <a:off x="3915561" y="6002207"/>
            <a:ext cx="275004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00B0601-CB6B-5749-B122-5A714818F535}"/>
              </a:ext>
            </a:extLst>
          </p:cNvPr>
          <p:cNvSpPr txBox="1"/>
          <p:nvPr userDrawn="1"/>
        </p:nvSpPr>
        <p:spPr>
          <a:xfrm>
            <a:off x="327026" y="4149080"/>
            <a:ext cx="2351584" cy="307777"/>
          </a:xfrm>
          <a:prstGeom prst="rect">
            <a:avLst/>
          </a:prstGeom>
          <a:noFill/>
        </p:spPr>
        <p:txBody>
          <a:bodyPr wrap="square" rtlCol="0">
            <a:spAutoFit/>
          </a:bodyPr>
          <a:lstStyle/>
          <a:p>
            <a:r>
              <a:rPr lang="en-GB" sz="140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a:solidFill>
                  <a:schemeClr val="tx2"/>
                </a:solidFill>
                <a:latin typeface="Arial" panose="020B0604020202020204" pitchFamily="34" charset="0"/>
                <a:ea typeface="Aileron" charset="0"/>
                <a:cs typeface="Arial" panose="020B0604020202020204" pitchFamily="34" charset="0"/>
              </a:rPr>
              <a:t>Email</a:t>
            </a:r>
          </a:p>
          <a:p>
            <a:r>
              <a:rPr lang="en-GB" sz="120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6331" y="5510213"/>
            <a:ext cx="373380" cy="373380"/>
          </a:xfrm>
          <a:prstGeom prst="rect">
            <a:avLst/>
          </a:prstGeom>
        </p:spPr>
      </p:pic>
      <p:sp>
        <p:nvSpPr>
          <p:cNvPr id="99" name="Rectangle 98">
            <a:hlinkClick r:id="rId14"/>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271C9EA2-037E-9447-9A8A-CC48EEAF6E57}"/>
              </a:ext>
            </a:extLst>
          </p:cNvPr>
          <p:cNvSpPr/>
          <p:nvPr userDrawn="1"/>
        </p:nvSpPr>
        <p:spPr>
          <a:xfrm>
            <a:off x="358737" y="5479468"/>
            <a:ext cx="34126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Rectangle 101">
            <a:hlinkClick r:id="rId9"/>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6F8CE332-494C-AF4C-91D8-AC18AB3E73F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837204" y="810930"/>
            <a:ext cx="9306370" cy="4471395"/>
          </a:xfrm>
          <a:prstGeom prst="rect">
            <a:avLst/>
          </a:prstGeom>
        </p:spPr>
      </p:pic>
      <p:pic>
        <p:nvPicPr>
          <p:cNvPr id="104" name="Graphic 103" descr="Marker with solid fill">
            <a:extLst>
              <a:ext uri="{FF2B5EF4-FFF2-40B4-BE49-F238E27FC236}">
                <a16:creationId xmlns:a16="http://schemas.microsoft.com/office/drawing/2014/main" id="{8E6A2141-F573-1A4A-841E-2D98D3223819}"/>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89006" y="1949574"/>
            <a:ext cx="313184" cy="313184"/>
          </a:xfrm>
          <a:prstGeom prst="rect">
            <a:avLst/>
          </a:prstGeom>
        </p:spPr>
      </p:pic>
      <p:pic>
        <p:nvPicPr>
          <p:cNvPr id="105" name="Graphic 104" descr="Marker with solid fill">
            <a:extLst>
              <a:ext uri="{FF2B5EF4-FFF2-40B4-BE49-F238E27FC236}">
                <a16:creationId xmlns:a16="http://schemas.microsoft.com/office/drawing/2014/main" id="{43B45D61-8E40-BF44-8121-DB17039D3E09}"/>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49789" y="2084249"/>
            <a:ext cx="313184" cy="313184"/>
          </a:xfrm>
          <a:prstGeom prst="rect">
            <a:avLst/>
          </a:prstGeom>
        </p:spPr>
      </p:pic>
      <p:pic>
        <p:nvPicPr>
          <p:cNvPr id="106" name="Graphic 105" descr="Marker with solid fill">
            <a:extLst>
              <a:ext uri="{FF2B5EF4-FFF2-40B4-BE49-F238E27FC236}">
                <a16:creationId xmlns:a16="http://schemas.microsoft.com/office/drawing/2014/main" id="{670F950B-B5DC-CE48-8906-C48D28B0927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787336" y="1753300"/>
            <a:ext cx="313184" cy="313184"/>
          </a:xfrm>
          <a:prstGeom prst="rect">
            <a:avLst/>
          </a:prstGeom>
        </p:spPr>
      </p:pic>
      <p:pic>
        <p:nvPicPr>
          <p:cNvPr id="107" name="Graphic 106" descr="Marker with solid fill">
            <a:extLst>
              <a:ext uri="{FF2B5EF4-FFF2-40B4-BE49-F238E27FC236}">
                <a16:creationId xmlns:a16="http://schemas.microsoft.com/office/drawing/2014/main" id="{02116C3A-7677-5743-9FCE-029DF42E67A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900460" y="1561745"/>
            <a:ext cx="313184" cy="313184"/>
          </a:xfrm>
          <a:prstGeom prst="rect">
            <a:avLst/>
          </a:prstGeom>
        </p:spPr>
      </p:pic>
      <p:pic>
        <p:nvPicPr>
          <p:cNvPr id="108" name="Graphic 107" descr="Marker with solid fill">
            <a:extLst>
              <a:ext uri="{FF2B5EF4-FFF2-40B4-BE49-F238E27FC236}">
                <a16:creationId xmlns:a16="http://schemas.microsoft.com/office/drawing/2014/main" id="{E16EB1D3-4A06-8F4B-ABE6-3F8E76A10E2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665606" y="1405153"/>
            <a:ext cx="313184" cy="313184"/>
          </a:xfrm>
          <a:prstGeom prst="rect">
            <a:avLst/>
          </a:prstGeom>
        </p:spPr>
      </p:pic>
      <p:pic>
        <p:nvPicPr>
          <p:cNvPr id="109" name="Graphic 108" descr="Marker with solid fill">
            <a:extLst>
              <a:ext uri="{FF2B5EF4-FFF2-40B4-BE49-F238E27FC236}">
                <a16:creationId xmlns:a16="http://schemas.microsoft.com/office/drawing/2014/main" id="{B6F9FA1C-4564-CE40-85C7-C418923C19D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688933" y="1753300"/>
            <a:ext cx="313184" cy="313184"/>
          </a:xfrm>
          <a:prstGeom prst="rect">
            <a:avLst/>
          </a:prstGeom>
        </p:spPr>
      </p:pic>
      <p:pic>
        <p:nvPicPr>
          <p:cNvPr id="110" name="Graphic 109" descr="Marker with solid fill">
            <a:extLst>
              <a:ext uri="{FF2B5EF4-FFF2-40B4-BE49-F238E27FC236}">
                <a16:creationId xmlns:a16="http://schemas.microsoft.com/office/drawing/2014/main" id="{936E4946-B589-9541-92A7-049C4FAF490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535322" y="1877944"/>
            <a:ext cx="313184" cy="313184"/>
          </a:xfrm>
          <a:prstGeom prst="rect">
            <a:avLst/>
          </a:prstGeom>
        </p:spPr>
      </p:pic>
      <p:pic>
        <p:nvPicPr>
          <p:cNvPr id="111" name="Graphic 110" descr="Marker with solid fill">
            <a:extLst>
              <a:ext uri="{FF2B5EF4-FFF2-40B4-BE49-F238E27FC236}">
                <a16:creationId xmlns:a16="http://schemas.microsoft.com/office/drawing/2014/main" id="{E6D295B3-AFD8-5642-816F-C2DE7023D66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662927" y="1796720"/>
            <a:ext cx="313184" cy="313184"/>
          </a:xfrm>
          <a:prstGeom prst="rect">
            <a:avLst/>
          </a:prstGeom>
        </p:spPr>
      </p:pic>
      <p:pic>
        <p:nvPicPr>
          <p:cNvPr id="112" name="Graphic 111" descr="Marker with solid fill">
            <a:extLst>
              <a:ext uri="{FF2B5EF4-FFF2-40B4-BE49-F238E27FC236}">
                <a16:creationId xmlns:a16="http://schemas.microsoft.com/office/drawing/2014/main" id="{595CA8D3-C34A-3C4D-8FEC-8CA9C4FEA05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010495" y="1154147"/>
            <a:ext cx="313184" cy="313184"/>
          </a:xfrm>
          <a:prstGeom prst="rect">
            <a:avLst/>
          </a:prstGeom>
        </p:spPr>
      </p:pic>
      <p:pic>
        <p:nvPicPr>
          <p:cNvPr id="113" name="Graphic 112" descr="Marker with solid fill">
            <a:extLst>
              <a:ext uri="{FF2B5EF4-FFF2-40B4-BE49-F238E27FC236}">
                <a16:creationId xmlns:a16="http://schemas.microsoft.com/office/drawing/2014/main" id="{A5DF2E78-59FD-004B-8E5E-FA2A7F8C61D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275599" y="1962644"/>
            <a:ext cx="313184" cy="313184"/>
          </a:xfrm>
          <a:prstGeom prst="rect">
            <a:avLst/>
          </a:prstGeom>
        </p:spPr>
      </p:pic>
      <p:pic>
        <p:nvPicPr>
          <p:cNvPr id="114" name="Graphic 113" descr="Marker with solid fill">
            <a:extLst>
              <a:ext uri="{FF2B5EF4-FFF2-40B4-BE49-F238E27FC236}">
                <a16:creationId xmlns:a16="http://schemas.microsoft.com/office/drawing/2014/main" id="{C60A8331-0A69-554D-B52B-5F07F8847EE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147911" y="1824071"/>
            <a:ext cx="313184" cy="313184"/>
          </a:xfrm>
          <a:prstGeom prst="rect">
            <a:avLst/>
          </a:prstGeom>
        </p:spPr>
      </p:pic>
      <p:pic>
        <p:nvPicPr>
          <p:cNvPr id="115" name="Graphic 114" descr="Marker with solid fill">
            <a:extLst>
              <a:ext uri="{FF2B5EF4-FFF2-40B4-BE49-F238E27FC236}">
                <a16:creationId xmlns:a16="http://schemas.microsoft.com/office/drawing/2014/main" id="{9EA6B858-B1AD-1848-BAA8-86A755A5241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723932" y="3054706"/>
            <a:ext cx="313184" cy="313184"/>
          </a:xfrm>
          <a:prstGeom prst="rect">
            <a:avLst/>
          </a:prstGeom>
        </p:spPr>
      </p:pic>
      <p:pic>
        <p:nvPicPr>
          <p:cNvPr id="116" name="Graphic 115" descr="Marker with solid fill">
            <a:extLst>
              <a:ext uri="{FF2B5EF4-FFF2-40B4-BE49-F238E27FC236}">
                <a16:creationId xmlns:a16="http://schemas.microsoft.com/office/drawing/2014/main" id="{53618ADC-894F-6043-96F9-D9F16A8ACF2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966693" y="2391159"/>
            <a:ext cx="313184" cy="313184"/>
          </a:xfrm>
          <a:prstGeom prst="rect">
            <a:avLst/>
          </a:prstGeom>
        </p:spPr>
      </p:pic>
      <p:pic>
        <p:nvPicPr>
          <p:cNvPr id="117" name="Graphic 116" descr="Marker with solid fill">
            <a:extLst>
              <a:ext uri="{FF2B5EF4-FFF2-40B4-BE49-F238E27FC236}">
                <a16:creationId xmlns:a16="http://schemas.microsoft.com/office/drawing/2014/main" id="{DDFFBE72-4D7D-584C-9FB7-3FCBC978C21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960009" y="1792711"/>
            <a:ext cx="313184" cy="313184"/>
          </a:xfrm>
          <a:prstGeom prst="rect">
            <a:avLst/>
          </a:prstGeom>
        </p:spPr>
      </p:pic>
      <p:pic>
        <p:nvPicPr>
          <p:cNvPr id="118" name="Graphic 117" descr="Marker with solid fill">
            <a:extLst>
              <a:ext uri="{FF2B5EF4-FFF2-40B4-BE49-F238E27FC236}">
                <a16:creationId xmlns:a16="http://schemas.microsoft.com/office/drawing/2014/main" id="{D135A437-0889-F24F-99AE-0825BBF0F20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575004" y="1970736"/>
            <a:ext cx="313184" cy="313184"/>
          </a:xfrm>
          <a:prstGeom prst="rect">
            <a:avLst/>
          </a:prstGeom>
        </p:spPr>
      </p:pic>
      <p:pic>
        <p:nvPicPr>
          <p:cNvPr id="119" name="Graphic 118" descr="Marker with solid fill">
            <a:extLst>
              <a:ext uri="{FF2B5EF4-FFF2-40B4-BE49-F238E27FC236}">
                <a16:creationId xmlns:a16="http://schemas.microsoft.com/office/drawing/2014/main" id="{578DCD33-8A47-5D4B-B253-015697DE319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676647" y="2164582"/>
            <a:ext cx="313184" cy="313184"/>
          </a:xfrm>
          <a:prstGeom prst="rect">
            <a:avLst/>
          </a:prstGeom>
        </p:spPr>
      </p:pic>
      <p:pic>
        <p:nvPicPr>
          <p:cNvPr id="120" name="Graphic 119" descr="Marker with solid fill">
            <a:extLst>
              <a:ext uri="{FF2B5EF4-FFF2-40B4-BE49-F238E27FC236}">
                <a16:creationId xmlns:a16="http://schemas.microsoft.com/office/drawing/2014/main" id="{F65B7642-7E17-9841-B162-88F61B082268}"/>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961794" y="1306180"/>
            <a:ext cx="313184" cy="313184"/>
          </a:xfrm>
          <a:prstGeom prst="rect">
            <a:avLst/>
          </a:prstGeom>
        </p:spPr>
      </p:pic>
      <p:pic>
        <p:nvPicPr>
          <p:cNvPr id="121" name="Graphic 120" descr="Marker with solid fill">
            <a:extLst>
              <a:ext uri="{FF2B5EF4-FFF2-40B4-BE49-F238E27FC236}">
                <a16:creationId xmlns:a16="http://schemas.microsoft.com/office/drawing/2014/main" id="{D24491DD-EFFD-4D40-921B-1C56E84BA3A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498622" y="1897545"/>
            <a:ext cx="313184" cy="313184"/>
          </a:xfrm>
          <a:prstGeom prst="rect">
            <a:avLst/>
          </a:prstGeom>
        </p:spPr>
      </p:pic>
      <p:pic>
        <p:nvPicPr>
          <p:cNvPr id="122" name="Graphic 121" descr="Marker with solid fill">
            <a:extLst>
              <a:ext uri="{FF2B5EF4-FFF2-40B4-BE49-F238E27FC236}">
                <a16:creationId xmlns:a16="http://schemas.microsoft.com/office/drawing/2014/main" id="{F61C4D22-AB26-854E-9D5C-BBC54D3EA8DF}"/>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5484975" y="3540815"/>
            <a:ext cx="313184" cy="313184"/>
          </a:xfrm>
          <a:prstGeom prst="rect">
            <a:avLst/>
          </a:prstGeom>
        </p:spPr>
      </p:pic>
      <p:pic>
        <p:nvPicPr>
          <p:cNvPr id="123" name="Graphic 122" descr="Marker with solid fill">
            <a:extLst>
              <a:ext uri="{FF2B5EF4-FFF2-40B4-BE49-F238E27FC236}">
                <a16:creationId xmlns:a16="http://schemas.microsoft.com/office/drawing/2014/main" id="{BD237E5D-373B-B049-BE60-6DC6D61EAF7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5289497" y="3912462"/>
            <a:ext cx="313184" cy="313184"/>
          </a:xfrm>
          <a:prstGeom prst="rect">
            <a:avLst/>
          </a:prstGeom>
        </p:spPr>
      </p:pic>
      <p:pic>
        <p:nvPicPr>
          <p:cNvPr id="124" name="Graphic 123" descr="Marker with solid fill">
            <a:extLst>
              <a:ext uri="{FF2B5EF4-FFF2-40B4-BE49-F238E27FC236}">
                <a16:creationId xmlns:a16="http://schemas.microsoft.com/office/drawing/2014/main" id="{8E576291-6B4D-1142-962C-B5D12A96C1C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982000" y="4300880"/>
            <a:ext cx="313184" cy="313184"/>
          </a:xfrm>
          <a:prstGeom prst="rect">
            <a:avLst/>
          </a:prstGeom>
        </p:spPr>
      </p:pic>
      <p:pic>
        <p:nvPicPr>
          <p:cNvPr id="125" name="Graphic 124" descr="Marker with solid fill">
            <a:extLst>
              <a:ext uri="{FF2B5EF4-FFF2-40B4-BE49-F238E27FC236}">
                <a16:creationId xmlns:a16="http://schemas.microsoft.com/office/drawing/2014/main" id="{DD9DC287-A896-9444-B65D-87F363790AB0}"/>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545030" y="3200363"/>
            <a:ext cx="313184" cy="313184"/>
          </a:xfrm>
          <a:prstGeom prst="rect">
            <a:avLst/>
          </a:prstGeom>
        </p:spPr>
      </p:pic>
      <p:pic>
        <p:nvPicPr>
          <p:cNvPr id="126" name="Graphic 125" descr="Marker with solid fill">
            <a:extLst>
              <a:ext uri="{FF2B5EF4-FFF2-40B4-BE49-F238E27FC236}">
                <a16:creationId xmlns:a16="http://schemas.microsoft.com/office/drawing/2014/main" id="{59508A1B-29BD-D044-88EA-80D74D900A6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687274" y="2439712"/>
            <a:ext cx="313184" cy="313184"/>
          </a:xfrm>
          <a:prstGeom prst="rect">
            <a:avLst/>
          </a:prstGeom>
        </p:spPr>
      </p:pic>
      <p:pic>
        <p:nvPicPr>
          <p:cNvPr id="127" name="Graphic 126" descr="Marker with solid fill">
            <a:extLst>
              <a:ext uri="{FF2B5EF4-FFF2-40B4-BE49-F238E27FC236}">
                <a16:creationId xmlns:a16="http://schemas.microsoft.com/office/drawing/2014/main" id="{A2350BA7-DEE5-6D4A-94D6-3982B6B29A1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19722" y="2262274"/>
            <a:ext cx="313184" cy="313184"/>
          </a:xfrm>
          <a:prstGeom prst="rect">
            <a:avLst/>
          </a:prstGeom>
        </p:spPr>
      </p:pic>
      <p:pic>
        <p:nvPicPr>
          <p:cNvPr id="128" name="Graphic 127" descr="Marker with solid fill">
            <a:extLst>
              <a:ext uri="{FF2B5EF4-FFF2-40B4-BE49-F238E27FC236}">
                <a16:creationId xmlns:a16="http://schemas.microsoft.com/office/drawing/2014/main" id="{C1C0A417-0646-1943-91C9-0D1ED162E52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458162" y="1573864"/>
            <a:ext cx="313184" cy="313184"/>
          </a:xfrm>
          <a:prstGeom prst="rect">
            <a:avLst/>
          </a:prstGeom>
        </p:spPr>
      </p:pic>
      <p:pic>
        <p:nvPicPr>
          <p:cNvPr id="129" name="Graphic 128" descr="Marker with solid fill">
            <a:extLst>
              <a:ext uri="{FF2B5EF4-FFF2-40B4-BE49-F238E27FC236}">
                <a16:creationId xmlns:a16="http://schemas.microsoft.com/office/drawing/2014/main" id="{C8C8BA7A-3DBB-2B42-9E78-70194B02D07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328690" y="1598140"/>
            <a:ext cx="313184" cy="313184"/>
          </a:xfrm>
          <a:prstGeom prst="rect">
            <a:avLst/>
          </a:prstGeom>
        </p:spPr>
      </p:pic>
      <p:pic>
        <p:nvPicPr>
          <p:cNvPr id="130" name="Graphic 129" descr="Marker with solid fill">
            <a:extLst>
              <a:ext uri="{FF2B5EF4-FFF2-40B4-BE49-F238E27FC236}">
                <a16:creationId xmlns:a16="http://schemas.microsoft.com/office/drawing/2014/main" id="{5E100AC0-5969-A745-A61F-1AA35242ACEB}"/>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385334" y="1679060"/>
            <a:ext cx="313184" cy="313184"/>
          </a:xfrm>
          <a:prstGeom prst="rect">
            <a:avLst/>
          </a:prstGeom>
        </p:spPr>
      </p:pic>
      <p:pic>
        <p:nvPicPr>
          <p:cNvPr id="131" name="Graphic 130" descr="Marker with solid fill">
            <a:extLst>
              <a:ext uri="{FF2B5EF4-FFF2-40B4-BE49-F238E27FC236}">
                <a16:creationId xmlns:a16="http://schemas.microsoft.com/office/drawing/2014/main" id="{2764DE04-F20E-144D-9EFC-E465D04F85D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6875536" y="1670968"/>
            <a:ext cx="313184" cy="313184"/>
          </a:xfrm>
          <a:prstGeom prst="rect">
            <a:avLst/>
          </a:prstGeom>
        </p:spPr>
      </p:pic>
      <p:pic>
        <p:nvPicPr>
          <p:cNvPr id="132" name="Graphic 131" descr="Marker with solid fill">
            <a:extLst>
              <a:ext uri="{FF2B5EF4-FFF2-40B4-BE49-F238E27FC236}">
                <a16:creationId xmlns:a16="http://schemas.microsoft.com/office/drawing/2014/main" id="{07838B81-DC6E-D746-AE26-9D853A80149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094021" y="1565772"/>
            <a:ext cx="313184" cy="313184"/>
          </a:xfrm>
          <a:prstGeom prst="rect">
            <a:avLst/>
          </a:prstGeom>
        </p:spPr>
      </p:pic>
      <p:pic>
        <p:nvPicPr>
          <p:cNvPr id="133" name="Graphic 132" descr="Marker with solid fill">
            <a:extLst>
              <a:ext uri="{FF2B5EF4-FFF2-40B4-BE49-F238E27FC236}">
                <a16:creationId xmlns:a16="http://schemas.microsoft.com/office/drawing/2014/main" id="{57C26B25-174E-054C-A57A-EB4901034C3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215401" y="1598140"/>
            <a:ext cx="313184" cy="313184"/>
          </a:xfrm>
          <a:prstGeom prst="rect">
            <a:avLst/>
          </a:prstGeom>
        </p:spPr>
      </p:pic>
      <p:pic>
        <p:nvPicPr>
          <p:cNvPr id="134" name="Graphic 133" descr="Marker with solid fill">
            <a:extLst>
              <a:ext uri="{FF2B5EF4-FFF2-40B4-BE49-F238E27FC236}">
                <a16:creationId xmlns:a16="http://schemas.microsoft.com/office/drawing/2014/main" id="{79A454FD-82B3-984F-954A-3F79B25D250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481562" y="1987144"/>
            <a:ext cx="313184" cy="313184"/>
          </a:xfrm>
          <a:prstGeom prst="rect">
            <a:avLst/>
          </a:prstGeom>
        </p:spPr>
      </p:pic>
      <p:pic>
        <p:nvPicPr>
          <p:cNvPr id="135" name="Graphic 134" descr="Marker with solid fill">
            <a:extLst>
              <a:ext uri="{FF2B5EF4-FFF2-40B4-BE49-F238E27FC236}">
                <a16:creationId xmlns:a16="http://schemas.microsoft.com/office/drawing/2014/main" id="{E87BF36B-6474-0D48-ACD8-5FAD65BCDA4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6366" y="1946684"/>
            <a:ext cx="313184" cy="313184"/>
          </a:xfrm>
          <a:prstGeom prst="rect">
            <a:avLst/>
          </a:prstGeom>
        </p:spPr>
      </p:pic>
      <p:pic>
        <p:nvPicPr>
          <p:cNvPr id="136" name="Graphic 135" descr="Marker with solid fill">
            <a:extLst>
              <a:ext uri="{FF2B5EF4-FFF2-40B4-BE49-F238E27FC236}">
                <a16:creationId xmlns:a16="http://schemas.microsoft.com/office/drawing/2014/main" id="{7C26A7D9-BBF0-1A4B-BCD5-9F879D836C1F}"/>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085053" y="1623003"/>
            <a:ext cx="313184" cy="313184"/>
          </a:xfrm>
          <a:prstGeom prst="rect">
            <a:avLst/>
          </a:prstGeom>
        </p:spPr>
      </p:pic>
      <p:pic>
        <p:nvPicPr>
          <p:cNvPr id="137" name="Graphic 136" descr="Marker with solid fill">
            <a:extLst>
              <a:ext uri="{FF2B5EF4-FFF2-40B4-BE49-F238E27FC236}">
                <a16:creationId xmlns:a16="http://schemas.microsoft.com/office/drawing/2014/main" id="{48A9CFF0-56EA-A144-BF1C-E5214D2C992E}"/>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82157" y="1720107"/>
            <a:ext cx="313184" cy="313184"/>
          </a:xfrm>
          <a:prstGeom prst="rect">
            <a:avLst/>
          </a:prstGeom>
        </p:spPr>
      </p:pic>
      <p:pic>
        <p:nvPicPr>
          <p:cNvPr id="138" name="Graphic 137" descr="Marker with solid fill">
            <a:extLst>
              <a:ext uri="{FF2B5EF4-FFF2-40B4-BE49-F238E27FC236}">
                <a16:creationId xmlns:a16="http://schemas.microsoft.com/office/drawing/2014/main" id="{8A25CD5A-B7D0-B04B-BBFB-8A5BA72581D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5973" y="1792935"/>
            <a:ext cx="313184" cy="313184"/>
          </a:xfrm>
          <a:prstGeom prst="rect">
            <a:avLst/>
          </a:prstGeom>
        </p:spPr>
      </p:pic>
      <p:pic>
        <p:nvPicPr>
          <p:cNvPr id="139" name="Graphic 138" descr="Marker with solid fill">
            <a:extLst>
              <a:ext uri="{FF2B5EF4-FFF2-40B4-BE49-F238E27FC236}">
                <a16:creationId xmlns:a16="http://schemas.microsoft.com/office/drawing/2014/main" id="{415A82C9-6411-0A4D-A09A-797206F2164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712820" y="1703922"/>
            <a:ext cx="313184" cy="313184"/>
          </a:xfrm>
          <a:prstGeom prst="rect">
            <a:avLst/>
          </a:prstGeom>
        </p:spPr>
      </p:pic>
      <p:pic>
        <p:nvPicPr>
          <p:cNvPr id="140" name="Graphic 139" descr="Marker with solid fill">
            <a:extLst>
              <a:ext uri="{FF2B5EF4-FFF2-40B4-BE49-F238E27FC236}">
                <a16:creationId xmlns:a16="http://schemas.microsoft.com/office/drawing/2014/main" id="{108C2677-26F5-9E49-AAD2-3EA47949FBB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777555" y="1970961"/>
            <a:ext cx="313184" cy="313184"/>
          </a:xfrm>
          <a:prstGeom prst="rect">
            <a:avLst/>
          </a:prstGeom>
        </p:spPr>
      </p:pic>
      <p:pic>
        <p:nvPicPr>
          <p:cNvPr id="141" name="Graphic 140" descr="Marker with solid fill">
            <a:extLst>
              <a:ext uri="{FF2B5EF4-FFF2-40B4-BE49-F238E27FC236}">
                <a16:creationId xmlns:a16="http://schemas.microsoft.com/office/drawing/2014/main" id="{20EDB075-9745-864B-99B0-31C1D47AC80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842291" y="2084249"/>
            <a:ext cx="313184" cy="313184"/>
          </a:xfrm>
          <a:prstGeom prst="rect">
            <a:avLst/>
          </a:prstGeom>
        </p:spPr>
      </p:pic>
      <p:pic>
        <p:nvPicPr>
          <p:cNvPr id="142" name="Graphic 141" descr="Marker with solid fill">
            <a:extLst>
              <a:ext uri="{FF2B5EF4-FFF2-40B4-BE49-F238E27FC236}">
                <a16:creationId xmlns:a16="http://schemas.microsoft.com/office/drawing/2014/main" id="{E5754A78-AEC7-D84E-9235-240A474B59D2}"/>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89137" y="2148985"/>
            <a:ext cx="313184" cy="313184"/>
          </a:xfrm>
          <a:prstGeom prst="rect">
            <a:avLst/>
          </a:prstGeom>
        </p:spPr>
      </p:pic>
      <p:pic>
        <p:nvPicPr>
          <p:cNvPr id="143" name="Graphic 142" descr="Marker with solid fill">
            <a:extLst>
              <a:ext uri="{FF2B5EF4-FFF2-40B4-BE49-F238E27FC236}">
                <a16:creationId xmlns:a16="http://schemas.microsoft.com/office/drawing/2014/main" id="{1C141C8C-D46F-3947-82CA-DA250B1FFCD0}"/>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324401" y="1987144"/>
            <a:ext cx="313184" cy="313184"/>
          </a:xfrm>
          <a:prstGeom prst="rect">
            <a:avLst/>
          </a:prstGeom>
        </p:spPr>
      </p:pic>
      <p:pic>
        <p:nvPicPr>
          <p:cNvPr id="5" name="Picture 4" descr="A picture containing text, sign&#10;&#10;Description automatically generated">
            <a:hlinkClick r:id="rId27"/>
            <a:extLst>
              <a:ext uri="{FF2B5EF4-FFF2-40B4-BE49-F238E27FC236}">
                <a16:creationId xmlns:a16="http://schemas.microsoft.com/office/drawing/2014/main" id="{087D7E39-3A8A-7352-D117-971FAEC3074E}"/>
              </a:ext>
            </a:extLst>
          </p:cNvPr>
          <p:cNvPicPr>
            <a:picLocks noChangeAspect="1"/>
          </p:cNvPicPr>
          <p:nvPr userDrawn="1"/>
        </p:nvPicPr>
        <p:blipFill>
          <a:blip r:embed="rId28"/>
          <a:stretch>
            <a:fillRect/>
          </a:stretch>
        </p:blipFill>
        <p:spPr>
          <a:xfrm>
            <a:off x="300895" y="4517223"/>
            <a:ext cx="1978494" cy="936878"/>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orient="horz" pos="2976" userDrawn="1">
          <p15:clr>
            <a:srgbClr val="FBAE40"/>
          </p15:clr>
        </p15:guide>
        <p15:guide id="5" orient="horz" pos="2832" userDrawn="1">
          <p15:clr>
            <a:srgbClr val="FBAE40"/>
          </p15:clr>
        </p15:guide>
        <p15:guide id="6" orient="horz" pos="27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g28c17512033_0_61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28c17512033_0_61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g28c17512033_0_61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g28c17512033_0_61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b" anchorCtr="0">
            <a:noAutofit/>
          </a:bodyPr>
          <a:lstStyle>
            <a:lvl1pPr marL="12700" lvl="0" indent="0" algn="l">
              <a:lnSpc>
                <a:spcPct val="100000"/>
              </a:lnSpc>
              <a:spcBef>
                <a:spcPts val="300"/>
              </a:spcBef>
              <a:spcAft>
                <a:spcPts val="0"/>
              </a:spcAft>
              <a:buSzPts val="1200"/>
              <a:buNone/>
              <a:tabLst/>
              <a:defRPr sz="1200" baseline="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90235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8C666966-35D0-CFC9-E410-E3F27DC73829}"/>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44720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044416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2922776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932D9A5D-6DC2-CE53-16C9-B18ACA77D6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B407CB37-7D0F-EFA4-81CE-3AFBCA6CBB1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90978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6" name="Espace réservé du numéro de diapositive 6">
            <a:extLst>
              <a:ext uri="{FF2B5EF4-FFF2-40B4-BE49-F238E27FC236}">
                <a16:creationId xmlns:a16="http://schemas.microsoft.com/office/drawing/2014/main" id="{AAA0D075-1670-DE58-9176-2FED69C3C6B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302745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Espace réservé du numéro de diapositive 6">
            <a:extLst>
              <a:ext uri="{FF2B5EF4-FFF2-40B4-BE49-F238E27FC236}">
                <a16:creationId xmlns:a16="http://schemas.microsoft.com/office/drawing/2014/main" id="{79054A46-4AB1-400E-2895-92BB70B29E3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65335AE5-CE10-543A-F301-261AE189B7C8}"/>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35042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D25588DE-2DA9-0ACA-B8DD-1AD47B692B7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42242115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013D9F9D-A634-5627-8824-A67783EA7C25}"/>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74F145F8-7A5C-CE6D-26E9-5003885DA5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0182995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a:xfrm>
            <a:off x="619201" y="259200"/>
            <a:ext cx="10963199" cy="864000"/>
          </a:xfr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377B5EB6-1129-F0EA-BFBA-A258F7F5CE8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644692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1825833C-42EB-0B94-3369-EC59466A9D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523121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608C3F91-DBE4-CC98-A15C-AF599D0B804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3753688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6C674E8E-334B-9435-9C7F-590E7A86FD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3705892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F73E935D-FA6A-2487-5E68-B878982133F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8682994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65B26A3E-54BD-E5EE-2F41-9C8D54490FE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6234679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a:solidFill>
                  <a:srgbClr val="C6573B"/>
                </a:solidFill>
                <a:latin typeface="Arial" panose="020B0604020202020204" pitchFamily="34" charset="0"/>
                <a:ea typeface="Calibri" charset="0"/>
                <a:cs typeface="Arial" panose="020B0604020202020204" pitchFamily="34" charset="0"/>
              </a:rPr>
              <a:t>Dr. Antoine Lacombe </a:t>
            </a:r>
            <a:r>
              <a:rPr lang="en-GB" sz="1100" b="1" noProof="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a:solidFill>
                  <a:srgbClr val="C6573B"/>
                </a:solidFill>
                <a:latin typeface="Arial" panose="020B0604020202020204" pitchFamily="34" charset="0"/>
                <a:ea typeface="Calibri" charset="0"/>
                <a:cs typeface="Arial" panose="020B0604020202020204" pitchFamily="34" charset="0"/>
              </a:rPr>
              <a:t>Dr. Froukje Sosef </a:t>
            </a:r>
            <a:r>
              <a:rPr lang="en-GB" sz="1100" b="1" noProof="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7"/>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055241"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LinkedIn </a:t>
            </a:r>
            <a:r>
              <a:rPr lang="en-GB" sz="1400">
                <a:solidFill>
                  <a:schemeClr val="tx2"/>
                </a:solidFill>
                <a:latin typeface="Arial" panose="020B0604020202020204" pitchFamily="34" charset="0"/>
                <a:ea typeface="Aileron" charset="0"/>
                <a:cs typeface="Arial" panose="020B0604020202020204" pitchFamily="34" charset="0"/>
                <a:hlinkClick r:id="rId8"/>
              </a:rPr>
              <a:t>@OBGYN CONNECT</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YouTube </a:t>
            </a:r>
            <a:r>
              <a:rPr lang="en-GB" sz="1400">
                <a:solidFill>
                  <a:schemeClr val="tx2"/>
                </a:solidFill>
                <a:latin typeface="Arial" panose="020B0604020202020204" pitchFamily="34" charset="0"/>
                <a:ea typeface="Aileron" charset="0"/>
                <a:cs typeface="Arial" panose="020B0604020202020204" pitchFamily="34" charset="0"/>
                <a:hlinkClick r:id="rId9"/>
              </a:rPr>
              <a:t>@COR2ED</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Visit us at</a:t>
            </a:r>
          </a:p>
          <a:p>
            <a:r>
              <a:rPr lang="en-US" sz="1400">
                <a:solidFill>
                  <a:schemeClr val="tx2"/>
                </a:solidFill>
                <a:latin typeface="Arial" panose="020B0604020202020204" pitchFamily="34" charset="0"/>
                <a:cs typeface="Arial" panose="020B0604020202020204" pitchFamily="34" charset="0"/>
                <a:hlinkClick r:id="rId10"/>
              </a:rPr>
              <a:t>https://cor2ed.com/</a:t>
            </a:r>
            <a:endParaRPr lang="en-GB" sz="140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X </a:t>
            </a:r>
            <a:r>
              <a:rPr lang="en-GB" sz="1400" u="sng">
                <a:solidFill>
                  <a:schemeClr val="accent1"/>
                </a:solidFill>
                <a:latin typeface="Arial" panose="020B0604020202020204" pitchFamily="34" charset="0"/>
                <a:ea typeface="Aileron" charset="0"/>
                <a:cs typeface="Arial" panose="020B0604020202020204" pitchFamily="34" charset="0"/>
                <a:hlinkClick r:id="rId13">
                  <a:extLst>
                    <a:ext uri="{A12FA001-AC4F-418D-AE19-62706E023703}">
                      <ahyp:hlinkClr xmlns:ahyp="http://schemas.microsoft.com/office/drawing/2018/hyperlinkcolor" val="tx"/>
                    </a:ext>
                  </a:extLst>
                </a:hlinkClick>
              </a:rPr>
              <a:t>@OBGynConnect</a:t>
            </a:r>
            <a:endParaRPr lang="en-GB" sz="1400" u="sng">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3"/>
            <a:extLst>
              <a:ext uri="{FF2B5EF4-FFF2-40B4-BE49-F238E27FC236}">
                <a16:creationId xmlns:a16="http://schemas.microsoft.com/office/drawing/2014/main" id="{9A0346C0-EC87-3C4C-A17B-08C8B6C59587}"/>
              </a:ext>
            </a:extLst>
          </p:cNvPr>
          <p:cNvSpPr/>
          <p:nvPr userDrawn="1"/>
        </p:nvSpPr>
        <p:spPr>
          <a:xfrm>
            <a:off x="5349058" y="6013567"/>
            <a:ext cx="275004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00B0601-CB6B-5749-B122-5A714818F535}"/>
              </a:ext>
            </a:extLst>
          </p:cNvPr>
          <p:cNvSpPr txBox="1"/>
          <p:nvPr userDrawn="1"/>
        </p:nvSpPr>
        <p:spPr>
          <a:xfrm>
            <a:off x="327026" y="4149080"/>
            <a:ext cx="2351584" cy="307777"/>
          </a:xfrm>
          <a:prstGeom prst="rect">
            <a:avLst/>
          </a:prstGeom>
          <a:noFill/>
        </p:spPr>
        <p:txBody>
          <a:bodyPr wrap="square" rtlCol="0">
            <a:spAutoFit/>
          </a:bodyPr>
          <a:lstStyle/>
          <a:p>
            <a:r>
              <a:rPr lang="en-GB" sz="140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a:solidFill>
                  <a:schemeClr val="tx2"/>
                </a:solidFill>
                <a:latin typeface="Arial" panose="020B0604020202020204" pitchFamily="34" charset="0"/>
                <a:ea typeface="Aileron" charset="0"/>
                <a:cs typeface="Arial" panose="020B0604020202020204" pitchFamily="34" charset="0"/>
              </a:rPr>
              <a:t>Email</a:t>
            </a:r>
          </a:p>
          <a:p>
            <a:r>
              <a:rPr lang="en-GB" sz="120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16331" y="5510213"/>
            <a:ext cx="373380" cy="373380"/>
          </a:xfrm>
          <a:prstGeom prst="rect">
            <a:avLst/>
          </a:prstGeom>
        </p:spPr>
      </p:pic>
      <p:sp>
        <p:nvSpPr>
          <p:cNvPr id="99" name="Rectangle 98">
            <a:hlinkClick r:id="rId14"/>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271C9EA2-037E-9447-9A8A-CC48EEAF6E57}"/>
              </a:ext>
            </a:extLst>
          </p:cNvPr>
          <p:cNvSpPr/>
          <p:nvPr userDrawn="1"/>
        </p:nvSpPr>
        <p:spPr>
          <a:xfrm>
            <a:off x="358737" y="5479468"/>
            <a:ext cx="34126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Rectangle 101">
            <a:hlinkClick r:id="rId9"/>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6F8CE332-494C-AF4C-91D8-AC18AB3E73F5}"/>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837204" y="810930"/>
            <a:ext cx="9306370" cy="4471395"/>
          </a:xfrm>
          <a:prstGeom prst="rect">
            <a:avLst/>
          </a:prstGeom>
        </p:spPr>
      </p:pic>
      <p:pic>
        <p:nvPicPr>
          <p:cNvPr id="104" name="Graphic 103" descr="Marker with solid fill">
            <a:extLst>
              <a:ext uri="{FF2B5EF4-FFF2-40B4-BE49-F238E27FC236}">
                <a16:creationId xmlns:a16="http://schemas.microsoft.com/office/drawing/2014/main" id="{8E6A2141-F573-1A4A-841E-2D98D322381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89006" y="1949574"/>
            <a:ext cx="313184" cy="313184"/>
          </a:xfrm>
          <a:prstGeom prst="rect">
            <a:avLst/>
          </a:prstGeom>
        </p:spPr>
      </p:pic>
      <p:pic>
        <p:nvPicPr>
          <p:cNvPr id="105" name="Graphic 104" descr="Marker with solid fill">
            <a:extLst>
              <a:ext uri="{FF2B5EF4-FFF2-40B4-BE49-F238E27FC236}">
                <a16:creationId xmlns:a16="http://schemas.microsoft.com/office/drawing/2014/main" id="{43B45D61-8E40-BF44-8121-DB17039D3E0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49789" y="2084249"/>
            <a:ext cx="313184" cy="313184"/>
          </a:xfrm>
          <a:prstGeom prst="rect">
            <a:avLst/>
          </a:prstGeom>
        </p:spPr>
      </p:pic>
      <p:pic>
        <p:nvPicPr>
          <p:cNvPr id="106" name="Graphic 105" descr="Marker with solid fill">
            <a:extLst>
              <a:ext uri="{FF2B5EF4-FFF2-40B4-BE49-F238E27FC236}">
                <a16:creationId xmlns:a16="http://schemas.microsoft.com/office/drawing/2014/main" id="{670F950B-B5DC-CE48-8906-C48D28B0927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787336" y="1753300"/>
            <a:ext cx="313184" cy="313184"/>
          </a:xfrm>
          <a:prstGeom prst="rect">
            <a:avLst/>
          </a:prstGeom>
        </p:spPr>
      </p:pic>
      <p:pic>
        <p:nvPicPr>
          <p:cNvPr id="107" name="Graphic 106" descr="Marker with solid fill">
            <a:extLst>
              <a:ext uri="{FF2B5EF4-FFF2-40B4-BE49-F238E27FC236}">
                <a16:creationId xmlns:a16="http://schemas.microsoft.com/office/drawing/2014/main" id="{02116C3A-7677-5743-9FCE-029DF42E67A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900460" y="1561745"/>
            <a:ext cx="313184" cy="313184"/>
          </a:xfrm>
          <a:prstGeom prst="rect">
            <a:avLst/>
          </a:prstGeom>
        </p:spPr>
      </p:pic>
      <p:pic>
        <p:nvPicPr>
          <p:cNvPr id="108" name="Graphic 107" descr="Marker with solid fill">
            <a:extLst>
              <a:ext uri="{FF2B5EF4-FFF2-40B4-BE49-F238E27FC236}">
                <a16:creationId xmlns:a16="http://schemas.microsoft.com/office/drawing/2014/main" id="{E16EB1D3-4A06-8F4B-ABE6-3F8E76A10E2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665606" y="1405153"/>
            <a:ext cx="313184" cy="313184"/>
          </a:xfrm>
          <a:prstGeom prst="rect">
            <a:avLst/>
          </a:prstGeom>
        </p:spPr>
      </p:pic>
      <p:pic>
        <p:nvPicPr>
          <p:cNvPr id="109" name="Graphic 108" descr="Marker with solid fill">
            <a:extLst>
              <a:ext uri="{FF2B5EF4-FFF2-40B4-BE49-F238E27FC236}">
                <a16:creationId xmlns:a16="http://schemas.microsoft.com/office/drawing/2014/main" id="{B6F9FA1C-4564-CE40-85C7-C418923C19D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688933" y="1753300"/>
            <a:ext cx="313184" cy="313184"/>
          </a:xfrm>
          <a:prstGeom prst="rect">
            <a:avLst/>
          </a:prstGeom>
        </p:spPr>
      </p:pic>
      <p:pic>
        <p:nvPicPr>
          <p:cNvPr id="110" name="Graphic 109" descr="Marker with solid fill">
            <a:extLst>
              <a:ext uri="{FF2B5EF4-FFF2-40B4-BE49-F238E27FC236}">
                <a16:creationId xmlns:a16="http://schemas.microsoft.com/office/drawing/2014/main" id="{936E4946-B589-9541-92A7-049C4FAF490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535322" y="1877944"/>
            <a:ext cx="313184" cy="313184"/>
          </a:xfrm>
          <a:prstGeom prst="rect">
            <a:avLst/>
          </a:prstGeom>
        </p:spPr>
      </p:pic>
      <p:pic>
        <p:nvPicPr>
          <p:cNvPr id="111" name="Graphic 110" descr="Marker with solid fill">
            <a:extLst>
              <a:ext uri="{FF2B5EF4-FFF2-40B4-BE49-F238E27FC236}">
                <a16:creationId xmlns:a16="http://schemas.microsoft.com/office/drawing/2014/main" id="{E6D295B3-AFD8-5642-816F-C2DE7023D66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662927" y="1796720"/>
            <a:ext cx="313184" cy="313184"/>
          </a:xfrm>
          <a:prstGeom prst="rect">
            <a:avLst/>
          </a:prstGeom>
        </p:spPr>
      </p:pic>
      <p:pic>
        <p:nvPicPr>
          <p:cNvPr id="112" name="Graphic 111" descr="Marker with solid fill">
            <a:extLst>
              <a:ext uri="{FF2B5EF4-FFF2-40B4-BE49-F238E27FC236}">
                <a16:creationId xmlns:a16="http://schemas.microsoft.com/office/drawing/2014/main" id="{595CA8D3-C34A-3C4D-8FEC-8CA9C4FEA05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010495" y="1154147"/>
            <a:ext cx="313184" cy="313184"/>
          </a:xfrm>
          <a:prstGeom prst="rect">
            <a:avLst/>
          </a:prstGeom>
        </p:spPr>
      </p:pic>
      <p:pic>
        <p:nvPicPr>
          <p:cNvPr id="113" name="Graphic 112" descr="Marker with solid fill">
            <a:extLst>
              <a:ext uri="{FF2B5EF4-FFF2-40B4-BE49-F238E27FC236}">
                <a16:creationId xmlns:a16="http://schemas.microsoft.com/office/drawing/2014/main" id="{A5DF2E78-59FD-004B-8E5E-FA2A7F8C61D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275599" y="1962644"/>
            <a:ext cx="313184" cy="313184"/>
          </a:xfrm>
          <a:prstGeom prst="rect">
            <a:avLst/>
          </a:prstGeom>
        </p:spPr>
      </p:pic>
      <p:pic>
        <p:nvPicPr>
          <p:cNvPr id="114" name="Graphic 113" descr="Marker with solid fill">
            <a:extLst>
              <a:ext uri="{FF2B5EF4-FFF2-40B4-BE49-F238E27FC236}">
                <a16:creationId xmlns:a16="http://schemas.microsoft.com/office/drawing/2014/main" id="{C60A8331-0A69-554D-B52B-5F07F8847EE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147911" y="1824071"/>
            <a:ext cx="313184" cy="313184"/>
          </a:xfrm>
          <a:prstGeom prst="rect">
            <a:avLst/>
          </a:prstGeom>
        </p:spPr>
      </p:pic>
      <p:pic>
        <p:nvPicPr>
          <p:cNvPr id="115" name="Graphic 114" descr="Marker with solid fill">
            <a:extLst>
              <a:ext uri="{FF2B5EF4-FFF2-40B4-BE49-F238E27FC236}">
                <a16:creationId xmlns:a16="http://schemas.microsoft.com/office/drawing/2014/main" id="{9EA6B858-B1AD-1848-BAA8-86A755A5241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723932" y="3054706"/>
            <a:ext cx="313184" cy="313184"/>
          </a:xfrm>
          <a:prstGeom prst="rect">
            <a:avLst/>
          </a:prstGeom>
        </p:spPr>
      </p:pic>
      <p:pic>
        <p:nvPicPr>
          <p:cNvPr id="116" name="Graphic 115" descr="Marker with solid fill">
            <a:extLst>
              <a:ext uri="{FF2B5EF4-FFF2-40B4-BE49-F238E27FC236}">
                <a16:creationId xmlns:a16="http://schemas.microsoft.com/office/drawing/2014/main" id="{53618ADC-894F-6043-96F9-D9F16A8ACF2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966693" y="2391159"/>
            <a:ext cx="313184" cy="313184"/>
          </a:xfrm>
          <a:prstGeom prst="rect">
            <a:avLst/>
          </a:prstGeom>
        </p:spPr>
      </p:pic>
      <p:pic>
        <p:nvPicPr>
          <p:cNvPr id="117" name="Graphic 116" descr="Marker with solid fill">
            <a:extLst>
              <a:ext uri="{FF2B5EF4-FFF2-40B4-BE49-F238E27FC236}">
                <a16:creationId xmlns:a16="http://schemas.microsoft.com/office/drawing/2014/main" id="{DDFFBE72-4D7D-584C-9FB7-3FCBC978C21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960009" y="1792711"/>
            <a:ext cx="313184" cy="313184"/>
          </a:xfrm>
          <a:prstGeom prst="rect">
            <a:avLst/>
          </a:prstGeom>
        </p:spPr>
      </p:pic>
      <p:pic>
        <p:nvPicPr>
          <p:cNvPr id="118" name="Graphic 117" descr="Marker with solid fill">
            <a:extLst>
              <a:ext uri="{FF2B5EF4-FFF2-40B4-BE49-F238E27FC236}">
                <a16:creationId xmlns:a16="http://schemas.microsoft.com/office/drawing/2014/main" id="{D135A437-0889-F24F-99AE-0825BBF0F20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575004" y="1970736"/>
            <a:ext cx="313184" cy="313184"/>
          </a:xfrm>
          <a:prstGeom prst="rect">
            <a:avLst/>
          </a:prstGeom>
        </p:spPr>
      </p:pic>
      <p:pic>
        <p:nvPicPr>
          <p:cNvPr id="119" name="Graphic 118" descr="Marker with solid fill">
            <a:extLst>
              <a:ext uri="{FF2B5EF4-FFF2-40B4-BE49-F238E27FC236}">
                <a16:creationId xmlns:a16="http://schemas.microsoft.com/office/drawing/2014/main" id="{578DCD33-8A47-5D4B-B253-015697DE319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676647" y="2164582"/>
            <a:ext cx="313184" cy="313184"/>
          </a:xfrm>
          <a:prstGeom prst="rect">
            <a:avLst/>
          </a:prstGeom>
        </p:spPr>
      </p:pic>
      <p:pic>
        <p:nvPicPr>
          <p:cNvPr id="120" name="Graphic 119" descr="Marker with solid fill">
            <a:extLst>
              <a:ext uri="{FF2B5EF4-FFF2-40B4-BE49-F238E27FC236}">
                <a16:creationId xmlns:a16="http://schemas.microsoft.com/office/drawing/2014/main" id="{F65B7642-7E17-9841-B162-88F61B08226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961794" y="1306180"/>
            <a:ext cx="313184" cy="313184"/>
          </a:xfrm>
          <a:prstGeom prst="rect">
            <a:avLst/>
          </a:prstGeom>
        </p:spPr>
      </p:pic>
      <p:pic>
        <p:nvPicPr>
          <p:cNvPr id="121" name="Graphic 120" descr="Marker with solid fill">
            <a:extLst>
              <a:ext uri="{FF2B5EF4-FFF2-40B4-BE49-F238E27FC236}">
                <a16:creationId xmlns:a16="http://schemas.microsoft.com/office/drawing/2014/main" id="{D24491DD-EFFD-4D40-921B-1C56E84BA3A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498622" y="1897545"/>
            <a:ext cx="313184" cy="313184"/>
          </a:xfrm>
          <a:prstGeom prst="rect">
            <a:avLst/>
          </a:prstGeom>
        </p:spPr>
      </p:pic>
      <p:pic>
        <p:nvPicPr>
          <p:cNvPr id="122" name="Graphic 121" descr="Marker with solid fill">
            <a:extLst>
              <a:ext uri="{FF2B5EF4-FFF2-40B4-BE49-F238E27FC236}">
                <a16:creationId xmlns:a16="http://schemas.microsoft.com/office/drawing/2014/main" id="{F61C4D22-AB26-854E-9D5C-BBC54D3EA8DF}"/>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5484975" y="3540815"/>
            <a:ext cx="313184" cy="313184"/>
          </a:xfrm>
          <a:prstGeom prst="rect">
            <a:avLst/>
          </a:prstGeom>
        </p:spPr>
      </p:pic>
      <p:pic>
        <p:nvPicPr>
          <p:cNvPr id="123" name="Graphic 122" descr="Marker with solid fill">
            <a:extLst>
              <a:ext uri="{FF2B5EF4-FFF2-40B4-BE49-F238E27FC236}">
                <a16:creationId xmlns:a16="http://schemas.microsoft.com/office/drawing/2014/main" id="{BD237E5D-373B-B049-BE60-6DC6D61EAF7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5289497" y="3912462"/>
            <a:ext cx="313184" cy="313184"/>
          </a:xfrm>
          <a:prstGeom prst="rect">
            <a:avLst/>
          </a:prstGeom>
        </p:spPr>
      </p:pic>
      <p:pic>
        <p:nvPicPr>
          <p:cNvPr id="124" name="Graphic 123" descr="Marker with solid fill">
            <a:extLst>
              <a:ext uri="{FF2B5EF4-FFF2-40B4-BE49-F238E27FC236}">
                <a16:creationId xmlns:a16="http://schemas.microsoft.com/office/drawing/2014/main" id="{8E576291-6B4D-1142-962C-B5D12A96C1C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982000" y="4300880"/>
            <a:ext cx="313184" cy="313184"/>
          </a:xfrm>
          <a:prstGeom prst="rect">
            <a:avLst/>
          </a:prstGeom>
        </p:spPr>
      </p:pic>
      <p:pic>
        <p:nvPicPr>
          <p:cNvPr id="125" name="Graphic 124" descr="Marker with solid fill">
            <a:extLst>
              <a:ext uri="{FF2B5EF4-FFF2-40B4-BE49-F238E27FC236}">
                <a16:creationId xmlns:a16="http://schemas.microsoft.com/office/drawing/2014/main" id="{DD9DC287-A896-9444-B65D-87F363790AB0}"/>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545030" y="3200363"/>
            <a:ext cx="313184" cy="313184"/>
          </a:xfrm>
          <a:prstGeom prst="rect">
            <a:avLst/>
          </a:prstGeom>
        </p:spPr>
      </p:pic>
      <p:pic>
        <p:nvPicPr>
          <p:cNvPr id="126" name="Graphic 125" descr="Marker with solid fill">
            <a:extLst>
              <a:ext uri="{FF2B5EF4-FFF2-40B4-BE49-F238E27FC236}">
                <a16:creationId xmlns:a16="http://schemas.microsoft.com/office/drawing/2014/main" id="{59508A1B-29BD-D044-88EA-80D74D900A6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687274" y="2439712"/>
            <a:ext cx="313184" cy="313184"/>
          </a:xfrm>
          <a:prstGeom prst="rect">
            <a:avLst/>
          </a:prstGeom>
        </p:spPr>
      </p:pic>
      <p:pic>
        <p:nvPicPr>
          <p:cNvPr id="127" name="Graphic 126" descr="Marker with solid fill">
            <a:extLst>
              <a:ext uri="{FF2B5EF4-FFF2-40B4-BE49-F238E27FC236}">
                <a16:creationId xmlns:a16="http://schemas.microsoft.com/office/drawing/2014/main" id="{A2350BA7-DEE5-6D4A-94D6-3982B6B29A1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19722" y="2262274"/>
            <a:ext cx="313184" cy="313184"/>
          </a:xfrm>
          <a:prstGeom prst="rect">
            <a:avLst/>
          </a:prstGeom>
        </p:spPr>
      </p:pic>
      <p:pic>
        <p:nvPicPr>
          <p:cNvPr id="128" name="Graphic 127" descr="Marker with solid fill">
            <a:extLst>
              <a:ext uri="{FF2B5EF4-FFF2-40B4-BE49-F238E27FC236}">
                <a16:creationId xmlns:a16="http://schemas.microsoft.com/office/drawing/2014/main" id="{C1C0A417-0646-1943-91C9-0D1ED162E52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458162" y="1573864"/>
            <a:ext cx="313184" cy="313184"/>
          </a:xfrm>
          <a:prstGeom prst="rect">
            <a:avLst/>
          </a:prstGeom>
        </p:spPr>
      </p:pic>
      <p:pic>
        <p:nvPicPr>
          <p:cNvPr id="129" name="Graphic 128" descr="Marker with solid fill">
            <a:extLst>
              <a:ext uri="{FF2B5EF4-FFF2-40B4-BE49-F238E27FC236}">
                <a16:creationId xmlns:a16="http://schemas.microsoft.com/office/drawing/2014/main" id="{C8C8BA7A-3DBB-2B42-9E78-70194B02D07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328690" y="1598140"/>
            <a:ext cx="313184" cy="313184"/>
          </a:xfrm>
          <a:prstGeom prst="rect">
            <a:avLst/>
          </a:prstGeom>
        </p:spPr>
      </p:pic>
      <p:pic>
        <p:nvPicPr>
          <p:cNvPr id="130" name="Graphic 129" descr="Marker with solid fill">
            <a:extLst>
              <a:ext uri="{FF2B5EF4-FFF2-40B4-BE49-F238E27FC236}">
                <a16:creationId xmlns:a16="http://schemas.microsoft.com/office/drawing/2014/main" id="{5E100AC0-5969-A745-A61F-1AA35242ACE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385334" y="1679060"/>
            <a:ext cx="313184" cy="313184"/>
          </a:xfrm>
          <a:prstGeom prst="rect">
            <a:avLst/>
          </a:prstGeom>
        </p:spPr>
      </p:pic>
      <p:pic>
        <p:nvPicPr>
          <p:cNvPr id="131" name="Graphic 130" descr="Marker with solid fill">
            <a:extLst>
              <a:ext uri="{FF2B5EF4-FFF2-40B4-BE49-F238E27FC236}">
                <a16:creationId xmlns:a16="http://schemas.microsoft.com/office/drawing/2014/main" id="{2764DE04-F20E-144D-9EFC-E465D04F85D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6875536" y="1670968"/>
            <a:ext cx="313184" cy="313184"/>
          </a:xfrm>
          <a:prstGeom prst="rect">
            <a:avLst/>
          </a:prstGeom>
        </p:spPr>
      </p:pic>
      <p:pic>
        <p:nvPicPr>
          <p:cNvPr id="132" name="Graphic 131" descr="Marker with solid fill">
            <a:extLst>
              <a:ext uri="{FF2B5EF4-FFF2-40B4-BE49-F238E27FC236}">
                <a16:creationId xmlns:a16="http://schemas.microsoft.com/office/drawing/2014/main" id="{07838B81-DC6E-D746-AE26-9D853A80149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094021" y="1565772"/>
            <a:ext cx="313184" cy="313184"/>
          </a:xfrm>
          <a:prstGeom prst="rect">
            <a:avLst/>
          </a:prstGeom>
        </p:spPr>
      </p:pic>
      <p:pic>
        <p:nvPicPr>
          <p:cNvPr id="133" name="Graphic 132" descr="Marker with solid fill">
            <a:extLst>
              <a:ext uri="{FF2B5EF4-FFF2-40B4-BE49-F238E27FC236}">
                <a16:creationId xmlns:a16="http://schemas.microsoft.com/office/drawing/2014/main" id="{57C26B25-174E-054C-A57A-EB4901034C3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215401" y="1598140"/>
            <a:ext cx="313184" cy="313184"/>
          </a:xfrm>
          <a:prstGeom prst="rect">
            <a:avLst/>
          </a:prstGeom>
        </p:spPr>
      </p:pic>
      <p:pic>
        <p:nvPicPr>
          <p:cNvPr id="134" name="Graphic 133" descr="Marker with solid fill">
            <a:extLst>
              <a:ext uri="{FF2B5EF4-FFF2-40B4-BE49-F238E27FC236}">
                <a16:creationId xmlns:a16="http://schemas.microsoft.com/office/drawing/2014/main" id="{79A454FD-82B3-984F-954A-3F79B25D250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481562" y="1987144"/>
            <a:ext cx="313184" cy="313184"/>
          </a:xfrm>
          <a:prstGeom prst="rect">
            <a:avLst/>
          </a:prstGeom>
        </p:spPr>
      </p:pic>
      <p:pic>
        <p:nvPicPr>
          <p:cNvPr id="135" name="Graphic 134" descr="Marker with solid fill">
            <a:extLst>
              <a:ext uri="{FF2B5EF4-FFF2-40B4-BE49-F238E27FC236}">
                <a16:creationId xmlns:a16="http://schemas.microsoft.com/office/drawing/2014/main" id="{E87BF36B-6474-0D48-ACD8-5FAD65BCDA41}"/>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76366" y="1946684"/>
            <a:ext cx="313184" cy="313184"/>
          </a:xfrm>
          <a:prstGeom prst="rect">
            <a:avLst/>
          </a:prstGeom>
        </p:spPr>
      </p:pic>
      <p:pic>
        <p:nvPicPr>
          <p:cNvPr id="136" name="Graphic 135" descr="Marker with solid fill">
            <a:extLst>
              <a:ext uri="{FF2B5EF4-FFF2-40B4-BE49-F238E27FC236}">
                <a16:creationId xmlns:a16="http://schemas.microsoft.com/office/drawing/2014/main" id="{7C26A7D9-BBF0-1A4B-BCD5-9F879D836C1F}"/>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085053" y="1623003"/>
            <a:ext cx="313184" cy="313184"/>
          </a:xfrm>
          <a:prstGeom prst="rect">
            <a:avLst/>
          </a:prstGeom>
        </p:spPr>
      </p:pic>
      <p:pic>
        <p:nvPicPr>
          <p:cNvPr id="137" name="Graphic 136" descr="Marker with solid fill">
            <a:extLst>
              <a:ext uri="{FF2B5EF4-FFF2-40B4-BE49-F238E27FC236}">
                <a16:creationId xmlns:a16="http://schemas.microsoft.com/office/drawing/2014/main" id="{48A9CFF0-56EA-A144-BF1C-E5214D2C992E}"/>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82157" y="1720107"/>
            <a:ext cx="313184" cy="313184"/>
          </a:xfrm>
          <a:prstGeom prst="rect">
            <a:avLst/>
          </a:prstGeom>
        </p:spPr>
      </p:pic>
      <p:pic>
        <p:nvPicPr>
          <p:cNvPr id="138" name="Graphic 137" descr="Marker with solid fill">
            <a:extLst>
              <a:ext uri="{FF2B5EF4-FFF2-40B4-BE49-F238E27FC236}">
                <a16:creationId xmlns:a16="http://schemas.microsoft.com/office/drawing/2014/main" id="{8A25CD5A-B7D0-B04B-BBFB-8A5BA72581D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5973" y="1792935"/>
            <a:ext cx="313184" cy="313184"/>
          </a:xfrm>
          <a:prstGeom prst="rect">
            <a:avLst/>
          </a:prstGeom>
        </p:spPr>
      </p:pic>
      <p:pic>
        <p:nvPicPr>
          <p:cNvPr id="139" name="Graphic 138" descr="Marker with solid fill">
            <a:extLst>
              <a:ext uri="{FF2B5EF4-FFF2-40B4-BE49-F238E27FC236}">
                <a16:creationId xmlns:a16="http://schemas.microsoft.com/office/drawing/2014/main" id="{415A82C9-6411-0A4D-A09A-797206F2164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712820" y="1703922"/>
            <a:ext cx="313184" cy="313184"/>
          </a:xfrm>
          <a:prstGeom prst="rect">
            <a:avLst/>
          </a:prstGeom>
        </p:spPr>
      </p:pic>
      <p:pic>
        <p:nvPicPr>
          <p:cNvPr id="140" name="Graphic 139" descr="Marker with solid fill">
            <a:extLst>
              <a:ext uri="{FF2B5EF4-FFF2-40B4-BE49-F238E27FC236}">
                <a16:creationId xmlns:a16="http://schemas.microsoft.com/office/drawing/2014/main" id="{108C2677-26F5-9E49-AAD2-3EA47949FBB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777555" y="1970961"/>
            <a:ext cx="313184" cy="313184"/>
          </a:xfrm>
          <a:prstGeom prst="rect">
            <a:avLst/>
          </a:prstGeom>
        </p:spPr>
      </p:pic>
      <p:pic>
        <p:nvPicPr>
          <p:cNvPr id="141" name="Graphic 140" descr="Marker with solid fill">
            <a:extLst>
              <a:ext uri="{FF2B5EF4-FFF2-40B4-BE49-F238E27FC236}">
                <a16:creationId xmlns:a16="http://schemas.microsoft.com/office/drawing/2014/main" id="{20EDB075-9745-864B-99B0-31C1D47AC801}"/>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842291" y="2084249"/>
            <a:ext cx="313184" cy="313184"/>
          </a:xfrm>
          <a:prstGeom prst="rect">
            <a:avLst/>
          </a:prstGeom>
        </p:spPr>
      </p:pic>
      <p:pic>
        <p:nvPicPr>
          <p:cNvPr id="142" name="Graphic 141" descr="Marker with solid fill">
            <a:extLst>
              <a:ext uri="{FF2B5EF4-FFF2-40B4-BE49-F238E27FC236}">
                <a16:creationId xmlns:a16="http://schemas.microsoft.com/office/drawing/2014/main" id="{E5754A78-AEC7-D84E-9235-240A474B59D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89137" y="2148985"/>
            <a:ext cx="313184" cy="313184"/>
          </a:xfrm>
          <a:prstGeom prst="rect">
            <a:avLst/>
          </a:prstGeom>
        </p:spPr>
      </p:pic>
      <p:pic>
        <p:nvPicPr>
          <p:cNvPr id="143" name="Graphic 142" descr="Marker with solid fill">
            <a:extLst>
              <a:ext uri="{FF2B5EF4-FFF2-40B4-BE49-F238E27FC236}">
                <a16:creationId xmlns:a16="http://schemas.microsoft.com/office/drawing/2014/main" id="{1C141C8C-D46F-3947-82CA-DA250B1FFCD0}"/>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4401" y="1987144"/>
            <a:ext cx="313184" cy="313184"/>
          </a:xfrm>
          <a:prstGeom prst="rect">
            <a:avLst/>
          </a:prstGeom>
        </p:spPr>
      </p:pic>
      <p:pic>
        <p:nvPicPr>
          <p:cNvPr id="5" name="Picture 4" descr="A picture containing text, sign&#10;&#10;Description automatically generated">
            <a:hlinkClick r:id="rId25"/>
            <a:extLst>
              <a:ext uri="{FF2B5EF4-FFF2-40B4-BE49-F238E27FC236}">
                <a16:creationId xmlns:a16="http://schemas.microsoft.com/office/drawing/2014/main" id="{087D7E39-3A8A-7352-D117-971FAEC3074E}"/>
              </a:ext>
            </a:extLst>
          </p:cNvPr>
          <p:cNvPicPr>
            <a:picLocks noChangeAspect="1"/>
          </p:cNvPicPr>
          <p:nvPr userDrawn="1"/>
        </p:nvPicPr>
        <p:blipFill>
          <a:blip r:embed="rId26"/>
          <a:stretch>
            <a:fillRect/>
          </a:stretch>
        </p:blipFill>
        <p:spPr>
          <a:xfrm>
            <a:off x="300895" y="4517223"/>
            <a:ext cx="1978494" cy="936878"/>
          </a:xfrm>
          <a:prstGeom prst="rect">
            <a:avLst/>
          </a:prstGeom>
        </p:spPr>
      </p:pic>
      <p:pic>
        <p:nvPicPr>
          <p:cNvPr id="2" name="Graphic 1">
            <a:extLst>
              <a:ext uri="{FF2B5EF4-FFF2-40B4-BE49-F238E27FC236}">
                <a16:creationId xmlns:a16="http://schemas.microsoft.com/office/drawing/2014/main" id="{6866E419-9B4F-17E2-C6BE-04F859310D11}"/>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986902" y="6058770"/>
            <a:ext cx="373380" cy="373380"/>
          </a:xfrm>
          <a:prstGeom prst="rect">
            <a:avLst/>
          </a:prstGeom>
        </p:spPr>
      </p:pic>
      <p:pic>
        <p:nvPicPr>
          <p:cNvPr id="4" name="Picture 3">
            <a:extLst>
              <a:ext uri="{FF2B5EF4-FFF2-40B4-BE49-F238E27FC236}">
                <a16:creationId xmlns:a16="http://schemas.microsoft.com/office/drawing/2014/main" id="{388FEDE1-22D2-D905-1DEC-B369FF71AE4F}"/>
              </a:ext>
            </a:extLst>
          </p:cNvPr>
          <p:cNvPicPr>
            <a:picLocks noChangeAspect="1"/>
          </p:cNvPicPr>
          <p:nvPr userDrawn="1"/>
        </p:nvPicPr>
        <p:blipFill>
          <a:blip r:embed="rId29"/>
          <a:srcRect/>
          <a:stretch/>
        </p:blipFill>
        <p:spPr>
          <a:xfrm>
            <a:off x="4032448" y="6107184"/>
            <a:ext cx="255950" cy="261496"/>
          </a:xfrm>
          <a:prstGeom prst="rect">
            <a:avLst/>
          </a:prstGeom>
          <a:noFill/>
        </p:spPr>
      </p:pic>
    </p:spTree>
    <p:extLst>
      <p:ext uri="{BB962C8B-B14F-4D97-AF65-F5344CB8AC3E}">
        <p14:creationId xmlns:p14="http://schemas.microsoft.com/office/powerpoint/2010/main" val="2590649525"/>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guide id="4" orient="horz" pos="2976">
          <p15:clr>
            <a:srgbClr val="FBAE40"/>
          </p15:clr>
        </p15:guide>
        <p15:guide id="5" orient="horz" pos="2832">
          <p15:clr>
            <a:srgbClr val="FBAE40"/>
          </p15:clr>
        </p15:guide>
        <p15:guide id="6" orient="horz" pos="27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56433660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7431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932D9A5D-6DC2-CE53-16C9-B18ACA77D64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B407CB37-7D0F-EFA4-81CE-3AFBCA6CBB1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6" name="Espace réservé du numéro de diapositive 6">
            <a:extLst>
              <a:ext uri="{FF2B5EF4-FFF2-40B4-BE49-F238E27FC236}">
                <a16:creationId xmlns:a16="http://schemas.microsoft.com/office/drawing/2014/main" id="{AAA0D075-1670-DE58-9176-2FED69C3C6B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Espace réservé du numéro de diapositive 6">
            <a:extLst>
              <a:ext uri="{FF2B5EF4-FFF2-40B4-BE49-F238E27FC236}">
                <a16:creationId xmlns:a16="http://schemas.microsoft.com/office/drawing/2014/main" id="{79054A46-4AB1-400E-2895-92BB70B29E3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65335AE5-CE10-543A-F301-261AE189B7C8}"/>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D25588DE-2DA9-0ACA-B8DD-1AD47B692B7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013D9F9D-A634-5627-8824-A67783EA7C25}"/>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74F145F8-7A5C-CE6D-26E9-5003885DA51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5665980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a:xfrm>
            <a:off x="619201" y="259200"/>
            <a:ext cx="10963199" cy="864000"/>
          </a:xfr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377B5EB6-1129-F0EA-BFBA-A258F7F5CE8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Image 4">
            <a:extLst>
              <a:ext uri="{FF2B5EF4-FFF2-40B4-BE49-F238E27FC236}">
                <a16:creationId xmlns:a16="http://schemas.microsoft.com/office/drawing/2014/main" id="{B06122ED-7609-7991-C233-7A3DAEA0281D}"/>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Image 4">
            <a:extLst>
              <a:ext uri="{FF2B5EF4-FFF2-40B4-BE49-F238E27FC236}">
                <a16:creationId xmlns:a16="http://schemas.microsoft.com/office/drawing/2014/main" id="{B06122ED-7609-7991-C233-7A3DAEA0281D}"/>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73858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da.gov/drugs/resources-information-approved-drugs/fda-grants-regular-approval-pembrolizumab-and-lenvatinib-advanced-endometrial-carcinoma" TargetMode="Externa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obstetrics-gynecology-connect/"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Tree>
    <p:extLst>
      <p:ext uri="{BB962C8B-B14F-4D97-AF65-F5344CB8AC3E}">
        <p14:creationId xmlns:p14="http://schemas.microsoft.com/office/powerpoint/2010/main" val="37004211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3E3B57D7-86A4-6BE4-FB25-01A23D273DB5}"/>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3FE9EEA6-A3A8-CFD4-1982-C68B92C8900E}"/>
              </a:ext>
            </a:extLst>
          </p:cNvPr>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br>
              <a:rPr lang="en-GB" sz="4000" noProof="0"/>
            </a:br>
            <a:r>
              <a:rPr lang="en-GB" sz="4000" noProof="0"/>
              <a:t>PEMBROLIZUMAB + </a:t>
            </a:r>
            <a:br>
              <a:rPr lang="en-GB" sz="4000" noProof="0"/>
            </a:br>
            <a:r>
              <a:rPr lang="en-GB" sz="4000" noProof="0"/>
              <a:t>Lenvatinib</a:t>
            </a:r>
            <a:endParaRPr kumimoji="0" lang="en-GB" sz="4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72" name="Google Shape;772;g28c17512033_0_1737">
            <a:extLst>
              <a:ext uri="{FF2B5EF4-FFF2-40B4-BE49-F238E27FC236}">
                <a16:creationId xmlns:a16="http://schemas.microsoft.com/office/drawing/2014/main" id="{2A332890-18D4-55DA-D251-C0A2DBBE3F2C}"/>
              </a:ext>
            </a:extLst>
          </p:cNvPr>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lnSpc>
                <a:spcPct val="100000"/>
              </a:lnSpc>
              <a:spcBef>
                <a:spcPts val="0"/>
              </a:spcBef>
              <a:spcAft>
                <a:spcPts val="0"/>
              </a:spcAft>
              <a:buSzPts val="1100"/>
              <a:buNone/>
            </a:pPr>
            <a:fld id="{00000000-1234-1234-1234-123412341234}" type="slidenum">
              <a:rPr lang="en-GB" noProof="0" smtClean="0"/>
              <a:pPr marL="0" lvl="0" indent="0" algn="r" rtl="0">
                <a:lnSpc>
                  <a:spcPct val="100000"/>
                </a:lnSpc>
                <a:spcBef>
                  <a:spcPts val="0"/>
                </a:spcBef>
                <a:spcAft>
                  <a:spcPts val="0"/>
                </a:spcAft>
                <a:buSzPts val="1100"/>
                <a:buNone/>
              </a:pPr>
              <a:t>10</a:t>
            </a:fld>
            <a:endParaRPr lang="en-GB" noProof="0"/>
          </a:p>
        </p:txBody>
      </p:sp>
    </p:spTree>
    <p:extLst>
      <p:ext uri="{BB962C8B-B14F-4D97-AF65-F5344CB8AC3E}">
        <p14:creationId xmlns:p14="http://schemas.microsoft.com/office/powerpoint/2010/main" val="12432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95C8-A3DF-AA80-9EDF-6938C516EE87}"/>
            </a:ext>
          </a:extLst>
        </p:cNvPr>
        <p:cNvGrpSpPr/>
        <p:nvPr/>
      </p:nvGrpSpPr>
      <p:grpSpPr>
        <a:xfrm>
          <a:off x="0" y="0"/>
          <a:ext cx="0" cy="0"/>
          <a:chOff x="0" y="0"/>
          <a:chExt cx="0" cy="0"/>
        </a:xfrm>
      </p:grpSpPr>
      <p:grpSp>
        <p:nvGrpSpPr>
          <p:cNvPr id="331" name="Graphic 328">
            <a:extLst>
              <a:ext uri="{FF2B5EF4-FFF2-40B4-BE49-F238E27FC236}">
                <a16:creationId xmlns:a16="http://schemas.microsoft.com/office/drawing/2014/main" id="{8AE0E2FE-404D-88C7-96E3-CBD927CB515C}"/>
              </a:ext>
            </a:extLst>
          </p:cNvPr>
          <p:cNvGrpSpPr/>
          <p:nvPr/>
        </p:nvGrpSpPr>
        <p:grpSpPr>
          <a:xfrm>
            <a:off x="6677782" y="1959211"/>
            <a:ext cx="4262624" cy="2103211"/>
            <a:chOff x="6677782" y="1959211"/>
            <a:chExt cx="4262624" cy="2103211"/>
          </a:xfrm>
          <a:noFill/>
        </p:grpSpPr>
        <p:sp>
          <p:nvSpPr>
            <p:cNvPr id="332" name="Freeform 331">
              <a:extLst>
                <a:ext uri="{FF2B5EF4-FFF2-40B4-BE49-F238E27FC236}">
                  <a16:creationId xmlns:a16="http://schemas.microsoft.com/office/drawing/2014/main" id="{23B628FA-E276-CFB5-4686-06C19C053321}"/>
                </a:ext>
              </a:extLst>
            </p:cNvPr>
            <p:cNvSpPr/>
            <p:nvPr/>
          </p:nvSpPr>
          <p:spPr>
            <a:xfrm>
              <a:off x="6728577" y="4008107"/>
              <a:ext cx="4211829" cy="54315"/>
            </a:xfrm>
            <a:custGeom>
              <a:avLst/>
              <a:gdLst>
                <a:gd name="connsiteX0" fmla="*/ 4030149 w 4211829"/>
                <a:gd name="connsiteY0" fmla="*/ 0 h 54315"/>
                <a:gd name="connsiteX1" fmla="*/ 4030149 w 4211829"/>
                <a:gd name="connsiteY1" fmla="*/ 54315 h 54315"/>
                <a:gd name="connsiteX2" fmla="*/ 3696462 w 4211829"/>
                <a:gd name="connsiteY2" fmla="*/ 0 h 54315"/>
                <a:gd name="connsiteX3" fmla="*/ 3696462 w 4211829"/>
                <a:gd name="connsiteY3" fmla="*/ 54315 h 54315"/>
                <a:gd name="connsiteX4" fmla="*/ 3360637 w 4211829"/>
                <a:gd name="connsiteY4" fmla="*/ 0 h 54315"/>
                <a:gd name="connsiteX5" fmla="*/ 3360637 w 4211829"/>
                <a:gd name="connsiteY5" fmla="*/ 54315 h 54315"/>
                <a:gd name="connsiteX6" fmla="*/ 3026824 w 4211829"/>
                <a:gd name="connsiteY6" fmla="*/ 0 h 54315"/>
                <a:gd name="connsiteX7" fmla="*/ 3026824 w 4211829"/>
                <a:gd name="connsiteY7" fmla="*/ 54315 h 54315"/>
                <a:gd name="connsiteX8" fmla="*/ 2691000 w 4211829"/>
                <a:gd name="connsiteY8" fmla="*/ 0 h 54315"/>
                <a:gd name="connsiteX9" fmla="*/ 2691000 w 4211829"/>
                <a:gd name="connsiteY9" fmla="*/ 54315 h 54315"/>
                <a:gd name="connsiteX10" fmla="*/ 2355175 w 4211829"/>
                <a:gd name="connsiteY10" fmla="*/ 0 h 54315"/>
                <a:gd name="connsiteX11" fmla="*/ 2355175 w 4211829"/>
                <a:gd name="connsiteY11" fmla="*/ 54315 h 54315"/>
                <a:gd name="connsiteX12" fmla="*/ 2021487 w 4211829"/>
                <a:gd name="connsiteY12" fmla="*/ 0 h 54315"/>
                <a:gd name="connsiteX13" fmla="*/ 2021487 w 4211829"/>
                <a:gd name="connsiteY13" fmla="*/ 54315 h 54315"/>
                <a:gd name="connsiteX14" fmla="*/ 1685536 w 4211829"/>
                <a:gd name="connsiteY14" fmla="*/ 0 h 54315"/>
                <a:gd name="connsiteX15" fmla="*/ 1685536 w 4211829"/>
                <a:gd name="connsiteY15" fmla="*/ 54315 h 54315"/>
                <a:gd name="connsiteX16" fmla="*/ 1351849 w 4211829"/>
                <a:gd name="connsiteY16" fmla="*/ 0 h 54315"/>
                <a:gd name="connsiteX17" fmla="*/ 1351849 w 4211829"/>
                <a:gd name="connsiteY17" fmla="*/ 54315 h 54315"/>
                <a:gd name="connsiteX18" fmla="*/ 1016024 w 4211829"/>
                <a:gd name="connsiteY18" fmla="*/ 0 h 54315"/>
                <a:gd name="connsiteX19" fmla="*/ 1016024 w 4211829"/>
                <a:gd name="connsiteY19" fmla="*/ 54315 h 54315"/>
                <a:gd name="connsiteX20" fmla="*/ 682211 w 4211829"/>
                <a:gd name="connsiteY20" fmla="*/ 0 h 54315"/>
                <a:gd name="connsiteX21" fmla="*/ 682211 w 4211829"/>
                <a:gd name="connsiteY21" fmla="*/ 54315 h 54315"/>
                <a:gd name="connsiteX22" fmla="*/ 346386 w 4211829"/>
                <a:gd name="connsiteY22" fmla="*/ 0 h 54315"/>
                <a:gd name="connsiteX23" fmla="*/ 346386 w 4211829"/>
                <a:gd name="connsiteY23" fmla="*/ 54315 h 54315"/>
                <a:gd name="connsiteX24" fmla="*/ 12699 w 4211829"/>
                <a:gd name="connsiteY24" fmla="*/ 0 h 54315"/>
                <a:gd name="connsiteX25" fmla="*/ 12699 w 4211829"/>
                <a:gd name="connsiteY25" fmla="*/ 54315 h 54315"/>
                <a:gd name="connsiteX26" fmla="*/ 0 w 4211829"/>
                <a:gd name="connsiteY26" fmla="*/ 0 h 54315"/>
                <a:gd name="connsiteX27" fmla="*/ 4211829 w 4211829"/>
                <a:gd name="connsiteY27" fmla="*/ 0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11829" h="54315">
                  <a:moveTo>
                    <a:pt x="4030149" y="0"/>
                  </a:moveTo>
                  <a:lnTo>
                    <a:pt x="4030149" y="54315"/>
                  </a:lnTo>
                  <a:moveTo>
                    <a:pt x="3696462" y="0"/>
                  </a:moveTo>
                  <a:lnTo>
                    <a:pt x="3696462" y="54315"/>
                  </a:lnTo>
                  <a:moveTo>
                    <a:pt x="3360637" y="0"/>
                  </a:moveTo>
                  <a:lnTo>
                    <a:pt x="3360637" y="54315"/>
                  </a:lnTo>
                  <a:moveTo>
                    <a:pt x="3026824" y="0"/>
                  </a:moveTo>
                  <a:lnTo>
                    <a:pt x="3026824" y="54315"/>
                  </a:lnTo>
                  <a:moveTo>
                    <a:pt x="2691000" y="0"/>
                  </a:moveTo>
                  <a:lnTo>
                    <a:pt x="2691000" y="54315"/>
                  </a:lnTo>
                  <a:moveTo>
                    <a:pt x="2355175" y="0"/>
                  </a:moveTo>
                  <a:lnTo>
                    <a:pt x="2355175" y="54315"/>
                  </a:lnTo>
                  <a:moveTo>
                    <a:pt x="2021487" y="0"/>
                  </a:moveTo>
                  <a:lnTo>
                    <a:pt x="2021487" y="54315"/>
                  </a:lnTo>
                  <a:moveTo>
                    <a:pt x="1685536" y="0"/>
                  </a:moveTo>
                  <a:lnTo>
                    <a:pt x="1685536" y="54315"/>
                  </a:lnTo>
                  <a:moveTo>
                    <a:pt x="1351849" y="0"/>
                  </a:moveTo>
                  <a:lnTo>
                    <a:pt x="1351849" y="54315"/>
                  </a:lnTo>
                  <a:moveTo>
                    <a:pt x="1016024" y="0"/>
                  </a:moveTo>
                  <a:lnTo>
                    <a:pt x="1016024" y="54315"/>
                  </a:lnTo>
                  <a:moveTo>
                    <a:pt x="682211" y="0"/>
                  </a:moveTo>
                  <a:lnTo>
                    <a:pt x="682211" y="54315"/>
                  </a:lnTo>
                  <a:moveTo>
                    <a:pt x="346386" y="0"/>
                  </a:moveTo>
                  <a:lnTo>
                    <a:pt x="346386" y="54315"/>
                  </a:lnTo>
                  <a:moveTo>
                    <a:pt x="12699" y="0"/>
                  </a:moveTo>
                  <a:lnTo>
                    <a:pt x="12699" y="54315"/>
                  </a:lnTo>
                  <a:moveTo>
                    <a:pt x="0" y="0"/>
                  </a:moveTo>
                  <a:lnTo>
                    <a:pt x="4211829" y="0"/>
                  </a:lnTo>
                </a:path>
              </a:pathLst>
            </a:custGeom>
            <a:noFill/>
            <a:ln w="12573" cap="flat">
              <a:solidFill>
                <a:srgbClr val="231F20"/>
              </a:solid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7759FE09-5AD2-937C-5CD6-7BAB4D7EE140}"/>
                </a:ext>
              </a:extLst>
            </p:cNvPr>
            <p:cNvSpPr/>
            <p:nvPr/>
          </p:nvSpPr>
          <p:spPr>
            <a:xfrm>
              <a:off x="6677782" y="1959211"/>
              <a:ext cx="63493" cy="2057948"/>
            </a:xfrm>
            <a:custGeom>
              <a:avLst/>
              <a:gdLst>
                <a:gd name="connsiteX0" fmla="*/ 63494 w 63493"/>
                <a:gd name="connsiteY0" fmla="*/ 30175 h 2057948"/>
                <a:gd name="connsiteX1" fmla="*/ 0 w 63493"/>
                <a:gd name="connsiteY1" fmla="*/ 30175 h 2057948"/>
                <a:gd name="connsiteX2" fmla="*/ 63494 w 63493"/>
                <a:gd name="connsiteY2" fmla="*/ 232349 h 2057948"/>
                <a:gd name="connsiteX3" fmla="*/ 0 w 63493"/>
                <a:gd name="connsiteY3" fmla="*/ 232349 h 2057948"/>
                <a:gd name="connsiteX4" fmla="*/ 63494 w 63493"/>
                <a:gd name="connsiteY4" fmla="*/ 434523 h 2057948"/>
                <a:gd name="connsiteX5" fmla="*/ 0 w 63493"/>
                <a:gd name="connsiteY5" fmla="*/ 434523 h 2057948"/>
                <a:gd name="connsiteX6" fmla="*/ 63494 w 63493"/>
                <a:gd name="connsiteY6" fmla="*/ 635188 h 2057948"/>
                <a:gd name="connsiteX7" fmla="*/ 0 w 63493"/>
                <a:gd name="connsiteY7" fmla="*/ 635188 h 2057948"/>
                <a:gd name="connsiteX8" fmla="*/ 63494 w 63493"/>
                <a:gd name="connsiteY8" fmla="*/ 837362 h 2057948"/>
                <a:gd name="connsiteX9" fmla="*/ 0 w 63493"/>
                <a:gd name="connsiteY9" fmla="*/ 837362 h 2057948"/>
                <a:gd name="connsiteX10" fmla="*/ 63494 w 63493"/>
                <a:gd name="connsiteY10" fmla="*/ 1039536 h 2057948"/>
                <a:gd name="connsiteX11" fmla="*/ 0 w 63493"/>
                <a:gd name="connsiteY11" fmla="*/ 1039536 h 2057948"/>
                <a:gd name="connsiteX12" fmla="*/ 63494 w 63493"/>
                <a:gd name="connsiteY12" fmla="*/ 1241710 h 2057948"/>
                <a:gd name="connsiteX13" fmla="*/ 0 w 63493"/>
                <a:gd name="connsiteY13" fmla="*/ 1241710 h 2057948"/>
                <a:gd name="connsiteX14" fmla="*/ 63494 w 63493"/>
                <a:gd name="connsiteY14" fmla="*/ 1443883 h 2057948"/>
                <a:gd name="connsiteX15" fmla="*/ 0 w 63493"/>
                <a:gd name="connsiteY15" fmla="*/ 1443883 h 2057948"/>
                <a:gd name="connsiteX16" fmla="*/ 63494 w 63493"/>
                <a:gd name="connsiteY16" fmla="*/ 1646057 h 2057948"/>
                <a:gd name="connsiteX17" fmla="*/ 0 w 63493"/>
                <a:gd name="connsiteY17" fmla="*/ 1646057 h 2057948"/>
                <a:gd name="connsiteX18" fmla="*/ 63494 w 63493"/>
                <a:gd name="connsiteY18" fmla="*/ 1848231 h 2057948"/>
                <a:gd name="connsiteX19" fmla="*/ 0 w 63493"/>
                <a:gd name="connsiteY19" fmla="*/ 1848231 h 2057948"/>
                <a:gd name="connsiteX20" fmla="*/ 63494 w 63493"/>
                <a:gd name="connsiteY20" fmla="*/ 2048896 h 2057948"/>
                <a:gd name="connsiteX21" fmla="*/ 0 w 63493"/>
                <a:gd name="connsiteY21" fmla="*/ 2048896 h 2057948"/>
                <a:gd name="connsiteX22" fmla="*/ 63494 w 63493"/>
                <a:gd name="connsiteY22" fmla="*/ 2057949 h 2057948"/>
                <a:gd name="connsiteX23" fmla="*/ 63494 w 63493"/>
                <a:gd name="connsiteY23" fmla="*/ 0 h 20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93" h="2057948">
                  <a:moveTo>
                    <a:pt x="63494" y="30175"/>
                  </a:moveTo>
                  <a:lnTo>
                    <a:pt x="0" y="30175"/>
                  </a:lnTo>
                  <a:moveTo>
                    <a:pt x="63494" y="232349"/>
                  </a:moveTo>
                  <a:lnTo>
                    <a:pt x="0" y="232349"/>
                  </a:lnTo>
                  <a:moveTo>
                    <a:pt x="63494" y="434523"/>
                  </a:moveTo>
                  <a:lnTo>
                    <a:pt x="0" y="434523"/>
                  </a:lnTo>
                  <a:moveTo>
                    <a:pt x="63494" y="635188"/>
                  </a:moveTo>
                  <a:lnTo>
                    <a:pt x="0" y="635188"/>
                  </a:lnTo>
                  <a:moveTo>
                    <a:pt x="63494" y="837362"/>
                  </a:moveTo>
                  <a:lnTo>
                    <a:pt x="0" y="837362"/>
                  </a:lnTo>
                  <a:moveTo>
                    <a:pt x="63494" y="1039536"/>
                  </a:moveTo>
                  <a:lnTo>
                    <a:pt x="0" y="1039536"/>
                  </a:lnTo>
                  <a:moveTo>
                    <a:pt x="63494" y="1241710"/>
                  </a:moveTo>
                  <a:lnTo>
                    <a:pt x="0" y="1241710"/>
                  </a:lnTo>
                  <a:moveTo>
                    <a:pt x="63494" y="1443883"/>
                  </a:moveTo>
                  <a:lnTo>
                    <a:pt x="0" y="1443883"/>
                  </a:lnTo>
                  <a:moveTo>
                    <a:pt x="63494" y="1646057"/>
                  </a:moveTo>
                  <a:lnTo>
                    <a:pt x="0" y="1646057"/>
                  </a:lnTo>
                  <a:moveTo>
                    <a:pt x="63494" y="1848231"/>
                  </a:moveTo>
                  <a:lnTo>
                    <a:pt x="0" y="1848231"/>
                  </a:lnTo>
                  <a:moveTo>
                    <a:pt x="63494" y="2048896"/>
                  </a:moveTo>
                  <a:lnTo>
                    <a:pt x="0" y="2048896"/>
                  </a:lnTo>
                  <a:moveTo>
                    <a:pt x="63494" y="2057949"/>
                  </a:moveTo>
                  <a:lnTo>
                    <a:pt x="63494" y="0"/>
                  </a:lnTo>
                </a:path>
              </a:pathLst>
            </a:custGeom>
            <a:noFill/>
            <a:ln w="12573" cap="flat">
              <a:solidFill>
                <a:srgbClr val="231F20"/>
              </a:solid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5428ADE8-49A7-E507-2E60-1FCB1744B137}"/>
                </a:ext>
              </a:extLst>
            </p:cNvPr>
            <p:cNvSpPr/>
            <p:nvPr/>
          </p:nvSpPr>
          <p:spPr>
            <a:xfrm>
              <a:off x="10089214" y="2177730"/>
              <a:ext cx="12573" cy="1830377"/>
            </a:xfrm>
            <a:custGeom>
              <a:avLst/>
              <a:gdLst>
                <a:gd name="connsiteX0" fmla="*/ 0 w 12573"/>
                <a:gd name="connsiteY0" fmla="*/ 0 h 1830377"/>
                <a:gd name="connsiteX1" fmla="*/ 0 w 12573"/>
                <a:gd name="connsiteY1" fmla="*/ 1830377 h 1830377"/>
              </a:gdLst>
              <a:ahLst/>
              <a:cxnLst>
                <a:cxn ang="0">
                  <a:pos x="connsiteX0" y="connsiteY0"/>
                </a:cxn>
                <a:cxn ang="0">
                  <a:pos x="connsiteX1" y="connsiteY1"/>
                </a:cxn>
              </a:cxnLst>
              <a:rect l="l" t="t" r="r" b="b"/>
              <a:pathLst>
                <a:path w="12573" h="1830377">
                  <a:moveTo>
                    <a:pt x="0" y="0"/>
                  </a:moveTo>
                  <a:lnTo>
                    <a:pt x="0" y="1830377"/>
                  </a:lnTo>
                </a:path>
              </a:pathLst>
            </a:custGeom>
            <a:ln w="12573" cap="flat">
              <a:solidFill>
                <a:srgbClr val="8B878B"/>
              </a:solidFill>
              <a:custDash>
                <a:ds d="150000" sp="150000"/>
              </a:custDash>
              <a:miter/>
            </a:ln>
          </p:spPr>
          <p:txBody>
            <a:bodyPr rtlCol="0" anchor="ctr"/>
            <a:lstStyle/>
            <a:p>
              <a:endParaRPr lang="en-US"/>
            </a:p>
          </p:txBody>
        </p:sp>
      </p:grpSp>
      <p:grpSp>
        <p:nvGrpSpPr>
          <p:cNvPr id="335" name="Graphic 328">
            <a:extLst>
              <a:ext uri="{FF2B5EF4-FFF2-40B4-BE49-F238E27FC236}">
                <a16:creationId xmlns:a16="http://schemas.microsoft.com/office/drawing/2014/main" id="{90675F3F-1EAB-6E6D-FD92-AF259FB48429}"/>
              </a:ext>
            </a:extLst>
          </p:cNvPr>
          <p:cNvGrpSpPr/>
          <p:nvPr/>
        </p:nvGrpSpPr>
        <p:grpSpPr>
          <a:xfrm>
            <a:off x="6751083" y="1897101"/>
            <a:ext cx="3688038" cy="2045878"/>
            <a:chOff x="6751083" y="1897101"/>
            <a:chExt cx="3688038" cy="2045878"/>
          </a:xfrm>
          <a:noFill/>
        </p:grpSpPr>
        <p:sp>
          <p:nvSpPr>
            <p:cNvPr id="336" name="Freeform 335">
              <a:extLst>
                <a:ext uri="{FF2B5EF4-FFF2-40B4-BE49-F238E27FC236}">
                  <a16:creationId xmlns:a16="http://schemas.microsoft.com/office/drawing/2014/main" id="{57D2A02D-0DDE-3B7A-3803-1114A6C36559}"/>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8B078706-4B0B-B10F-DB20-A412BF2855D9}"/>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E2D5B01-8988-D141-745E-621A9817EE24}"/>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91DC4C56-AD3F-F589-5EAC-F6DB4EECE98F}"/>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F94EB9E8-2BF9-FA08-9CED-7D5180CAA778}"/>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AAE2FDA-F43A-40E9-E956-A70F0AD46930}"/>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870FE81-A15A-06CF-35DD-5339DACD8130}"/>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85B25FC-403D-F761-C077-2494AA96CD28}"/>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D34F6145-437B-FC67-EF7B-C3F466C5D12F}"/>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2D3D75A4-056B-93B5-696C-4D7ECB04AEE5}"/>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2BB44D31-1DEB-41D3-A41C-9C5103BF2FD4}"/>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8FA1F999-B7D4-BB45-F180-CEBFE0B01036}"/>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81966FF8-F434-CA0F-7EF3-6C8226C9BFB0}"/>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07D77AFB-6831-1816-4269-6E083E4F78BE}"/>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57521977-DD2C-BC5B-AA03-530C71D1D908}"/>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EC53F7FF-EF17-6EAA-F78C-C6A394CB38BE}"/>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A4383834-A05A-E25C-B145-E955F3E998BE}"/>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40C746F-997E-CFF0-A3A0-E1FB84C69837}"/>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E6B73465-2E27-1B56-E9F7-F577136AE455}"/>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02EFAD95-FB2D-18A0-AA79-08DDACCDC45C}"/>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640869A0-E4F8-595C-F65B-CCBAC6F1C927}"/>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6C4092C-447B-4D66-64A1-8B71EBB329FB}"/>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58B57E26-081A-4C73-445A-7350E28B1C11}"/>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B35996CC-7A96-D813-D18E-5E57374C7D3B}"/>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910160B6-0FAE-44F3-4A32-6729F96F0C67}"/>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86C379F-C758-F515-33CA-C825C4769167}"/>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E8630173-E56C-9069-199E-67B37E6F68B9}"/>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337F2BBB-ACD7-4BC5-8404-67C3752C95A0}"/>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5E056151-C570-263B-6636-410FD3A02536}"/>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A6C706A-A418-EA08-C855-3889E93546A1}"/>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86ADAEFC-BDEA-2A67-0FE1-1E89261FC5E7}"/>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AFE463DF-EB7E-CA1F-327B-7A85134CF823}"/>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E14F1877-3E7F-4B8E-9B3F-B7DE01EEA13E}"/>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172908DE-DA2F-6962-FBBB-767FAB38B8AB}"/>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3FFFEB-091E-2E5E-74F5-99BCBDA4070C}"/>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D7573C09-1560-A7E3-1F90-400F26203D95}"/>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3A624E3-D25E-DAAF-5309-EF34D17460F1}"/>
                </a:ext>
              </a:extLst>
            </p:cNvPr>
            <p:cNvSpPr/>
            <p:nvPr/>
          </p:nvSpPr>
          <p:spPr>
            <a:xfrm>
              <a:off x="6778618" y="191218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13A6580D-B491-898D-718A-918D9CF74629}"/>
                </a:ext>
              </a:extLst>
            </p:cNvPr>
            <p:cNvSpPr/>
            <p:nvPr/>
          </p:nvSpPr>
          <p:spPr>
            <a:xfrm>
              <a:off x="6793328" y="193482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ADD99298-F9B7-ED98-63BD-319ED26124E7}"/>
                </a:ext>
              </a:extLst>
            </p:cNvPr>
            <p:cNvSpPr/>
            <p:nvPr/>
          </p:nvSpPr>
          <p:spPr>
            <a:xfrm>
              <a:off x="6806027" y="193934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10D0D39A-8DE4-64C1-DA1F-B948C6437BB5}"/>
                </a:ext>
              </a:extLst>
            </p:cNvPr>
            <p:cNvSpPr/>
            <p:nvPr/>
          </p:nvSpPr>
          <p:spPr>
            <a:xfrm>
              <a:off x="6818726" y="197103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5F2BC5B4-5F8C-B5AB-4BB5-48065591D100}"/>
                </a:ext>
              </a:extLst>
            </p:cNvPr>
            <p:cNvSpPr/>
            <p:nvPr/>
          </p:nvSpPr>
          <p:spPr>
            <a:xfrm>
              <a:off x="6839848" y="205250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C1A9C6BA-C513-6EDA-6F86-07F5434BE879}"/>
                </a:ext>
              </a:extLst>
            </p:cNvPr>
            <p:cNvSpPr/>
            <p:nvPr/>
          </p:nvSpPr>
          <p:spPr>
            <a:xfrm>
              <a:off x="6841986" y="2073625"/>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6A961CC-F584-ED9E-230A-4B2A2BC63C95}"/>
                </a:ext>
              </a:extLst>
            </p:cNvPr>
            <p:cNvSpPr/>
            <p:nvPr/>
          </p:nvSpPr>
          <p:spPr>
            <a:xfrm>
              <a:off x="6844123" y="208418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885686E-C4C2-ABF4-BC6E-60F44397B544}"/>
                </a:ext>
              </a:extLst>
            </p:cNvPr>
            <p:cNvSpPr/>
            <p:nvPr/>
          </p:nvSpPr>
          <p:spPr>
            <a:xfrm>
              <a:off x="6846135" y="2123415"/>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7D4C5E5A-D42B-130D-61CD-A950BFAEC319}"/>
                </a:ext>
              </a:extLst>
            </p:cNvPr>
            <p:cNvSpPr/>
            <p:nvPr/>
          </p:nvSpPr>
          <p:spPr>
            <a:xfrm>
              <a:off x="6854684" y="2379904"/>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87DAE863-BAF6-F2C2-5C9D-0E9D9E6360B3}"/>
                </a:ext>
              </a:extLst>
            </p:cNvPr>
            <p:cNvSpPr/>
            <p:nvPr/>
          </p:nvSpPr>
          <p:spPr>
            <a:xfrm>
              <a:off x="6856696" y="243421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C3954EA-C420-D027-71D0-70105DB6FAD4}"/>
                </a:ext>
              </a:extLst>
            </p:cNvPr>
            <p:cNvSpPr/>
            <p:nvPr/>
          </p:nvSpPr>
          <p:spPr>
            <a:xfrm>
              <a:off x="6858834" y="250211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F062D945-47AA-E3AF-2235-3F640551E2AC}"/>
                </a:ext>
              </a:extLst>
            </p:cNvPr>
            <p:cNvSpPr/>
            <p:nvPr/>
          </p:nvSpPr>
          <p:spPr>
            <a:xfrm>
              <a:off x="6860971" y="25141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C449C2CE-0B0F-EE4A-16C4-F5A8AB3D73C4}"/>
                </a:ext>
              </a:extLst>
            </p:cNvPr>
            <p:cNvSpPr/>
            <p:nvPr/>
          </p:nvSpPr>
          <p:spPr>
            <a:xfrm>
              <a:off x="6865246" y="258811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19670C67-31D9-321C-0908-A09879BEAFD0}"/>
                </a:ext>
              </a:extLst>
            </p:cNvPr>
            <p:cNvSpPr/>
            <p:nvPr/>
          </p:nvSpPr>
          <p:spPr>
            <a:xfrm>
              <a:off x="6867257" y="26122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F44413BB-171C-69F5-48BF-F4493DB3BB80}"/>
                </a:ext>
              </a:extLst>
            </p:cNvPr>
            <p:cNvSpPr/>
            <p:nvPr/>
          </p:nvSpPr>
          <p:spPr>
            <a:xfrm>
              <a:off x="6943324" y="26997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84BC4EBB-2D77-53F1-4580-13DB565FD7A9}"/>
                </a:ext>
              </a:extLst>
            </p:cNvPr>
            <p:cNvSpPr/>
            <p:nvPr/>
          </p:nvSpPr>
          <p:spPr>
            <a:xfrm>
              <a:off x="6945462" y="27239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3B741272-5803-5D0A-105C-9D89E8E82240}"/>
                </a:ext>
              </a:extLst>
            </p:cNvPr>
            <p:cNvSpPr/>
            <p:nvPr/>
          </p:nvSpPr>
          <p:spPr>
            <a:xfrm>
              <a:off x="6951748" y="277670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3A1FBBAB-CEE7-08C3-58B9-70449B97CDA5}"/>
                </a:ext>
              </a:extLst>
            </p:cNvPr>
            <p:cNvSpPr/>
            <p:nvPr/>
          </p:nvSpPr>
          <p:spPr>
            <a:xfrm>
              <a:off x="6956023" y="282498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441A9F81-D042-752F-CDFD-564AED3477E3}"/>
                </a:ext>
              </a:extLst>
            </p:cNvPr>
            <p:cNvSpPr/>
            <p:nvPr/>
          </p:nvSpPr>
          <p:spPr>
            <a:xfrm>
              <a:off x="6958160" y="287930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9E83C30-24B1-75C1-7731-8BA617EBF3F4}"/>
                </a:ext>
              </a:extLst>
            </p:cNvPr>
            <p:cNvSpPr/>
            <p:nvPr/>
          </p:nvSpPr>
          <p:spPr>
            <a:xfrm>
              <a:off x="6958160" y="290344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01FEFDE-5867-69D7-B06D-EA6A2A90636A}"/>
                </a:ext>
              </a:extLst>
            </p:cNvPr>
            <p:cNvSpPr/>
            <p:nvPr/>
          </p:nvSpPr>
          <p:spPr>
            <a:xfrm>
              <a:off x="6960298" y="2915514"/>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98699467-9F6C-4A7E-F00B-D172BB748C53}"/>
                </a:ext>
              </a:extLst>
            </p:cNvPr>
            <p:cNvSpPr/>
            <p:nvPr/>
          </p:nvSpPr>
          <p:spPr>
            <a:xfrm>
              <a:off x="6968722" y="297133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AC60320B-41B1-A5E3-FC68-2FD4D58DEA9D}"/>
                </a:ext>
              </a:extLst>
            </p:cNvPr>
            <p:cNvSpPr/>
            <p:nvPr/>
          </p:nvSpPr>
          <p:spPr>
            <a:xfrm>
              <a:off x="6972871" y="299547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227D613-1184-5490-C425-BBF20BDDD36A}"/>
                </a:ext>
              </a:extLst>
            </p:cNvPr>
            <p:cNvSpPr/>
            <p:nvPr/>
          </p:nvSpPr>
          <p:spPr>
            <a:xfrm>
              <a:off x="6983432" y="301509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47270D76-D5D3-3044-195C-D586D3CDBEBA}"/>
                </a:ext>
              </a:extLst>
            </p:cNvPr>
            <p:cNvSpPr/>
            <p:nvPr/>
          </p:nvSpPr>
          <p:spPr>
            <a:xfrm>
              <a:off x="7013104" y="303319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6E63D94-169C-F2D2-2A94-3D87410667A7}"/>
                </a:ext>
              </a:extLst>
            </p:cNvPr>
            <p:cNvSpPr/>
            <p:nvPr/>
          </p:nvSpPr>
          <p:spPr>
            <a:xfrm>
              <a:off x="7021528" y="304074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6081FCDE-20FF-A76F-1896-6AEE88EF8982}"/>
                </a:ext>
              </a:extLst>
            </p:cNvPr>
            <p:cNvSpPr/>
            <p:nvPr/>
          </p:nvSpPr>
          <p:spPr>
            <a:xfrm>
              <a:off x="7046800" y="307846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37C86296-0640-C6E4-49EF-E4B17BE4CC71}"/>
                </a:ext>
              </a:extLst>
            </p:cNvPr>
            <p:cNvSpPr/>
            <p:nvPr/>
          </p:nvSpPr>
          <p:spPr>
            <a:xfrm>
              <a:off x="7051075" y="308600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958308E9-E96B-9D4E-9639-7C60ECE1866E}"/>
                </a:ext>
              </a:extLst>
            </p:cNvPr>
            <p:cNvSpPr/>
            <p:nvPr/>
          </p:nvSpPr>
          <p:spPr>
            <a:xfrm>
              <a:off x="7053212" y="309958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A3E8F90-D5EE-3483-16ED-BF867537E750}"/>
                </a:ext>
              </a:extLst>
            </p:cNvPr>
            <p:cNvSpPr/>
            <p:nvPr/>
          </p:nvSpPr>
          <p:spPr>
            <a:xfrm>
              <a:off x="7055350" y="310561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AC9A9F2D-BD97-AE81-B03E-B954D4683FC7}"/>
                </a:ext>
              </a:extLst>
            </p:cNvPr>
            <p:cNvSpPr/>
            <p:nvPr/>
          </p:nvSpPr>
          <p:spPr>
            <a:xfrm>
              <a:off x="7057361" y="311165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544CB3E1-20CC-77EC-AE91-DEBD1F46459D}"/>
                </a:ext>
              </a:extLst>
            </p:cNvPr>
            <p:cNvSpPr/>
            <p:nvPr/>
          </p:nvSpPr>
          <p:spPr>
            <a:xfrm>
              <a:off x="7059499" y="315389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CC202370-66DA-386C-6778-27CED3351081}"/>
                </a:ext>
              </a:extLst>
            </p:cNvPr>
            <p:cNvSpPr/>
            <p:nvPr/>
          </p:nvSpPr>
          <p:spPr>
            <a:xfrm>
              <a:off x="7072197" y="319614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142AE130-D083-A7F5-0E8F-B605C5BAD9BF}"/>
                </a:ext>
              </a:extLst>
            </p:cNvPr>
            <p:cNvSpPr/>
            <p:nvPr/>
          </p:nvSpPr>
          <p:spPr>
            <a:xfrm>
              <a:off x="7074335" y="320368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E1EF333-E6F4-521A-7B35-5F4942038CC7}"/>
                </a:ext>
              </a:extLst>
            </p:cNvPr>
            <p:cNvSpPr/>
            <p:nvPr/>
          </p:nvSpPr>
          <p:spPr>
            <a:xfrm>
              <a:off x="7076472" y="321123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D8A35AA8-8422-F760-0308-26FD105612B6}"/>
                </a:ext>
              </a:extLst>
            </p:cNvPr>
            <p:cNvSpPr/>
            <p:nvPr/>
          </p:nvSpPr>
          <p:spPr>
            <a:xfrm>
              <a:off x="7084896" y="32323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62011919-8903-345B-0004-0E0A155491B1}"/>
                </a:ext>
              </a:extLst>
            </p:cNvPr>
            <p:cNvSpPr/>
            <p:nvPr/>
          </p:nvSpPr>
          <p:spPr>
            <a:xfrm>
              <a:off x="7122867" y="332287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9C230FFE-F178-C3F1-CD84-8B616E835613}"/>
                </a:ext>
              </a:extLst>
            </p:cNvPr>
            <p:cNvSpPr/>
            <p:nvPr/>
          </p:nvSpPr>
          <p:spPr>
            <a:xfrm>
              <a:off x="7154550" y="336210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B884291D-D621-53C0-5A74-333215BDA9C2}"/>
                </a:ext>
              </a:extLst>
            </p:cNvPr>
            <p:cNvSpPr/>
            <p:nvPr/>
          </p:nvSpPr>
          <p:spPr>
            <a:xfrm>
              <a:off x="7162974" y="341642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4A6D327B-FF95-8136-824B-90D39666D643}"/>
                </a:ext>
              </a:extLst>
            </p:cNvPr>
            <p:cNvSpPr/>
            <p:nvPr/>
          </p:nvSpPr>
          <p:spPr>
            <a:xfrm>
              <a:off x="7167249" y="344056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FA17E245-C740-FB84-DDEF-BDECCCB56094}"/>
                </a:ext>
              </a:extLst>
            </p:cNvPr>
            <p:cNvSpPr/>
            <p:nvPr/>
          </p:nvSpPr>
          <p:spPr>
            <a:xfrm>
              <a:off x="7175673" y="346470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6D79993-8B7B-8200-6699-006B06D55227}"/>
                </a:ext>
              </a:extLst>
            </p:cNvPr>
            <p:cNvSpPr/>
            <p:nvPr/>
          </p:nvSpPr>
          <p:spPr>
            <a:xfrm>
              <a:off x="7186234" y="348884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7FDFCC34-8A31-0A6A-F494-AF2B4E3BC9C9}"/>
                </a:ext>
              </a:extLst>
            </p:cNvPr>
            <p:cNvSpPr/>
            <p:nvPr/>
          </p:nvSpPr>
          <p:spPr>
            <a:xfrm>
              <a:off x="7194658" y="348884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0FA8F2B3-5288-0808-E4B3-295B81F83B41}"/>
                </a:ext>
              </a:extLst>
            </p:cNvPr>
            <p:cNvSpPr/>
            <p:nvPr/>
          </p:nvSpPr>
          <p:spPr>
            <a:xfrm>
              <a:off x="7213769" y="350543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85BBCFD-54F8-6B2B-1A2D-621BFF472C35}"/>
                </a:ext>
              </a:extLst>
            </p:cNvPr>
            <p:cNvSpPr/>
            <p:nvPr/>
          </p:nvSpPr>
          <p:spPr>
            <a:xfrm>
              <a:off x="7226342" y="351449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A4157B2-49E1-0BB9-3E0B-ACF44D8BEB26}"/>
                </a:ext>
              </a:extLst>
            </p:cNvPr>
            <p:cNvSpPr/>
            <p:nvPr/>
          </p:nvSpPr>
          <p:spPr>
            <a:xfrm>
              <a:off x="7272862" y="360350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9E048FF-A86A-7CF8-37CF-060708304891}"/>
                </a:ext>
              </a:extLst>
            </p:cNvPr>
            <p:cNvSpPr/>
            <p:nvPr/>
          </p:nvSpPr>
          <p:spPr>
            <a:xfrm>
              <a:off x="7321394" y="36125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BE0B5F8C-0E64-3528-55CE-7B495620326E}"/>
                </a:ext>
              </a:extLst>
            </p:cNvPr>
            <p:cNvSpPr/>
            <p:nvPr/>
          </p:nvSpPr>
          <p:spPr>
            <a:xfrm>
              <a:off x="7378476" y="362312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CECDD2E7-8A26-F7AA-0A73-19316AC123C2}"/>
                </a:ext>
              </a:extLst>
            </p:cNvPr>
            <p:cNvSpPr/>
            <p:nvPr/>
          </p:nvSpPr>
          <p:spPr>
            <a:xfrm>
              <a:off x="7395323" y="3632175"/>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9CAD08C7-71EE-B766-D577-60E816B4AABD}"/>
                </a:ext>
              </a:extLst>
            </p:cNvPr>
            <p:cNvSpPr/>
            <p:nvPr/>
          </p:nvSpPr>
          <p:spPr>
            <a:xfrm>
              <a:off x="7471390" y="366235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FE41025E-033B-D815-1987-160D154C20D4}"/>
                </a:ext>
              </a:extLst>
            </p:cNvPr>
            <p:cNvSpPr/>
            <p:nvPr/>
          </p:nvSpPr>
          <p:spPr>
            <a:xfrm>
              <a:off x="7822051" y="378908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295DA1FC-1E8F-EB75-AF45-55E4F4D9DA68}"/>
                </a:ext>
              </a:extLst>
            </p:cNvPr>
            <p:cNvSpPr/>
            <p:nvPr/>
          </p:nvSpPr>
          <p:spPr>
            <a:xfrm>
              <a:off x="7946649" y="380115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F2DAA693-B3BF-5AAD-9448-84C8963E8347}"/>
                </a:ext>
              </a:extLst>
            </p:cNvPr>
            <p:cNvSpPr/>
            <p:nvPr/>
          </p:nvSpPr>
          <p:spPr>
            <a:xfrm>
              <a:off x="8909867" y="38524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6F371D6A-1D74-0FE4-6006-F7487C0A22F9}"/>
                </a:ext>
              </a:extLst>
            </p:cNvPr>
            <p:cNvSpPr/>
            <p:nvPr/>
          </p:nvSpPr>
          <p:spPr>
            <a:xfrm>
              <a:off x="9418948" y="38524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68D8E8E0-A794-0B15-2951-FEF807552261}"/>
                </a:ext>
              </a:extLst>
            </p:cNvPr>
            <p:cNvSpPr/>
            <p:nvPr/>
          </p:nvSpPr>
          <p:spPr>
            <a:xfrm>
              <a:off x="10025092" y="38524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18CB709-71E9-519B-71A8-0B17B0BE45FE}"/>
                </a:ext>
              </a:extLst>
            </p:cNvPr>
            <p:cNvSpPr/>
            <p:nvPr/>
          </p:nvSpPr>
          <p:spPr>
            <a:xfrm>
              <a:off x="10284976" y="38524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FFAA1F8-9FCC-AD9D-54DE-AD3DA7F418F1}"/>
                </a:ext>
              </a:extLst>
            </p:cNvPr>
            <p:cNvSpPr/>
            <p:nvPr/>
          </p:nvSpPr>
          <p:spPr>
            <a:xfrm>
              <a:off x="10439121" y="385245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C6573B"/>
              </a:solid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5BF09BA0-ACF8-C16A-C06E-95A90D6FB10A}"/>
                </a:ext>
              </a:extLst>
            </p:cNvPr>
            <p:cNvSpPr/>
            <p:nvPr/>
          </p:nvSpPr>
          <p:spPr>
            <a:xfrm>
              <a:off x="6751083" y="1987626"/>
              <a:ext cx="3688037" cy="1955352"/>
            </a:xfrm>
            <a:custGeom>
              <a:avLst/>
              <a:gdLst>
                <a:gd name="connsiteX0" fmla="*/ 0 w 3688037"/>
                <a:gd name="connsiteY0" fmla="*/ 0 h 1955352"/>
                <a:gd name="connsiteX1" fmla="*/ 0 w 3688037"/>
                <a:gd name="connsiteY1" fmla="*/ 0 h 1955352"/>
                <a:gd name="connsiteX2" fmla="*/ 12698 w 3688037"/>
                <a:gd name="connsiteY2" fmla="*/ 0 h 1955352"/>
                <a:gd name="connsiteX3" fmla="*/ 12698 w 3688037"/>
                <a:gd name="connsiteY3" fmla="*/ 4526 h 1955352"/>
                <a:gd name="connsiteX4" fmla="*/ 21123 w 3688037"/>
                <a:gd name="connsiteY4" fmla="*/ 4526 h 1955352"/>
                <a:gd name="connsiteX5" fmla="*/ 21123 w 3688037"/>
                <a:gd name="connsiteY5" fmla="*/ 10561 h 1955352"/>
                <a:gd name="connsiteX6" fmla="*/ 23260 w 3688037"/>
                <a:gd name="connsiteY6" fmla="*/ 10561 h 1955352"/>
                <a:gd name="connsiteX7" fmla="*/ 23260 w 3688037"/>
                <a:gd name="connsiteY7" fmla="*/ 15088 h 1955352"/>
                <a:gd name="connsiteX8" fmla="*/ 27535 w 3688037"/>
                <a:gd name="connsiteY8" fmla="*/ 15088 h 1955352"/>
                <a:gd name="connsiteX9" fmla="*/ 40233 w 3688037"/>
                <a:gd name="connsiteY9" fmla="*/ 15088 h 1955352"/>
                <a:gd name="connsiteX10" fmla="*/ 40233 w 3688037"/>
                <a:gd name="connsiteY10" fmla="*/ 27158 h 1955352"/>
                <a:gd name="connsiteX11" fmla="*/ 40233 w 3688037"/>
                <a:gd name="connsiteY11" fmla="*/ 37719 h 1955352"/>
                <a:gd name="connsiteX12" fmla="*/ 42245 w 3688037"/>
                <a:gd name="connsiteY12" fmla="*/ 37719 h 1955352"/>
                <a:gd name="connsiteX13" fmla="*/ 50795 w 3688037"/>
                <a:gd name="connsiteY13" fmla="*/ 37719 h 1955352"/>
                <a:gd name="connsiteX14" fmla="*/ 50795 w 3688037"/>
                <a:gd name="connsiteY14" fmla="*/ 42245 h 1955352"/>
                <a:gd name="connsiteX15" fmla="*/ 54944 w 3688037"/>
                <a:gd name="connsiteY15" fmla="*/ 48280 h 1955352"/>
                <a:gd name="connsiteX16" fmla="*/ 57081 w 3688037"/>
                <a:gd name="connsiteY16" fmla="*/ 48280 h 1955352"/>
                <a:gd name="connsiteX17" fmla="*/ 57081 w 3688037"/>
                <a:gd name="connsiteY17" fmla="*/ 52807 h 1955352"/>
                <a:gd name="connsiteX18" fmla="*/ 59219 w 3688037"/>
                <a:gd name="connsiteY18" fmla="*/ 52807 h 1955352"/>
                <a:gd name="connsiteX19" fmla="*/ 59219 w 3688037"/>
                <a:gd name="connsiteY19" fmla="*/ 63368 h 1955352"/>
                <a:gd name="connsiteX20" fmla="*/ 65505 w 3688037"/>
                <a:gd name="connsiteY20" fmla="*/ 63368 h 1955352"/>
                <a:gd name="connsiteX21" fmla="*/ 65505 w 3688037"/>
                <a:gd name="connsiteY21" fmla="*/ 69403 h 1955352"/>
                <a:gd name="connsiteX22" fmla="*/ 67643 w 3688037"/>
                <a:gd name="connsiteY22" fmla="*/ 73929 h 1955352"/>
                <a:gd name="connsiteX23" fmla="*/ 67643 w 3688037"/>
                <a:gd name="connsiteY23" fmla="*/ 79964 h 1955352"/>
                <a:gd name="connsiteX24" fmla="*/ 69780 w 3688037"/>
                <a:gd name="connsiteY24" fmla="*/ 79964 h 1955352"/>
                <a:gd name="connsiteX25" fmla="*/ 69780 w 3688037"/>
                <a:gd name="connsiteY25" fmla="*/ 90526 h 1955352"/>
                <a:gd name="connsiteX26" fmla="*/ 71918 w 3688037"/>
                <a:gd name="connsiteY26" fmla="*/ 90526 h 1955352"/>
                <a:gd name="connsiteX27" fmla="*/ 71918 w 3688037"/>
                <a:gd name="connsiteY27" fmla="*/ 101087 h 1955352"/>
                <a:gd name="connsiteX28" fmla="*/ 73929 w 3688037"/>
                <a:gd name="connsiteY28" fmla="*/ 101087 h 1955352"/>
                <a:gd name="connsiteX29" fmla="*/ 73929 w 3688037"/>
                <a:gd name="connsiteY29" fmla="*/ 111648 h 1955352"/>
                <a:gd name="connsiteX30" fmla="*/ 76067 w 3688037"/>
                <a:gd name="connsiteY30" fmla="*/ 111648 h 1955352"/>
                <a:gd name="connsiteX31" fmla="*/ 76067 w 3688037"/>
                <a:gd name="connsiteY31" fmla="*/ 123718 h 1955352"/>
                <a:gd name="connsiteX32" fmla="*/ 80341 w 3688037"/>
                <a:gd name="connsiteY32" fmla="*/ 123718 h 1955352"/>
                <a:gd name="connsiteX33" fmla="*/ 80341 w 3688037"/>
                <a:gd name="connsiteY33" fmla="*/ 138806 h 1955352"/>
                <a:gd name="connsiteX34" fmla="*/ 82479 w 3688037"/>
                <a:gd name="connsiteY34" fmla="*/ 138806 h 1955352"/>
                <a:gd name="connsiteX35" fmla="*/ 82479 w 3688037"/>
                <a:gd name="connsiteY35" fmla="*/ 144841 h 1955352"/>
                <a:gd name="connsiteX36" fmla="*/ 82479 w 3688037"/>
                <a:gd name="connsiteY36" fmla="*/ 149367 h 1955352"/>
                <a:gd name="connsiteX37" fmla="*/ 88765 w 3688037"/>
                <a:gd name="connsiteY37" fmla="*/ 149367 h 1955352"/>
                <a:gd name="connsiteX38" fmla="*/ 88765 w 3688037"/>
                <a:gd name="connsiteY38" fmla="*/ 155402 h 1955352"/>
                <a:gd name="connsiteX39" fmla="*/ 90903 w 3688037"/>
                <a:gd name="connsiteY39" fmla="*/ 155402 h 1955352"/>
                <a:gd name="connsiteX40" fmla="*/ 90903 w 3688037"/>
                <a:gd name="connsiteY40" fmla="*/ 176525 h 1955352"/>
                <a:gd name="connsiteX41" fmla="*/ 93040 w 3688037"/>
                <a:gd name="connsiteY41" fmla="*/ 176525 h 1955352"/>
                <a:gd name="connsiteX42" fmla="*/ 93040 w 3688037"/>
                <a:gd name="connsiteY42" fmla="*/ 187086 h 1955352"/>
                <a:gd name="connsiteX43" fmla="*/ 95052 w 3688037"/>
                <a:gd name="connsiteY43" fmla="*/ 187086 h 1955352"/>
                <a:gd name="connsiteX44" fmla="*/ 95052 w 3688037"/>
                <a:gd name="connsiteY44" fmla="*/ 226314 h 1955352"/>
                <a:gd name="connsiteX45" fmla="*/ 97189 w 3688037"/>
                <a:gd name="connsiteY45" fmla="*/ 226314 h 1955352"/>
                <a:gd name="connsiteX46" fmla="*/ 97189 w 3688037"/>
                <a:gd name="connsiteY46" fmla="*/ 236875 h 1955352"/>
                <a:gd name="connsiteX47" fmla="*/ 97189 w 3688037"/>
                <a:gd name="connsiteY47" fmla="*/ 270068 h 1955352"/>
                <a:gd name="connsiteX48" fmla="*/ 99327 w 3688037"/>
                <a:gd name="connsiteY48" fmla="*/ 270068 h 1955352"/>
                <a:gd name="connsiteX49" fmla="*/ 99327 w 3688037"/>
                <a:gd name="connsiteY49" fmla="*/ 301752 h 1955352"/>
                <a:gd name="connsiteX50" fmla="*/ 101464 w 3688037"/>
                <a:gd name="connsiteY50" fmla="*/ 301752 h 1955352"/>
                <a:gd name="connsiteX51" fmla="*/ 101464 w 3688037"/>
                <a:gd name="connsiteY51" fmla="*/ 334945 h 1955352"/>
                <a:gd name="connsiteX52" fmla="*/ 103601 w 3688037"/>
                <a:gd name="connsiteY52" fmla="*/ 334945 h 1955352"/>
                <a:gd name="connsiteX53" fmla="*/ 103601 w 3688037"/>
                <a:gd name="connsiteY53" fmla="*/ 482803 h 1955352"/>
                <a:gd name="connsiteX54" fmla="*/ 105613 w 3688037"/>
                <a:gd name="connsiteY54" fmla="*/ 482803 h 1955352"/>
                <a:gd name="connsiteX55" fmla="*/ 105613 w 3688037"/>
                <a:gd name="connsiteY55" fmla="*/ 537119 h 1955352"/>
                <a:gd name="connsiteX56" fmla="*/ 107750 w 3688037"/>
                <a:gd name="connsiteY56" fmla="*/ 537119 h 1955352"/>
                <a:gd name="connsiteX57" fmla="*/ 107750 w 3688037"/>
                <a:gd name="connsiteY57" fmla="*/ 605013 h 1955352"/>
                <a:gd name="connsiteX58" fmla="*/ 109888 w 3688037"/>
                <a:gd name="connsiteY58" fmla="*/ 605013 h 1955352"/>
                <a:gd name="connsiteX59" fmla="*/ 109888 w 3688037"/>
                <a:gd name="connsiteY59" fmla="*/ 617083 h 1955352"/>
                <a:gd name="connsiteX60" fmla="*/ 109888 w 3688037"/>
                <a:gd name="connsiteY60" fmla="*/ 629153 h 1955352"/>
                <a:gd name="connsiteX61" fmla="*/ 112025 w 3688037"/>
                <a:gd name="connsiteY61" fmla="*/ 629153 h 1955352"/>
                <a:gd name="connsiteX62" fmla="*/ 112025 w 3688037"/>
                <a:gd name="connsiteY62" fmla="*/ 668381 h 1955352"/>
                <a:gd name="connsiteX63" fmla="*/ 114163 w 3688037"/>
                <a:gd name="connsiteY63" fmla="*/ 668381 h 1955352"/>
                <a:gd name="connsiteX64" fmla="*/ 114163 w 3688037"/>
                <a:gd name="connsiteY64" fmla="*/ 691012 h 1955352"/>
                <a:gd name="connsiteX65" fmla="*/ 116174 w 3688037"/>
                <a:gd name="connsiteY65" fmla="*/ 691012 h 1955352"/>
                <a:gd name="connsiteX66" fmla="*/ 116174 w 3688037"/>
                <a:gd name="connsiteY66" fmla="*/ 715152 h 1955352"/>
                <a:gd name="connsiteX67" fmla="*/ 120449 w 3688037"/>
                <a:gd name="connsiteY67" fmla="*/ 715152 h 1955352"/>
                <a:gd name="connsiteX68" fmla="*/ 120449 w 3688037"/>
                <a:gd name="connsiteY68" fmla="*/ 725714 h 1955352"/>
                <a:gd name="connsiteX69" fmla="*/ 124724 w 3688037"/>
                <a:gd name="connsiteY69" fmla="*/ 725714 h 1955352"/>
                <a:gd name="connsiteX70" fmla="*/ 124724 w 3688037"/>
                <a:gd name="connsiteY70" fmla="*/ 731749 h 1955352"/>
                <a:gd name="connsiteX71" fmla="*/ 139435 w 3688037"/>
                <a:gd name="connsiteY71" fmla="*/ 731749 h 1955352"/>
                <a:gd name="connsiteX72" fmla="*/ 139435 w 3688037"/>
                <a:gd name="connsiteY72" fmla="*/ 737784 h 1955352"/>
                <a:gd name="connsiteX73" fmla="*/ 145847 w 3688037"/>
                <a:gd name="connsiteY73" fmla="*/ 737784 h 1955352"/>
                <a:gd name="connsiteX74" fmla="*/ 145847 w 3688037"/>
                <a:gd name="connsiteY74" fmla="*/ 743819 h 1955352"/>
                <a:gd name="connsiteX75" fmla="*/ 152133 w 3688037"/>
                <a:gd name="connsiteY75" fmla="*/ 743819 h 1955352"/>
                <a:gd name="connsiteX76" fmla="*/ 152133 w 3688037"/>
                <a:gd name="connsiteY76" fmla="*/ 749854 h 1955352"/>
                <a:gd name="connsiteX77" fmla="*/ 152133 w 3688037"/>
                <a:gd name="connsiteY77" fmla="*/ 755889 h 1955352"/>
                <a:gd name="connsiteX78" fmla="*/ 162695 w 3688037"/>
                <a:gd name="connsiteY78" fmla="*/ 755889 h 1955352"/>
                <a:gd name="connsiteX79" fmla="*/ 162695 w 3688037"/>
                <a:gd name="connsiteY79" fmla="*/ 761924 h 1955352"/>
                <a:gd name="connsiteX80" fmla="*/ 173256 w 3688037"/>
                <a:gd name="connsiteY80" fmla="*/ 761924 h 1955352"/>
                <a:gd name="connsiteX81" fmla="*/ 173256 w 3688037"/>
                <a:gd name="connsiteY81" fmla="*/ 767959 h 1955352"/>
                <a:gd name="connsiteX82" fmla="*/ 175393 w 3688037"/>
                <a:gd name="connsiteY82" fmla="*/ 773994 h 1955352"/>
                <a:gd name="connsiteX83" fmla="*/ 179542 w 3688037"/>
                <a:gd name="connsiteY83" fmla="*/ 773994 h 1955352"/>
                <a:gd name="connsiteX84" fmla="*/ 179542 w 3688037"/>
                <a:gd name="connsiteY84" fmla="*/ 784555 h 1955352"/>
                <a:gd name="connsiteX85" fmla="*/ 181680 w 3688037"/>
                <a:gd name="connsiteY85" fmla="*/ 784555 h 1955352"/>
                <a:gd name="connsiteX86" fmla="*/ 181680 w 3688037"/>
                <a:gd name="connsiteY86" fmla="*/ 796625 h 1955352"/>
                <a:gd name="connsiteX87" fmla="*/ 192241 w 3688037"/>
                <a:gd name="connsiteY87" fmla="*/ 796625 h 1955352"/>
                <a:gd name="connsiteX88" fmla="*/ 192241 w 3688037"/>
                <a:gd name="connsiteY88" fmla="*/ 802660 h 1955352"/>
                <a:gd name="connsiteX89" fmla="*/ 194378 w 3688037"/>
                <a:gd name="connsiteY89" fmla="*/ 802660 h 1955352"/>
                <a:gd name="connsiteX90" fmla="*/ 194378 w 3688037"/>
                <a:gd name="connsiteY90" fmla="*/ 826801 h 1955352"/>
                <a:gd name="connsiteX91" fmla="*/ 194378 w 3688037"/>
                <a:gd name="connsiteY91" fmla="*/ 855467 h 1955352"/>
                <a:gd name="connsiteX92" fmla="*/ 196516 w 3688037"/>
                <a:gd name="connsiteY92" fmla="*/ 855467 h 1955352"/>
                <a:gd name="connsiteX93" fmla="*/ 196516 w 3688037"/>
                <a:gd name="connsiteY93" fmla="*/ 861502 h 1955352"/>
                <a:gd name="connsiteX94" fmla="*/ 198653 w 3688037"/>
                <a:gd name="connsiteY94" fmla="*/ 861502 h 1955352"/>
                <a:gd name="connsiteX95" fmla="*/ 198653 w 3688037"/>
                <a:gd name="connsiteY95" fmla="*/ 867537 h 1955352"/>
                <a:gd name="connsiteX96" fmla="*/ 200665 w 3688037"/>
                <a:gd name="connsiteY96" fmla="*/ 867537 h 1955352"/>
                <a:gd name="connsiteX97" fmla="*/ 200665 w 3688037"/>
                <a:gd name="connsiteY97" fmla="*/ 879607 h 1955352"/>
                <a:gd name="connsiteX98" fmla="*/ 202803 w 3688037"/>
                <a:gd name="connsiteY98" fmla="*/ 879607 h 1955352"/>
                <a:gd name="connsiteX99" fmla="*/ 202803 w 3688037"/>
                <a:gd name="connsiteY99" fmla="*/ 909782 h 1955352"/>
                <a:gd name="connsiteX100" fmla="*/ 204940 w 3688037"/>
                <a:gd name="connsiteY100" fmla="*/ 909782 h 1955352"/>
                <a:gd name="connsiteX101" fmla="*/ 204940 w 3688037"/>
                <a:gd name="connsiteY101" fmla="*/ 927887 h 1955352"/>
                <a:gd name="connsiteX102" fmla="*/ 207077 w 3688037"/>
                <a:gd name="connsiteY102" fmla="*/ 927887 h 1955352"/>
                <a:gd name="connsiteX103" fmla="*/ 207077 w 3688037"/>
                <a:gd name="connsiteY103" fmla="*/ 982203 h 1955352"/>
                <a:gd name="connsiteX104" fmla="*/ 207077 w 3688037"/>
                <a:gd name="connsiteY104" fmla="*/ 1006343 h 1955352"/>
                <a:gd name="connsiteX105" fmla="*/ 209215 w 3688037"/>
                <a:gd name="connsiteY105" fmla="*/ 1006343 h 1955352"/>
                <a:gd name="connsiteX106" fmla="*/ 209215 w 3688037"/>
                <a:gd name="connsiteY106" fmla="*/ 1018413 h 1955352"/>
                <a:gd name="connsiteX107" fmla="*/ 211226 w 3688037"/>
                <a:gd name="connsiteY107" fmla="*/ 1018413 h 1955352"/>
                <a:gd name="connsiteX108" fmla="*/ 211226 w 3688037"/>
                <a:gd name="connsiteY108" fmla="*/ 1030483 h 1955352"/>
                <a:gd name="connsiteX109" fmla="*/ 213364 w 3688037"/>
                <a:gd name="connsiteY109" fmla="*/ 1030483 h 1955352"/>
                <a:gd name="connsiteX110" fmla="*/ 213364 w 3688037"/>
                <a:gd name="connsiteY110" fmla="*/ 1050097 h 1955352"/>
                <a:gd name="connsiteX111" fmla="*/ 215501 w 3688037"/>
                <a:gd name="connsiteY111" fmla="*/ 1050097 h 1955352"/>
                <a:gd name="connsiteX112" fmla="*/ 215501 w 3688037"/>
                <a:gd name="connsiteY112" fmla="*/ 1062167 h 1955352"/>
                <a:gd name="connsiteX113" fmla="*/ 217639 w 3688037"/>
                <a:gd name="connsiteY113" fmla="*/ 1062167 h 1955352"/>
                <a:gd name="connsiteX114" fmla="*/ 217639 w 3688037"/>
                <a:gd name="connsiteY114" fmla="*/ 1074237 h 1955352"/>
                <a:gd name="connsiteX115" fmla="*/ 219776 w 3688037"/>
                <a:gd name="connsiteY115" fmla="*/ 1074237 h 1955352"/>
                <a:gd name="connsiteX116" fmla="*/ 219776 w 3688037"/>
                <a:gd name="connsiteY116" fmla="*/ 1092342 h 1955352"/>
                <a:gd name="connsiteX117" fmla="*/ 221788 w 3688037"/>
                <a:gd name="connsiteY117" fmla="*/ 1098377 h 1955352"/>
                <a:gd name="connsiteX118" fmla="*/ 223925 w 3688037"/>
                <a:gd name="connsiteY118" fmla="*/ 1098377 h 1955352"/>
                <a:gd name="connsiteX119" fmla="*/ 223925 w 3688037"/>
                <a:gd name="connsiteY119" fmla="*/ 1105921 h 1955352"/>
                <a:gd name="connsiteX120" fmla="*/ 230337 w 3688037"/>
                <a:gd name="connsiteY120" fmla="*/ 1105921 h 1955352"/>
                <a:gd name="connsiteX121" fmla="*/ 230337 w 3688037"/>
                <a:gd name="connsiteY121" fmla="*/ 1111956 h 1955352"/>
                <a:gd name="connsiteX122" fmla="*/ 232349 w 3688037"/>
                <a:gd name="connsiteY122" fmla="*/ 1117991 h 1955352"/>
                <a:gd name="connsiteX123" fmla="*/ 242910 w 3688037"/>
                <a:gd name="connsiteY123" fmla="*/ 1117991 h 1955352"/>
                <a:gd name="connsiteX124" fmla="*/ 242910 w 3688037"/>
                <a:gd name="connsiteY124" fmla="*/ 1124026 h 1955352"/>
                <a:gd name="connsiteX125" fmla="*/ 245048 w 3688037"/>
                <a:gd name="connsiteY125" fmla="*/ 1124026 h 1955352"/>
                <a:gd name="connsiteX126" fmla="*/ 245048 w 3688037"/>
                <a:gd name="connsiteY126" fmla="*/ 1130061 h 1955352"/>
                <a:gd name="connsiteX127" fmla="*/ 257747 w 3688037"/>
                <a:gd name="connsiteY127" fmla="*/ 1130061 h 1955352"/>
                <a:gd name="connsiteX128" fmla="*/ 257747 w 3688037"/>
                <a:gd name="connsiteY128" fmla="*/ 1136096 h 1955352"/>
                <a:gd name="connsiteX129" fmla="*/ 262021 w 3688037"/>
                <a:gd name="connsiteY129" fmla="*/ 1136096 h 1955352"/>
                <a:gd name="connsiteX130" fmla="*/ 264033 w 3688037"/>
                <a:gd name="connsiteY130" fmla="*/ 1136096 h 1955352"/>
                <a:gd name="connsiteX131" fmla="*/ 264033 w 3688037"/>
                <a:gd name="connsiteY131" fmla="*/ 1143640 h 1955352"/>
                <a:gd name="connsiteX132" fmla="*/ 270445 w 3688037"/>
                <a:gd name="connsiteY132" fmla="*/ 1143640 h 1955352"/>
                <a:gd name="connsiteX133" fmla="*/ 272583 w 3688037"/>
                <a:gd name="connsiteY133" fmla="*/ 1143640 h 1955352"/>
                <a:gd name="connsiteX134" fmla="*/ 272583 w 3688037"/>
                <a:gd name="connsiteY134" fmla="*/ 1149675 h 1955352"/>
                <a:gd name="connsiteX135" fmla="*/ 274594 w 3688037"/>
                <a:gd name="connsiteY135" fmla="*/ 1149675 h 1955352"/>
                <a:gd name="connsiteX136" fmla="*/ 276731 w 3688037"/>
                <a:gd name="connsiteY136" fmla="*/ 1149675 h 1955352"/>
                <a:gd name="connsiteX137" fmla="*/ 276731 w 3688037"/>
                <a:gd name="connsiteY137" fmla="*/ 1155710 h 1955352"/>
                <a:gd name="connsiteX138" fmla="*/ 276731 w 3688037"/>
                <a:gd name="connsiteY138" fmla="*/ 1161745 h 1955352"/>
                <a:gd name="connsiteX139" fmla="*/ 281007 w 3688037"/>
                <a:gd name="connsiteY139" fmla="*/ 1161745 h 1955352"/>
                <a:gd name="connsiteX140" fmla="*/ 281007 w 3688037"/>
                <a:gd name="connsiteY140" fmla="*/ 1169289 h 1955352"/>
                <a:gd name="connsiteX141" fmla="*/ 285156 w 3688037"/>
                <a:gd name="connsiteY141" fmla="*/ 1169289 h 1955352"/>
                <a:gd name="connsiteX142" fmla="*/ 285156 w 3688037"/>
                <a:gd name="connsiteY142" fmla="*/ 1175324 h 1955352"/>
                <a:gd name="connsiteX143" fmla="*/ 295717 w 3688037"/>
                <a:gd name="connsiteY143" fmla="*/ 1175324 h 1955352"/>
                <a:gd name="connsiteX144" fmla="*/ 295717 w 3688037"/>
                <a:gd name="connsiteY144" fmla="*/ 1181359 h 1955352"/>
                <a:gd name="connsiteX145" fmla="*/ 297854 w 3688037"/>
                <a:gd name="connsiteY145" fmla="*/ 1181359 h 1955352"/>
                <a:gd name="connsiteX146" fmla="*/ 297854 w 3688037"/>
                <a:gd name="connsiteY146" fmla="*/ 1188903 h 1955352"/>
                <a:gd name="connsiteX147" fmla="*/ 302129 w 3688037"/>
                <a:gd name="connsiteY147" fmla="*/ 1188903 h 1955352"/>
                <a:gd name="connsiteX148" fmla="*/ 302129 w 3688037"/>
                <a:gd name="connsiteY148" fmla="*/ 1202482 h 1955352"/>
                <a:gd name="connsiteX149" fmla="*/ 304266 w 3688037"/>
                <a:gd name="connsiteY149" fmla="*/ 1202482 h 1955352"/>
                <a:gd name="connsiteX150" fmla="*/ 304266 w 3688037"/>
                <a:gd name="connsiteY150" fmla="*/ 1208517 h 1955352"/>
                <a:gd name="connsiteX151" fmla="*/ 306278 w 3688037"/>
                <a:gd name="connsiteY151" fmla="*/ 1208517 h 1955352"/>
                <a:gd name="connsiteX152" fmla="*/ 306278 w 3688037"/>
                <a:gd name="connsiteY152" fmla="*/ 1214552 h 1955352"/>
                <a:gd name="connsiteX153" fmla="*/ 308416 w 3688037"/>
                <a:gd name="connsiteY153" fmla="*/ 1214552 h 1955352"/>
                <a:gd name="connsiteX154" fmla="*/ 308416 w 3688037"/>
                <a:gd name="connsiteY154" fmla="*/ 1256797 h 1955352"/>
                <a:gd name="connsiteX155" fmla="*/ 310553 w 3688037"/>
                <a:gd name="connsiteY155" fmla="*/ 1256797 h 1955352"/>
                <a:gd name="connsiteX156" fmla="*/ 310553 w 3688037"/>
                <a:gd name="connsiteY156" fmla="*/ 1264341 h 1955352"/>
                <a:gd name="connsiteX157" fmla="*/ 314828 w 3688037"/>
                <a:gd name="connsiteY157" fmla="*/ 1270376 h 1955352"/>
                <a:gd name="connsiteX158" fmla="*/ 314828 w 3688037"/>
                <a:gd name="connsiteY158" fmla="*/ 1285464 h 1955352"/>
                <a:gd name="connsiteX159" fmla="*/ 316839 w 3688037"/>
                <a:gd name="connsiteY159" fmla="*/ 1285464 h 1955352"/>
                <a:gd name="connsiteX160" fmla="*/ 316839 w 3688037"/>
                <a:gd name="connsiteY160" fmla="*/ 1291499 h 1955352"/>
                <a:gd name="connsiteX161" fmla="*/ 321114 w 3688037"/>
                <a:gd name="connsiteY161" fmla="*/ 1299042 h 1955352"/>
                <a:gd name="connsiteX162" fmla="*/ 323252 w 3688037"/>
                <a:gd name="connsiteY162" fmla="*/ 1299042 h 1955352"/>
                <a:gd name="connsiteX163" fmla="*/ 323252 w 3688037"/>
                <a:gd name="connsiteY163" fmla="*/ 1306586 h 1955352"/>
                <a:gd name="connsiteX164" fmla="*/ 325389 w 3688037"/>
                <a:gd name="connsiteY164" fmla="*/ 1306586 h 1955352"/>
                <a:gd name="connsiteX165" fmla="*/ 325389 w 3688037"/>
                <a:gd name="connsiteY165" fmla="*/ 1314130 h 1955352"/>
                <a:gd name="connsiteX166" fmla="*/ 331676 w 3688037"/>
                <a:gd name="connsiteY166" fmla="*/ 1314130 h 1955352"/>
                <a:gd name="connsiteX167" fmla="*/ 331676 w 3688037"/>
                <a:gd name="connsiteY167" fmla="*/ 1327709 h 1955352"/>
                <a:gd name="connsiteX168" fmla="*/ 335951 w 3688037"/>
                <a:gd name="connsiteY168" fmla="*/ 1335253 h 1955352"/>
                <a:gd name="connsiteX169" fmla="*/ 342237 w 3688037"/>
                <a:gd name="connsiteY169" fmla="*/ 1335253 h 1955352"/>
                <a:gd name="connsiteX170" fmla="*/ 342237 w 3688037"/>
                <a:gd name="connsiteY170" fmla="*/ 1342796 h 1955352"/>
                <a:gd name="connsiteX171" fmla="*/ 346512 w 3688037"/>
                <a:gd name="connsiteY171" fmla="*/ 1342796 h 1955352"/>
                <a:gd name="connsiteX172" fmla="*/ 346512 w 3688037"/>
                <a:gd name="connsiteY172" fmla="*/ 1365428 h 1955352"/>
                <a:gd name="connsiteX173" fmla="*/ 346512 w 3688037"/>
                <a:gd name="connsiteY173" fmla="*/ 1372972 h 1955352"/>
                <a:gd name="connsiteX174" fmla="*/ 354936 w 3688037"/>
                <a:gd name="connsiteY174" fmla="*/ 1372972 h 1955352"/>
                <a:gd name="connsiteX175" fmla="*/ 354936 w 3688037"/>
                <a:gd name="connsiteY175" fmla="*/ 1388059 h 1955352"/>
                <a:gd name="connsiteX176" fmla="*/ 357073 w 3688037"/>
                <a:gd name="connsiteY176" fmla="*/ 1388059 h 1955352"/>
                <a:gd name="connsiteX177" fmla="*/ 357073 w 3688037"/>
                <a:gd name="connsiteY177" fmla="*/ 1395603 h 1955352"/>
                <a:gd name="connsiteX178" fmla="*/ 361222 w 3688037"/>
                <a:gd name="connsiteY178" fmla="*/ 1395603 h 1955352"/>
                <a:gd name="connsiteX179" fmla="*/ 361222 w 3688037"/>
                <a:gd name="connsiteY179" fmla="*/ 1410691 h 1955352"/>
                <a:gd name="connsiteX180" fmla="*/ 363360 w 3688037"/>
                <a:gd name="connsiteY180" fmla="*/ 1410691 h 1955352"/>
                <a:gd name="connsiteX181" fmla="*/ 363360 w 3688037"/>
                <a:gd name="connsiteY181" fmla="*/ 1418234 h 1955352"/>
                <a:gd name="connsiteX182" fmla="*/ 371783 w 3688037"/>
                <a:gd name="connsiteY182" fmla="*/ 1418234 h 1955352"/>
                <a:gd name="connsiteX183" fmla="*/ 371783 w 3688037"/>
                <a:gd name="connsiteY183" fmla="*/ 1425778 h 1955352"/>
                <a:gd name="connsiteX184" fmla="*/ 373921 w 3688037"/>
                <a:gd name="connsiteY184" fmla="*/ 1425778 h 1955352"/>
                <a:gd name="connsiteX185" fmla="*/ 388757 w 3688037"/>
                <a:gd name="connsiteY185" fmla="*/ 1425778 h 1955352"/>
                <a:gd name="connsiteX186" fmla="*/ 388757 w 3688037"/>
                <a:gd name="connsiteY186" fmla="*/ 1433322 h 1955352"/>
                <a:gd name="connsiteX187" fmla="*/ 397181 w 3688037"/>
                <a:gd name="connsiteY187" fmla="*/ 1433322 h 1955352"/>
                <a:gd name="connsiteX188" fmla="*/ 397181 w 3688037"/>
                <a:gd name="connsiteY188" fmla="*/ 1440866 h 1955352"/>
                <a:gd name="connsiteX189" fmla="*/ 401330 w 3688037"/>
                <a:gd name="connsiteY189" fmla="*/ 1440866 h 1955352"/>
                <a:gd name="connsiteX190" fmla="*/ 401330 w 3688037"/>
                <a:gd name="connsiteY190" fmla="*/ 1457462 h 1955352"/>
                <a:gd name="connsiteX191" fmla="*/ 403468 w 3688037"/>
                <a:gd name="connsiteY191" fmla="*/ 1457462 h 1955352"/>
                <a:gd name="connsiteX192" fmla="*/ 403468 w 3688037"/>
                <a:gd name="connsiteY192" fmla="*/ 1465006 h 1955352"/>
                <a:gd name="connsiteX193" fmla="*/ 403468 w 3688037"/>
                <a:gd name="connsiteY193" fmla="*/ 1472550 h 1955352"/>
                <a:gd name="connsiteX194" fmla="*/ 409880 w 3688037"/>
                <a:gd name="connsiteY194" fmla="*/ 1472550 h 1955352"/>
                <a:gd name="connsiteX195" fmla="*/ 409880 w 3688037"/>
                <a:gd name="connsiteY195" fmla="*/ 1480094 h 1955352"/>
                <a:gd name="connsiteX196" fmla="*/ 411891 w 3688037"/>
                <a:gd name="connsiteY196" fmla="*/ 1480094 h 1955352"/>
                <a:gd name="connsiteX197" fmla="*/ 411891 w 3688037"/>
                <a:gd name="connsiteY197" fmla="*/ 1519321 h 1955352"/>
                <a:gd name="connsiteX198" fmla="*/ 414029 w 3688037"/>
                <a:gd name="connsiteY198" fmla="*/ 1519321 h 1955352"/>
                <a:gd name="connsiteX199" fmla="*/ 414029 w 3688037"/>
                <a:gd name="connsiteY199" fmla="*/ 1534409 h 1955352"/>
                <a:gd name="connsiteX200" fmla="*/ 416166 w 3688037"/>
                <a:gd name="connsiteY200" fmla="*/ 1534409 h 1955352"/>
                <a:gd name="connsiteX201" fmla="*/ 416166 w 3688037"/>
                <a:gd name="connsiteY201" fmla="*/ 1543462 h 1955352"/>
                <a:gd name="connsiteX202" fmla="*/ 418304 w 3688037"/>
                <a:gd name="connsiteY202" fmla="*/ 1543462 h 1955352"/>
                <a:gd name="connsiteX203" fmla="*/ 418304 w 3688037"/>
                <a:gd name="connsiteY203" fmla="*/ 1558549 h 1955352"/>
                <a:gd name="connsiteX204" fmla="*/ 422453 w 3688037"/>
                <a:gd name="connsiteY204" fmla="*/ 1558549 h 1955352"/>
                <a:gd name="connsiteX205" fmla="*/ 422453 w 3688037"/>
                <a:gd name="connsiteY205" fmla="*/ 1567602 h 1955352"/>
                <a:gd name="connsiteX206" fmla="*/ 424590 w 3688037"/>
                <a:gd name="connsiteY206" fmla="*/ 1567602 h 1955352"/>
                <a:gd name="connsiteX207" fmla="*/ 431002 w 3688037"/>
                <a:gd name="connsiteY207" fmla="*/ 1567602 h 1955352"/>
                <a:gd name="connsiteX208" fmla="*/ 431002 w 3688037"/>
                <a:gd name="connsiteY208" fmla="*/ 1584198 h 1955352"/>
                <a:gd name="connsiteX209" fmla="*/ 435151 w 3688037"/>
                <a:gd name="connsiteY209" fmla="*/ 1584198 h 1955352"/>
                <a:gd name="connsiteX210" fmla="*/ 435151 w 3688037"/>
                <a:gd name="connsiteY210" fmla="*/ 1591742 h 1955352"/>
                <a:gd name="connsiteX211" fmla="*/ 443575 w 3688037"/>
                <a:gd name="connsiteY211" fmla="*/ 1591742 h 1955352"/>
                <a:gd name="connsiteX212" fmla="*/ 447850 w 3688037"/>
                <a:gd name="connsiteY212" fmla="*/ 1591742 h 1955352"/>
                <a:gd name="connsiteX213" fmla="*/ 447850 w 3688037"/>
                <a:gd name="connsiteY213" fmla="*/ 1608338 h 1955352"/>
                <a:gd name="connsiteX214" fmla="*/ 462686 w 3688037"/>
                <a:gd name="connsiteY214" fmla="*/ 1608338 h 1955352"/>
                <a:gd name="connsiteX215" fmla="*/ 473248 w 3688037"/>
                <a:gd name="connsiteY215" fmla="*/ 1608338 h 1955352"/>
                <a:gd name="connsiteX216" fmla="*/ 473248 w 3688037"/>
                <a:gd name="connsiteY216" fmla="*/ 1617391 h 1955352"/>
                <a:gd name="connsiteX217" fmla="*/ 475259 w 3688037"/>
                <a:gd name="connsiteY217" fmla="*/ 1617391 h 1955352"/>
                <a:gd name="connsiteX218" fmla="*/ 481672 w 3688037"/>
                <a:gd name="connsiteY218" fmla="*/ 1617391 h 1955352"/>
                <a:gd name="connsiteX219" fmla="*/ 481672 w 3688037"/>
                <a:gd name="connsiteY219" fmla="*/ 1626443 h 1955352"/>
                <a:gd name="connsiteX220" fmla="*/ 487958 w 3688037"/>
                <a:gd name="connsiteY220" fmla="*/ 1626443 h 1955352"/>
                <a:gd name="connsiteX221" fmla="*/ 487958 w 3688037"/>
                <a:gd name="connsiteY221" fmla="*/ 1635496 h 1955352"/>
                <a:gd name="connsiteX222" fmla="*/ 506943 w 3688037"/>
                <a:gd name="connsiteY222" fmla="*/ 1635496 h 1955352"/>
                <a:gd name="connsiteX223" fmla="*/ 506943 w 3688037"/>
                <a:gd name="connsiteY223" fmla="*/ 1644548 h 1955352"/>
                <a:gd name="connsiteX224" fmla="*/ 511218 w 3688037"/>
                <a:gd name="connsiteY224" fmla="*/ 1644548 h 1955352"/>
                <a:gd name="connsiteX225" fmla="*/ 511218 w 3688037"/>
                <a:gd name="connsiteY225" fmla="*/ 1653601 h 1955352"/>
                <a:gd name="connsiteX226" fmla="*/ 513355 w 3688037"/>
                <a:gd name="connsiteY226" fmla="*/ 1653601 h 1955352"/>
                <a:gd name="connsiteX227" fmla="*/ 513355 w 3688037"/>
                <a:gd name="connsiteY227" fmla="*/ 1680759 h 1955352"/>
                <a:gd name="connsiteX228" fmla="*/ 515493 w 3688037"/>
                <a:gd name="connsiteY228" fmla="*/ 1680759 h 1955352"/>
                <a:gd name="connsiteX229" fmla="*/ 515493 w 3688037"/>
                <a:gd name="connsiteY229" fmla="*/ 1689811 h 1955352"/>
                <a:gd name="connsiteX230" fmla="*/ 517505 w 3688037"/>
                <a:gd name="connsiteY230" fmla="*/ 1689811 h 1955352"/>
                <a:gd name="connsiteX231" fmla="*/ 517505 w 3688037"/>
                <a:gd name="connsiteY231" fmla="*/ 1706408 h 1955352"/>
                <a:gd name="connsiteX232" fmla="*/ 521780 w 3688037"/>
                <a:gd name="connsiteY232" fmla="*/ 1706408 h 1955352"/>
                <a:gd name="connsiteX233" fmla="*/ 528066 w 3688037"/>
                <a:gd name="connsiteY233" fmla="*/ 1706408 h 1955352"/>
                <a:gd name="connsiteX234" fmla="*/ 528066 w 3688037"/>
                <a:gd name="connsiteY234" fmla="*/ 1715460 h 1955352"/>
                <a:gd name="connsiteX235" fmla="*/ 570311 w 3688037"/>
                <a:gd name="connsiteY235" fmla="*/ 1715460 h 1955352"/>
                <a:gd name="connsiteX236" fmla="*/ 625255 w 3688037"/>
                <a:gd name="connsiteY236" fmla="*/ 1715460 h 1955352"/>
                <a:gd name="connsiteX237" fmla="*/ 625255 w 3688037"/>
                <a:gd name="connsiteY237" fmla="*/ 1726021 h 1955352"/>
                <a:gd name="connsiteX238" fmla="*/ 627393 w 3688037"/>
                <a:gd name="connsiteY238" fmla="*/ 1726021 h 1955352"/>
                <a:gd name="connsiteX239" fmla="*/ 633679 w 3688037"/>
                <a:gd name="connsiteY239" fmla="*/ 1726021 h 1955352"/>
                <a:gd name="connsiteX240" fmla="*/ 633679 w 3688037"/>
                <a:gd name="connsiteY240" fmla="*/ 1735074 h 1955352"/>
                <a:gd name="connsiteX241" fmla="*/ 644240 w 3688037"/>
                <a:gd name="connsiteY241" fmla="*/ 1735074 h 1955352"/>
                <a:gd name="connsiteX242" fmla="*/ 646378 w 3688037"/>
                <a:gd name="connsiteY242" fmla="*/ 1735074 h 1955352"/>
                <a:gd name="connsiteX243" fmla="*/ 646378 w 3688037"/>
                <a:gd name="connsiteY243" fmla="*/ 1745635 h 1955352"/>
                <a:gd name="connsiteX244" fmla="*/ 669638 w 3688037"/>
                <a:gd name="connsiteY244" fmla="*/ 1745635 h 1955352"/>
                <a:gd name="connsiteX245" fmla="*/ 669638 w 3688037"/>
                <a:gd name="connsiteY245" fmla="*/ 1756197 h 1955352"/>
                <a:gd name="connsiteX246" fmla="*/ 705597 w 3688037"/>
                <a:gd name="connsiteY246" fmla="*/ 1756197 h 1955352"/>
                <a:gd name="connsiteX247" fmla="*/ 705597 w 3688037"/>
                <a:gd name="connsiteY247" fmla="*/ 1765249 h 1955352"/>
                <a:gd name="connsiteX248" fmla="*/ 720307 w 3688037"/>
                <a:gd name="connsiteY248" fmla="*/ 1765249 h 1955352"/>
                <a:gd name="connsiteX249" fmla="*/ 730869 w 3688037"/>
                <a:gd name="connsiteY249" fmla="*/ 1765249 h 1955352"/>
                <a:gd name="connsiteX250" fmla="*/ 730869 w 3688037"/>
                <a:gd name="connsiteY250" fmla="*/ 1775811 h 1955352"/>
                <a:gd name="connsiteX251" fmla="*/ 733006 w 3688037"/>
                <a:gd name="connsiteY251" fmla="*/ 1775811 h 1955352"/>
                <a:gd name="connsiteX252" fmla="*/ 733006 w 3688037"/>
                <a:gd name="connsiteY252" fmla="*/ 1786372 h 1955352"/>
                <a:gd name="connsiteX253" fmla="*/ 737281 w 3688037"/>
                <a:gd name="connsiteY253" fmla="*/ 1786372 h 1955352"/>
                <a:gd name="connsiteX254" fmla="*/ 737281 w 3688037"/>
                <a:gd name="connsiteY254" fmla="*/ 1796933 h 1955352"/>
                <a:gd name="connsiteX255" fmla="*/ 745705 w 3688037"/>
                <a:gd name="connsiteY255" fmla="*/ 1796933 h 1955352"/>
                <a:gd name="connsiteX256" fmla="*/ 745705 w 3688037"/>
                <a:gd name="connsiteY256" fmla="*/ 1807495 h 1955352"/>
                <a:gd name="connsiteX257" fmla="*/ 832332 w 3688037"/>
                <a:gd name="connsiteY257" fmla="*/ 1807495 h 1955352"/>
                <a:gd name="connsiteX258" fmla="*/ 832332 w 3688037"/>
                <a:gd name="connsiteY258" fmla="*/ 1818056 h 1955352"/>
                <a:gd name="connsiteX259" fmla="*/ 916823 w 3688037"/>
                <a:gd name="connsiteY259" fmla="*/ 1818056 h 1955352"/>
                <a:gd name="connsiteX260" fmla="*/ 916823 w 3688037"/>
                <a:gd name="connsiteY260" fmla="*/ 1828617 h 1955352"/>
                <a:gd name="connsiteX261" fmla="*/ 923109 w 3688037"/>
                <a:gd name="connsiteY261" fmla="*/ 1828617 h 1955352"/>
                <a:gd name="connsiteX262" fmla="*/ 923109 w 3688037"/>
                <a:gd name="connsiteY262" fmla="*/ 1839178 h 1955352"/>
                <a:gd name="connsiteX263" fmla="*/ 927384 w 3688037"/>
                <a:gd name="connsiteY263" fmla="*/ 1839178 h 1955352"/>
                <a:gd name="connsiteX264" fmla="*/ 927384 w 3688037"/>
                <a:gd name="connsiteY264" fmla="*/ 1849740 h 1955352"/>
                <a:gd name="connsiteX265" fmla="*/ 967492 w 3688037"/>
                <a:gd name="connsiteY265" fmla="*/ 1849740 h 1955352"/>
                <a:gd name="connsiteX266" fmla="*/ 967492 w 3688037"/>
                <a:gd name="connsiteY266" fmla="*/ 1860301 h 1955352"/>
                <a:gd name="connsiteX267" fmla="*/ 1003326 w 3688037"/>
                <a:gd name="connsiteY267" fmla="*/ 1860301 h 1955352"/>
                <a:gd name="connsiteX268" fmla="*/ 1039284 w 3688037"/>
                <a:gd name="connsiteY268" fmla="*/ 1860301 h 1955352"/>
                <a:gd name="connsiteX269" fmla="*/ 1039284 w 3688037"/>
                <a:gd name="connsiteY269" fmla="*/ 1881424 h 1955352"/>
                <a:gd name="connsiteX270" fmla="*/ 1054120 w 3688037"/>
                <a:gd name="connsiteY270" fmla="*/ 1881424 h 1955352"/>
                <a:gd name="connsiteX271" fmla="*/ 1054120 w 3688037"/>
                <a:gd name="connsiteY271" fmla="*/ 1891985 h 1955352"/>
                <a:gd name="connsiteX272" fmla="*/ 1070968 w 3688037"/>
                <a:gd name="connsiteY272" fmla="*/ 1891985 h 1955352"/>
                <a:gd name="connsiteX273" fmla="*/ 1195567 w 3688037"/>
                <a:gd name="connsiteY273" fmla="*/ 1891985 h 1955352"/>
                <a:gd name="connsiteX274" fmla="*/ 1195567 w 3688037"/>
                <a:gd name="connsiteY274" fmla="*/ 1904055 h 1955352"/>
                <a:gd name="connsiteX275" fmla="*/ 1284332 w 3688037"/>
                <a:gd name="connsiteY275" fmla="*/ 1904055 h 1955352"/>
                <a:gd name="connsiteX276" fmla="*/ 1284332 w 3688037"/>
                <a:gd name="connsiteY276" fmla="*/ 1917634 h 1955352"/>
                <a:gd name="connsiteX277" fmla="*/ 1339276 w 3688037"/>
                <a:gd name="connsiteY277" fmla="*/ 1917634 h 1955352"/>
                <a:gd name="connsiteX278" fmla="*/ 1503982 w 3688037"/>
                <a:gd name="connsiteY278" fmla="*/ 1917634 h 1955352"/>
                <a:gd name="connsiteX279" fmla="*/ 1503982 w 3688037"/>
                <a:gd name="connsiteY279" fmla="*/ 1929704 h 1955352"/>
                <a:gd name="connsiteX280" fmla="*/ 1554651 w 3688037"/>
                <a:gd name="connsiteY280" fmla="*/ 1929704 h 1955352"/>
                <a:gd name="connsiteX281" fmla="*/ 1554651 w 3688037"/>
                <a:gd name="connsiteY281" fmla="*/ 1943283 h 1955352"/>
                <a:gd name="connsiteX282" fmla="*/ 1672963 w 3688037"/>
                <a:gd name="connsiteY282" fmla="*/ 1943283 h 1955352"/>
                <a:gd name="connsiteX283" fmla="*/ 1888464 w 3688037"/>
                <a:gd name="connsiteY283" fmla="*/ 1943283 h 1955352"/>
                <a:gd name="connsiteX284" fmla="*/ 1888464 w 3688037"/>
                <a:gd name="connsiteY284" fmla="*/ 1955353 h 1955352"/>
                <a:gd name="connsiteX285" fmla="*/ 2008788 w 3688037"/>
                <a:gd name="connsiteY285" fmla="*/ 1955353 h 1955352"/>
                <a:gd name="connsiteX286" fmla="*/ 2158784 w 3688037"/>
                <a:gd name="connsiteY286" fmla="*/ 1955353 h 1955352"/>
                <a:gd name="connsiteX287" fmla="*/ 2342601 w 3688037"/>
                <a:gd name="connsiteY287" fmla="*/ 1955353 h 1955352"/>
                <a:gd name="connsiteX288" fmla="*/ 2667865 w 3688037"/>
                <a:gd name="connsiteY288" fmla="*/ 1955353 h 1955352"/>
                <a:gd name="connsiteX289" fmla="*/ 2678426 w 3688037"/>
                <a:gd name="connsiteY289" fmla="*/ 1955353 h 1955352"/>
                <a:gd name="connsiteX290" fmla="*/ 3014251 w 3688037"/>
                <a:gd name="connsiteY290" fmla="*/ 1955353 h 1955352"/>
                <a:gd name="connsiteX291" fmla="*/ 3274009 w 3688037"/>
                <a:gd name="connsiteY291" fmla="*/ 1955353 h 1955352"/>
                <a:gd name="connsiteX292" fmla="*/ 3347939 w 3688037"/>
                <a:gd name="connsiteY292" fmla="*/ 1955353 h 1955352"/>
                <a:gd name="connsiteX293" fmla="*/ 3533893 w 3688037"/>
                <a:gd name="connsiteY293" fmla="*/ 1955353 h 1955352"/>
                <a:gd name="connsiteX294" fmla="*/ 3683889 w 3688037"/>
                <a:gd name="connsiteY294" fmla="*/ 1955353 h 1955352"/>
                <a:gd name="connsiteX295" fmla="*/ 3688038 w 3688037"/>
                <a:gd name="connsiteY295" fmla="*/ 1955353 h 19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688037" h="1955352">
                  <a:moveTo>
                    <a:pt x="0" y="0"/>
                  </a:moveTo>
                  <a:lnTo>
                    <a:pt x="0" y="0"/>
                  </a:lnTo>
                  <a:lnTo>
                    <a:pt x="12698" y="0"/>
                  </a:lnTo>
                  <a:lnTo>
                    <a:pt x="12698" y="4526"/>
                  </a:lnTo>
                  <a:lnTo>
                    <a:pt x="21123" y="4526"/>
                  </a:lnTo>
                  <a:lnTo>
                    <a:pt x="21123" y="10561"/>
                  </a:lnTo>
                  <a:lnTo>
                    <a:pt x="23260" y="10561"/>
                  </a:lnTo>
                  <a:lnTo>
                    <a:pt x="23260" y="15088"/>
                  </a:lnTo>
                  <a:lnTo>
                    <a:pt x="27535" y="15088"/>
                  </a:lnTo>
                  <a:lnTo>
                    <a:pt x="40233" y="15088"/>
                  </a:lnTo>
                  <a:lnTo>
                    <a:pt x="40233" y="27158"/>
                  </a:lnTo>
                  <a:lnTo>
                    <a:pt x="40233" y="37719"/>
                  </a:lnTo>
                  <a:lnTo>
                    <a:pt x="42245" y="37719"/>
                  </a:lnTo>
                  <a:lnTo>
                    <a:pt x="50795" y="37719"/>
                  </a:lnTo>
                  <a:lnTo>
                    <a:pt x="50795" y="42245"/>
                  </a:lnTo>
                  <a:lnTo>
                    <a:pt x="54944" y="48280"/>
                  </a:lnTo>
                  <a:lnTo>
                    <a:pt x="57081" y="48280"/>
                  </a:lnTo>
                  <a:lnTo>
                    <a:pt x="57081" y="52807"/>
                  </a:lnTo>
                  <a:lnTo>
                    <a:pt x="59219" y="52807"/>
                  </a:lnTo>
                  <a:lnTo>
                    <a:pt x="59219" y="63368"/>
                  </a:lnTo>
                  <a:lnTo>
                    <a:pt x="65505" y="63368"/>
                  </a:lnTo>
                  <a:lnTo>
                    <a:pt x="65505" y="69403"/>
                  </a:lnTo>
                  <a:lnTo>
                    <a:pt x="67643" y="73929"/>
                  </a:lnTo>
                  <a:lnTo>
                    <a:pt x="67643" y="79964"/>
                  </a:lnTo>
                  <a:lnTo>
                    <a:pt x="69780" y="79964"/>
                  </a:lnTo>
                  <a:lnTo>
                    <a:pt x="69780" y="90526"/>
                  </a:lnTo>
                  <a:lnTo>
                    <a:pt x="71918" y="90526"/>
                  </a:lnTo>
                  <a:lnTo>
                    <a:pt x="71918" y="101087"/>
                  </a:lnTo>
                  <a:lnTo>
                    <a:pt x="73929" y="101087"/>
                  </a:lnTo>
                  <a:lnTo>
                    <a:pt x="73929" y="111648"/>
                  </a:lnTo>
                  <a:lnTo>
                    <a:pt x="76067" y="111648"/>
                  </a:lnTo>
                  <a:lnTo>
                    <a:pt x="76067" y="123718"/>
                  </a:lnTo>
                  <a:lnTo>
                    <a:pt x="80341" y="123718"/>
                  </a:lnTo>
                  <a:lnTo>
                    <a:pt x="80341" y="138806"/>
                  </a:lnTo>
                  <a:lnTo>
                    <a:pt x="82479" y="138806"/>
                  </a:lnTo>
                  <a:lnTo>
                    <a:pt x="82479" y="144841"/>
                  </a:lnTo>
                  <a:lnTo>
                    <a:pt x="82479" y="149367"/>
                  </a:lnTo>
                  <a:lnTo>
                    <a:pt x="88765" y="149367"/>
                  </a:lnTo>
                  <a:lnTo>
                    <a:pt x="88765" y="155402"/>
                  </a:lnTo>
                  <a:lnTo>
                    <a:pt x="90903" y="155402"/>
                  </a:lnTo>
                  <a:lnTo>
                    <a:pt x="90903" y="176525"/>
                  </a:lnTo>
                  <a:lnTo>
                    <a:pt x="93040" y="176525"/>
                  </a:lnTo>
                  <a:lnTo>
                    <a:pt x="93040" y="187086"/>
                  </a:lnTo>
                  <a:lnTo>
                    <a:pt x="95052" y="187086"/>
                  </a:lnTo>
                  <a:lnTo>
                    <a:pt x="95052" y="226314"/>
                  </a:lnTo>
                  <a:lnTo>
                    <a:pt x="97189" y="226314"/>
                  </a:lnTo>
                  <a:lnTo>
                    <a:pt x="97189" y="236875"/>
                  </a:lnTo>
                  <a:lnTo>
                    <a:pt x="97189" y="270068"/>
                  </a:lnTo>
                  <a:lnTo>
                    <a:pt x="99327" y="270068"/>
                  </a:lnTo>
                  <a:lnTo>
                    <a:pt x="99327" y="301752"/>
                  </a:lnTo>
                  <a:lnTo>
                    <a:pt x="101464" y="301752"/>
                  </a:lnTo>
                  <a:lnTo>
                    <a:pt x="101464" y="334945"/>
                  </a:lnTo>
                  <a:lnTo>
                    <a:pt x="103601" y="334945"/>
                  </a:lnTo>
                  <a:lnTo>
                    <a:pt x="103601" y="482803"/>
                  </a:lnTo>
                  <a:lnTo>
                    <a:pt x="105613" y="482803"/>
                  </a:lnTo>
                  <a:lnTo>
                    <a:pt x="105613" y="537119"/>
                  </a:lnTo>
                  <a:lnTo>
                    <a:pt x="107750" y="537119"/>
                  </a:lnTo>
                  <a:lnTo>
                    <a:pt x="107750" y="605013"/>
                  </a:lnTo>
                  <a:lnTo>
                    <a:pt x="109888" y="605013"/>
                  </a:lnTo>
                  <a:lnTo>
                    <a:pt x="109888" y="617083"/>
                  </a:lnTo>
                  <a:lnTo>
                    <a:pt x="109888" y="629153"/>
                  </a:lnTo>
                  <a:lnTo>
                    <a:pt x="112025" y="629153"/>
                  </a:lnTo>
                  <a:lnTo>
                    <a:pt x="112025" y="668381"/>
                  </a:lnTo>
                  <a:lnTo>
                    <a:pt x="114163" y="668381"/>
                  </a:lnTo>
                  <a:lnTo>
                    <a:pt x="114163" y="691012"/>
                  </a:lnTo>
                  <a:lnTo>
                    <a:pt x="116174" y="691012"/>
                  </a:lnTo>
                  <a:lnTo>
                    <a:pt x="116174" y="715152"/>
                  </a:lnTo>
                  <a:lnTo>
                    <a:pt x="120449" y="715152"/>
                  </a:lnTo>
                  <a:lnTo>
                    <a:pt x="120449" y="725714"/>
                  </a:lnTo>
                  <a:lnTo>
                    <a:pt x="124724" y="725714"/>
                  </a:lnTo>
                  <a:lnTo>
                    <a:pt x="124724" y="731749"/>
                  </a:lnTo>
                  <a:lnTo>
                    <a:pt x="139435" y="731749"/>
                  </a:lnTo>
                  <a:lnTo>
                    <a:pt x="139435" y="737784"/>
                  </a:lnTo>
                  <a:lnTo>
                    <a:pt x="145847" y="737784"/>
                  </a:lnTo>
                  <a:lnTo>
                    <a:pt x="145847" y="743819"/>
                  </a:lnTo>
                  <a:lnTo>
                    <a:pt x="152133" y="743819"/>
                  </a:lnTo>
                  <a:lnTo>
                    <a:pt x="152133" y="749854"/>
                  </a:lnTo>
                  <a:lnTo>
                    <a:pt x="152133" y="755889"/>
                  </a:lnTo>
                  <a:lnTo>
                    <a:pt x="162695" y="755889"/>
                  </a:lnTo>
                  <a:lnTo>
                    <a:pt x="162695" y="761924"/>
                  </a:lnTo>
                  <a:lnTo>
                    <a:pt x="173256" y="761924"/>
                  </a:lnTo>
                  <a:lnTo>
                    <a:pt x="173256" y="767959"/>
                  </a:lnTo>
                  <a:lnTo>
                    <a:pt x="175393" y="773994"/>
                  </a:lnTo>
                  <a:lnTo>
                    <a:pt x="179542" y="773994"/>
                  </a:lnTo>
                  <a:lnTo>
                    <a:pt x="179542" y="784555"/>
                  </a:lnTo>
                  <a:lnTo>
                    <a:pt x="181680" y="784555"/>
                  </a:lnTo>
                  <a:lnTo>
                    <a:pt x="181680" y="796625"/>
                  </a:lnTo>
                  <a:lnTo>
                    <a:pt x="192241" y="796625"/>
                  </a:lnTo>
                  <a:lnTo>
                    <a:pt x="192241" y="802660"/>
                  </a:lnTo>
                  <a:lnTo>
                    <a:pt x="194378" y="802660"/>
                  </a:lnTo>
                  <a:lnTo>
                    <a:pt x="194378" y="826801"/>
                  </a:lnTo>
                  <a:lnTo>
                    <a:pt x="194378" y="855467"/>
                  </a:lnTo>
                  <a:lnTo>
                    <a:pt x="196516" y="855467"/>
                  </a:lnTo>
                  <a:lnTo>
                    <a:pt x="196516" y="861502"/>
                  </a:lnTo>
                  <a:lnTo>
                    <a:pt x="198653" y="861502"/>
                  </a:lnTo>
                  <a:lnTo>
                    <a:pt x="198653" y="867537"/>
                  </a:lnTo>
                  <a:lnTo>
                    <a:pt x="200665" y="867537"/>
                  </a:lnTo>
                  <a:lnTo>
                    <a:pt x="200665" y="879607"/>
                  </a:lnTo>
                  <a:lnTo>
                    <a:pt x="202803" y="879607"/>
                  </a:lnTo>
                  <a:lnTo>
                    <a:pt x="202803" y="909782"/>
                  </a:lnTo>
                  <a:lnTo>
                    <a:pt x="204940" y="909782"/>
                  </a:lnTo>
                  <a:lnTo>
                    <a:pt x="204940" y="927887"/>
                  </a:lnTo>
                  <a:lnTo>
                    <a:pt x="207077" y="927887"/>
                  </a:lnTo>
                  <a:lnTo>
                    <a:pt x="207077" y="982203"/>
                  </a:lnTo>
                  <a:lnTo>
                    <a:pt x="207077" y="1006343"/>
                  </a:lnTo>
                  <a:lnTo>
                    <a:pt x="209215" y="1006343"/>
                  </a:lnTo>
                  <a:lnTo>
                    <a:pt x="209215" y="1018413"/>
                  </a:lnTo>
                  <a:lnTo>
                    <a:pt x="211226" y="1018413"/>
                  </a:lnTo>
                  <a:lnTo>
                    <a:pt x="211226" y="1030483"/>
                  </a:lnTo>
                  <a:lnTo>
                    <a:pt x="213364" y="1030483"/>
                  </a:lnTo>
                  <a:lnTo>
                    <a:pt x="213364" y="1050097"/>
                  </a:lnTo>
                  <a:lnTo>
                    <a:pt x="215501" y="1050097"/>
                  </a:lnTo>
                  <a:lnTo>
                    <a:pt x="215501" y="1062167"/>
                  </a:lnTo>
                  <a:lnTo>
                    <a:pt x="217639" y="1062167"/>
                  </a:lnTo>
                  <a:lnTo>
                    <a:pt x="217639" y="1074237"/>
                  </a:lnTo>
                  <a:lnTo>
                    <a:pt x="219776" y="1074237"/>
                  </a:lnTo>
                  <a:lnTo>
                    <a:pt x="219776" y="1092342"/>
                  </a:lnTo>
                  <a:lnTo>
                    <a:pt x="221788" y="1098377"/>
                  </a:lnTo>
                  <a:lnTo>
                    <a:pt x="223925" y="1098377"/>
                  </a:lnTo>
                  <a:lnTo>
                    <a:pt x="223925" y="1105921"/>
                  </a:lnTo>
                  <a:lnTo>
                    <a:pt x="230337" y="1105921"/>
                  </a:lnTo>
                  <a:lnTo>
                    <a:pt x="230337" y="1111956"/>
                  </a:lnTo>
                  <a:lnTo>
                    <a:pt x="232349" y="1117991"/>
                  </a:lnTo>
                  <a:lnTo>
                    <a:pt x="242910" y="1117991"/>
                  </a:lnTo>
                  <a:lnTo>
                    <a:pt x="242910" y="1124026"/>
                  </a:lnTo>
                  <a:lnTo>
                    <a:pt x="245048" y="1124026"/>
                  </a:lnTo>
                  <a:lnTo>
                    <a:pt x="245048" y="1130061"/>
                  </a:lnTo>
                  <a:lnTo>
                    <a:pt x="257747" y="1130061"/>
                  </a:lnTo>
                  <a:lnTo>
                    <a:pt x="257747" y="1136096"/>
                  </a:lnTo>
                  <a:lnTo>
                    <a:pt x="262021" y="1136096"/>
                  </a:lnTo>
                  <a:lnTo>
                    <a:pt x="264033" y="1136096"/>
                  </a:lnTo>
                  <a:lnTo>
                    <a:pt x="264033" y="1143640"/>
                  </a:lnTo>
                  <a:lnTo>
                    <a:pt x="270445" y="1143640"/>
                  </a:lnTo>
                  <a:lnTo>
                    <a:pt x="272583" y="1143640"/>
                  </a:lnTo>
                  <a:lnTo>
                    <a:pt x="272583" y="1149675"/>
                  </a:lnTo>
                  <a:lnTo>
                    <a:pt x="274594" y="1149675"/>
                  </a:lnTo>
                  <a:lnTo>
                    <a:pt x="276731" y="1149675"/>
                  </a:lnTo>
                  <a:lnTo>
                    <a:pt x="276731" y="1155710"/>
                  </a:lnTo>
                  <a:lnTo>
                    <a:pt x="276731" y="1161745"/>
                  </a:lnTo>
                  <a:lnTo>
                    <a:pt x="281007" y="1161745"/>
                  </a:lnTo>
                  <a:lnTo>
                    <a:pt x="281007" y="1169289"/>
                  </a:lnTo>
                  <a:lnTo>
                    <a:pt x="285156" y="1169289"/>
                  </a:lnTo>
                  <a:lnTo>
                    <a:pt x="285156" y="1175324"/>
                  </a:lnTo>
                  <a:lnTo>
                    <a:pt x="295717" y="1175324"/>
                  </a:lnTo>
                  <a:lnTo>
                    <a:pt x="295717" y="1181359"/>
                  </a:lnTo>
                  <a:lnTo>
                    <a:pt x="297854" y="1181359"/>
                  </a:lnTo>
                  <a:lnTo>
                    <a:pt x="297854" y="1188903"/>
                  </a:lnTo>
                  <a:lnTo>
                    <a:pt x="302129" y="1188903"/>
                  </a:lnTo>
                  <a:lnTo>
                    <a:pt x="302129" y="1202482"/>
                  </a:lnTo>
                  <a:lnTo>
                    <a:pt x="304266" y="1202482"/>
                  </a:lnTo>
                  <a:lnTo>
                    <a:pt x="304266" y="1208517"/>
                  </a:lnTo>
                  <a:lnTo>
                    <a:pt x="306278" y="1208517"/>
                  </a:lnTo>
                  <a:lnTo>
                    <a:pt x="306278" y="1214552"/>
                  </a:lnTo>
                  <a:lnTo>
                    <a:pt x="308416" y="1214552"/>
                  </a:lnTo>
                  <a:lnTo>
                    <a:pt x="308416" y="1256797"/>
                  </a:lnTo>
                  <a:lnTo>
                    <a:pt x="310553" y="1256797"/>
                  </a:lnTo>
                  <a:lnTo>
                    <a:pt x="310553" y="1264341"/>
                  </a:lnTo>
                  <a:lnTo>
                    <a:pt x="314828" y="1270376"/>
                  </a:lnTo>
                  <a:lnTo>
                    <a:pt x="314828" y="1285464"/>
                  </a:lnTo>
                  <a:lnTo>
                    <a:pt x="316839" y="1285464"/>
                  </a:lnTo>
                  <a:lnTo>
                    <a:pt x="316839" y="1291499"/>
                  </a:lnTo>
                  <a:lnTo>
                    <a:pt x="321114" y="1299042"/>
                  </a:lnTo>
                  <a:lnTo>
                    <a:pt x="323252" y="1299042"/>
                  </a:lnTo>
                  <a:lnTo>
                    <a:pt x="323252" y="1306586"/>
                  </a:lnTo>
                  <a:lnTo>
                    <a:pt x="325389" y="1306586"/>
                  </a:lnTo>
                  <a:lnTo>
                    <a:pt x="325389" y="1314130"/>
                  </a:lnTo>
                  <a:lnTo>
                    <a:pt x="331676" y="1314130"/>
                  </a:lnTo>
                  <a:lnTo>
                    <a:pt x="331676" y="1327709"/>
                  </a:lnTo>
                  <a:lnTo>
                    <a:pt x="335951" y="1335253"/>
                  </a:lnTo>
                  <a:lnTo>
                    <a:pt x="342237" y="1335253"/>
                  </a:lnTo>
                  <a:lnTo>
                    <a:pt x="342237" y="1342796"/>
                  </a:lnTo>
                  <a:lnTo>
                    <a:pt x="346512" y="1342796"/>
                  </a:lnTo>
                  <a:lnTo>
                    <a:pt x="346512" y="1365428"/>
                  </a:lnTo>
                  <a:lnTo>
                    <a:pt x="346512" y="1372972"/>
                  </a:lnTo>
                  <a:lnTo>
                    <a:pt x="354936" y="1372972"/>
                  </a:lnTo>
                  <a:lnTo>
                    <a:pt x="354936" y="1388059"/>
                  </a:lnTo>
                  <a:lnTo>
                    <a:pt x="357073" y="1388059"/>
                  </a:lnTo>
                  <a:lnTo>
                    <a:pt x="357073" y="1395603"/>
                  </a:lnTo>
                  <a:lnTo>
                    <a:pt x="361222" y="1395603"/>
                  </a:lnTo>
                  <a:lnTo>
                    <a:pt x="361222" y="1410691"/>
                  </a:lnTo>
                  <a:lnTo>
                    <a:pt x="363360" y="1410691"/>
                  </a:lnTo>
                  <a:lnTo>
                    <a:pt x="363360" y="1418234"/>
                  </a:lnTo>
                  <a:lnTo>
                    <a:pt x="371783" y="1418234"/>
                  </a:lnTo>
                  <a:lnTo>
                    <a:pt x="371783" y="1425778"/>
                  </a:lnTo>
                  <a:lnTo>
                    <a:pt x="373921" y="1425778"/>
                  </a:lnTo>
                  <a:lnTo>
                    <a:pt x="388757" y="1425778"/>
                  </a:lnTo>
                  <a:lnTo>
                    <a:pt x="388757" y="1433322"/>
                  </a:lnTo>
                  <a:lnTo>
                    <a:pt x="397181" y="1433322"/>
                  </a:lnTo>
                  <a:lnTo>
                    <a:pt x="397181" y="1440866"/>
                  </a:lnTo>
                  <a:lnTo>
                    <a:pt x="401330" y="1440866"/>
                  </a:lnTo>
                  <a:lnTo>
                    <a:pt x="401330" y="1457462"/>
                  </a:lnTo>
                  <a:lnTo>
                    <a:pt x="403468" y="1457462"/>
                  </a:lnTo>
                  <a:lnTo>
                    <a:pt x="403468" y="1465006"/>
                  </a:lnTo>
                  <a:lnTo>
                    <a:pt x="403468" y="1472550"/>
                  </a:lnTo>
                  <a:lnTo>
                    <a:pt x="409880" y="1472550"/>
                  </a:lnTo>
                  <a:lnTo>
                    <a:pt x="409880" y="1480094"/>
                  </a:lnTo>
                  <a:lnTo>
                    <a:pt x="411891" y="1480094"/>
                  </a:lnTo>
                  <a:lnTo>
                    <a:pt x="411891" y="1519321"/>
                  </a:lnTo>
                  <a:lnTo>
                    <a:pt x="414029" y="1519321"/>
                  </a:lnTo>
                  <a:lnTo>
                    <a:pt x="414029" y="1534409"/>
                  </a:lnTo>
                  <a:lnTo>
                    <a:pt x="416166" y="1534409"/>
                  </a:lnTo>
                  <a:lnTo>
                    <a:pt x="416166" y="1543462"/>
                  </a:lnTo>
                  <a:lnTo>
                    <a:pt x="418304" y="1543462"/>
                  </a:lnTo>
                  <a:lnTo>
                    <a:pt x="418304" y="1558549"/>
                  </a:lnTo>
                  <a:lnTo>
                    <a:pt x="422453" y="1558549"/>
                  </a:lnTo>
                  <a:lnTo>
                    <a:pt x="422453" y="1567602"/>
                  </a:lnTo>
                  <a:lnTo>
                    <a:pt x="424590" y="1567602"/>
                  </a:lnTo>
                  <a:lnTo>
                    <a:pt x="431002" y="1567602"/>
                  </a:lnTo>
                  <a:lnTo>
                    <a:pt x="431002" y="1584198"/>
                  </a:lnTo>
                  <a:lnTo>
                    <a:pt x="435151" y="1584198"/>
                  </a:lnTo>
                  <a:lnTo>
                    <a:pt x="435151" y="1591742"/>
                  </a:lnTo>
                  <a:lnTo>
                    <a:pt x="443575" y="1591742"/>
                  </a:lnTo>
                  <a:lnTo>
                    <a:pt x="447850" y="1591742"/>
                  </a:lnTo>
                  <a:lnTo>
                    <a:pt x="447850" y="1608338"/>
                  </a:lnTo>
                  <a:lnTo>
                    <a:pt x="462686" y="1608338"/>
                  </a:lnTo>
                  <a:lnTo>
                    <a:pt x="473248" y="1608338"/>
                  </a:lnTo>
                  <a:lnTo>
                    <a:pt x="473248" y="1617391"/>
                  </a:lnTo>
                  <a:lnTo>
                    <a:pt x="475259" y="1617391"/>
                  </a:lnTo>
                  <a:lnTo>
                    <a:pt x="481672" y="1617391"/>
                  </a:lnTo>
                  <a:lnTo>
                    <a:pt x="481672" y="1626443"/>
                  </a:lnTo>
                  <a:lnTo>
                    <a:pt x="487958" y="1626443"/>
                  </a:lnTo>
                  <a:lnTo>
                    <a:pt x="487958" y="1635496"/>
                  </a:lnTo>
                  <a:lnTo>
                    <a:pt x="506943" y="1635496"/>
                  </a:lnTo>
                  <a:lnTo>
                    <a:pt x="506943" y="1644548"/>
                  </a:lnTo>
                  <a:lnTo>
                    <a:pt x="511218" y="1644548"/>
                  </a:lnTo>
                  <a:lnTo>
                    <a:pt x="511218" y="1653601"/>
                  </a:lnTo>
                  <a:lnTo>
                    <a:pt x="513355" y="1653601"/>
                  </a:lnTo>
                  <a:lnTo>
                    <a:pt x="513355" y="1680759"/>
                  </a:lnTo>
                  <a:lnTo>
                    <a:pt x="515493" y="1680759"/>
                  </a:lnTo>
                  <a:lnTo>
                    <a:pt x="515493" y="1689811"/>
                  </a:lnTo>
                  <a:lnTo>
                    <a:pt x="517505" y="1689811"/>
                  </a:lnTo>
                  <a:lnTo>
                    <a:pt x="517505" y="1706408"/>
                  </a:lnTo>
                  <a:lnTo>
                    <a:pt x="521780" y="1706408"/>
                  </a:lnTo>
                  <a:lnTo>
                    <a:pt x="528066" y="1706408"/>
                  </a:lnTo>
                  <a:lnTo>
                    <a:pt x="528066" y="1715460"/>
                  </a:lnTo>
                  <a:lnTo>
                    <a:pt x="570311" y="1715460"/>
                  </a:lnTo>
                  <a:lnTo>
                    <a:pt x="625255" y="1715460"/>
                  </a:lnTo>
                  <a:lnTo>
                    <a:pt x="625255" y="1726021"/>
                  </a:lnTo>
                  <a:lnTo>
                    <a:pt x="627393" y="1726021"/>
                  </a:lnTo>
                  <a:lnTo>
                    <a:pt x="633679" y="1726021"/>
                  </a:lnTo>
                  <a:lnTo>
                    <a:pt x="633679" y="1735074"/>
                  </a:lnTo>
                  <a:lnTo>
                    <a:pt x="644240" y="1735074"/>
                  </a:lnTo>
                  <a:lnTo>
                    <a:pt x="646378" y="1735074"/>
                  </a:lnTo>
                  <a:lnTo>
                    <a:pt x="646378" y="1745635"/>
                  </a:lnTo>
                  <a:lnTo>
                    <a:pt x="669638" y="1745635"/>
                  </a:lnTo>
                  <a:lnTo>
                    <a:pt x="669638" y="1756197"/>
                  </a:lnTo>
                  <a:lnTo>
                    <a:pt x="705597" y="1756197"/>
                  </a:lnTo>
                  <a:lnTo>
                    <a:pt x="705597" y="1765249"/>
                  </a:lnTo>
                  <a:lnTo>
                    <a:pt x="720307" y="1765249"/>
                  </a:lnTo>
                  <a:lnTo>
                    <a:pt x="730869" y="1765249"/>
                  </a:lnTo>
                  <a:lnTo>
                    <a:pt x="730869" y="1775811"/>
                  </a:lnTo>
                  <a:lnTo>
                    <a:pt x="733006" y="1775811"/>
                  </a:lnTo>
                  <a:lnTo>
                    <a:pt x="733006" y="1786372"/>
                  </a:lnTo>
                  <a:lnTo>
                    <a:pt x="737281" y="1786372"/>
                  </a:lnTo>
                  <a:lnTo>
                    <a:pt x="737281" y="1796933"/>
                  </a:lnTo>
                  <a:lnTo>
                    <a:pt x="745705" y="1796933"/>
                  </a:lnTo>
                  <a:lnTo>
                    <a:pt x="745705" y="1807495"/>
                  </a:lnTo>
                  <a:lnTo>
                    <a:pt x="832332" y="1807495"/>
                  </a:lnTo>
                  <a:lnTo>
                    <a:pt x="832332" y="1818056"/>
                  </a:lnTo>
                  <a:lnTo>
                    <a:pt x="916823" y="1818056"/>
                  </a:lnTo>
                  <a:lnTo>
                    <a:pt x="916823" y="1828617"/>
                  </a:lnTo>
                  <a:lnTo>
                    <a:pt x="923109" y="1828617"/>
                  </a:lnTo>
                  <a:lnTo>
                    <a:pt x="923109" y="1839178"/>
                  </a:lnTo>
                  <a:lnTo>
                    <a:pt x="927384" y="1839178"/>
                  </a:lnTo>
                  <a:lnTo>
                    <a:pt x="927384" y="1849740"/>
                  </a:lnTo>
                  <a:lnTo>
                    <a:pt x="967492" y="1849740"/>
                  </a:lnTo>
                  <a:lnTo>
                    <a:pt x="967492" y="1860301"/>
                  </a:lnTo>
                  <a:lnTo>
                    <a:pt x="1003326" y="1860301"/>
                  </a:lnTo>
                  <a:lnTo>
                    <a:pt x="1039284" y="1860301"/>
                  </a:lnTo>
                  <a:lnTo>
                    <a:pt x="1039284" y="1881424"/>
                  </a:lnTo>
                  <a:lnTo>
                    <a:pt x="1054120" y="1881424"/>
                  </a:lnTo>
                  <a:lnTo>
                    <a:pt x="1054120" y="1891985"/>
                  </a:lnTo>
                  <a:lnTo>
                    <a:pt x="1070968" y="1891985"/>
                  </a:lnTo>
                  <a:lnTo>
                    <a:pt x="1195567" y="1891985"/>
                  </a:lnTo>
                  <a:lnTo>
                    <a:pt x="1195567" y="1904055"/>
                  </a:lnTo>
                  <a:lnTo>
                    <a:pt x="1284332" y="1904055"/>
                  </a:lnTo>
                  <a:lnTo>
                    <a:pt x="1284332" y="1917634"/>
                  </a:lnTo>
                  <a:lnTo>
                    <a:pt x="1339276" y="1917634"/>
                  </a:lnTo>
                  <a:lnTo>
                    <a:pt x="1503982" y="1917634"/>
                  </a:lnTo>
                  <a:lnTo>
                    <a:pt x="1503982" y="1929704"/>
                  </a:lnTo>
                  <a:lnTo>
                    <a:pt x="1554651" y="1929704"/>
                  </a:lnTo>
                  <a:lnTo>
                    <a:pt x="1554651" y="1943283"/>
                  </a:lnTo>
                  <a:lnTo>
                    <a:pt x="1672963" y="1943283"/>
                  </a:lnTo>
                  <a:lnTo>
                    <a:pt x="1888464" y="1943283"/>
                  </a:lnTo>
                  <a:lnTo>
                    <a:pt x="1888464" y="1955353"/>
                  </a:lnTo>
                  <a:lnTo>
                    <a:pt x="2008788" y="1955353"/>
                  </a:lnTo>
                  <a:lnTo>
                    <a:pt x="2158784" y="1955353"/>
                  </a:lnTo>
                  <a:lnTo>
                    <a:pt x="2342601" y="1955353"/>
                  </a:lnTo>
                  <a:lnTo>
                    <a:pt x="2667865" y="1955353"/>
                  </a:lnTo>
                  <a:lnTo>
                    <a:pt x="2678426" y="1955353"/>
                  </a:lnTo>
                  <a:lnTo>
                    <a:pt x="3014251" y="1955353"/>
                  </a:lnTo>
                  <a:lnTo>
                    <a:pt x="3274009" y="1955353"/>
                  </a:lnTo>
                  <a:lnTo>
                    <a:pt x="3347939" y="1955353"/>
                  </a:lnTo>
                  <a:lnTo>
                    <a:pt x="3533893" y="1955353"/>
                  </a:lnTo>
                  <a:lnTo>
                    <a:pt x="3683889" y="1955353"/>
                  </a:lnTo>
                  <a:lnTo>
                    <a:pt x="3688038" y="1955353"/>
                  </a:lnTo>
                </a:path>
              </a:pathLst>
            </a:custGeom>
            <a:noFill/>
            <a:ln w="32186" cap="flat">
              <a:solidFill>
                <a:srgbClr val="C6573B"/>
              </a:solidFill>
              <a:prstDash val="solid"/>
              <a:miter/>
            </a:ln>
          </p:spPr>
          <p:txBody>
            <a:bodyPr rtlCol="0" anchor="ctr"/>
            <a:lstStyle/>
            <a:p>
              <a:endParaRPr lang="en-US"/>
            </a:p>
          </p:txBody>
        </p:sp>
      </p:grpSp>
      <p:grpSp>
        <p:nvGrpSpPr>
          <p:cNvPr id="430" name="Graphic 328">
            <a:extLst>
              <a:ext uri="{FF2B5EF4-FFF2-40B4-BE49-F238E27FC236}">
                <a16:creationId xmlns:a16="http://schemas.microsoft.com/office/drawing/2014/main" id="{C3658BBB-757E-882B-C9A7-39BE20A3517B}"/>
              </a:ext>
            </a:extLst>
          </p:cNvPr>
          <p:cNvGrpSpPr/>
          <p:nvPr/>
        </p:nvGrpSpPr>
        <p:grpSpPr>
          <a:xfrm>
            <a:off x="6751083" y="1897101"/>
            <a:ext cx="4002740" cy="1926686"/>
            <a:chOff x="6751083" y="1897101"/>
            <a:chExt cx="4002740" cy="1926686"/>
          </a:xfrm>
          <a:noFill/>
        </p:grpSpPr>
        <p:sp>
          <p:nvSpPr>
            <p:cNvPr id="431" name="Freeform 430">
              <a:extLst>
                <a:ext uri="{FF2B5EF4-FFF2-40B4-BE49-F238E27FC236}">
                  <a16:creationId xmlns:a16="http://schemas.microsoft.com/office/drawing/2014/main" id="{CF026399-29C6-BC5F-B789-D70B8B7194A4}"/>
                </a:ext>
              </a:extLst>
            </p:cNvPr>
            <p:cNvSpPr/>
            <p:nvPr/>
          </p:nvSpPr>
          <p:spPr>
            <a:xfrm>
              <a:off x="6751083" y="1987626"/>
              <a:ext cx="4002740" cy="1836160"/>
            </a:xfrm>
            <a:custGeom>
              <a:avLst/>
              <a:gdLst>
                <a:gd name="connsiteX0" fmla="*/ 0 w 4002740"/>
                <a:gd name="connsiteY0" fmla="*/ 0 h 1836160"/>
                <a:gd name="connsiteX1" fmla="*/ 0 w 4002740"/>
                <a:gd name="connsiteY1" fmla="*/ 0 h 1836160"/>
                <a:gd name="connsiteX2" fmla="*/ 4275 w 4002740"/>
                <a:gd name="connsiteY2" fmla="*/ 4526 h 1836160"/>
                <a:gd name="connsiteX3" fmla="*/ 6412 w 4002740"/>
                <a:gd name="connsiteY3" fmla="*/ 4526 h 1836160"/>
                <a:gd name="connsiteX4" fmla="*/ 6412 w 4002740"/>
                <a:gd name="connsiteY4" fmla="*/ 10561 h 1836160"/>
                <a:gd name="connsiteX5" fmla="*/ 12698 w 4002740"/>
                <a:gd name="connsiteY5" fmla="*/ 10561 h 1836160"/>
                <a:gd name="connsiteX6" fmla="*/ 12698 w 4002740"/>
                <a:gd name="connsiteY6" fmla="*/ 15088 h 1836160"/>
                <a:gd name="connsiteX7" fmla="*/ 12698 w 4002740"/>
                <a:gd name="connsiteY7" fmla="*/ 19614 h 1836160"/>
                <a:gd name="connsiteX8" fmla="*/ 19111 w 4002740"/>
                <a:gd name="connsiteY8" fmla="*/ 19614 h 1836160"/>
                <a:gd name="connsiteX9" fmla="*/ 19111 w 4002740"/>
                <a:gd name="connsiteY9" fmla="*/ 24140 h 1836160"/>
                <a:gd name="connsiteX10" fmla="*/ 21123 w 4002740"/>
                <a:gd name="connsiteY10" fmla="*/ 30175 h 1836160"/>
                <a:gd name="connsiteX11" fmla="*/ 27535 w 4002740"/>
                <a:gd name="connsiteY11" fmla="*/ 30175 h 1836160"/>
                <a:gd name="connsiteX12" fmla="*/ 27535 w 4002740"/>
                <a:gd name="connsiteY12" fmla="*/ 34701 h 1836160"/>
                <a:gd name="connsiteX13" fmla="*/ 40233 w 4002740"/>
                <a:gd name="connsiteY13" fmla="*/ 34701 h 1836160"/>
                <a:gd name="connsiteX14" fmla="*/ 40233 w 4002740"/>
                <a:gd name="connsiteY14" fmla="*/ 39228 h 1836160"/>
                <a:gd name="connsiteX15" fmla="*/ 48657 w 4002740"/>
                <a:gd name="connsiteY15" fmla="*/ 39228 h 1836160"/>
                <a:gd name="connsiteX16" fmla="*/ 48657 w 4002740"/>
                <a:gd name="connsiteY16" fmla="*/ 45263 h 1836160"/>
                <a:gd name="connsiteX17" fmla="*/ 52806 w 4002740"/>
                <a:gd name="connsiteY17" fmla="*/ 45263 h 1836160"/>
                <a:gd name="connsiteX18" fmla="*/ 52806 w 4002740"/>
                <a:gd name="connsiteY18" fmla="*/ 54315 h 1836160"/>
                <a:gd name="connsiteX19" fmla="*/ 54944 w 4002740"/>
                <a:gd name="connsiteY19" fmla="*/ 54315 h 1836160"/>
                <a:gd name="connsiteX20" fmla="*/ 54944 w 4002740"/>
                <a:gd name="connsiteY20" fmla="*/ 64877 h 1836160"/>
                <a:gd name="connsiteX21" fmla="*/ 61356 w 4002740"/>
                <a:gd name="connsiteY21" fmla="*/ 64877 h 1836160"/>
                <a:gd name="connsiteX22" fmla="*/ 61356 w 4002740"/>
                <a:gd name="connsiteY22" fmla="*/ 69403 h 1836160"/>
                <a:gd name="connsiteX23" fmla="*/ 63368 w 4002740"/>
                <a:gd name="connsiteY23" fmla="*/ 69403 h 1836160"/>
                <a:gd name="connsiteX24" fmla="*/ 63368 w 4002740"/>
                <a:gd name="connsiteY24" fmla="*/ 79964 h 1836160"/>
                <a:gd name="connsiteX25" fmla="*/ 76067 w 4002740"/>
                <a:gd name="connsiteY25" fmla="*/ 79964 h 1836160"/>
                <a:gd name="connsiteX26" fmla="*/ 76067 w 4002740"/>
                <a:gd name="connsiteY26" fmla="*/ 84491 h 1836160"/>
                <a:gd name="connsiteX27" fmla="*/ 84491 w 4002740"/>
                <a:gd name="connsiteY27" fmla="*/ 84491 h 1836160"/>
                <a:gd name="connsiteX28" fmla="*/ 84491 w 4002740"/>
                <a:gd name="connsiteY28" fmla="*/ 90526 h 1836160"/>
                <a:gd name="connsiteX29" fmla="*/ 86628 w 4002740"/>
                <a:gd name="connsiteY29" fmla="*/ 95052 h 1836160"/>
                <a:gd name="connsiteX30" fmla="*/ 88765 w 4002740"/>
                <a:gd name="connsiteY30" fmla="*/ 95052 h 1836160"/>
                <a:gd name="connsiteX31" fmla="*/ 88765 w 4002740"/>
                <a:gd name="connsiteY31" fmla="*/ 99578 h 1836160"/>
                <a:gd name="connsiteX32" fmla="*/ 90903 w 4002740"/>
                <a:gd name="connsiteY32" fmla="*/ 99578 h 1836160"/>
                <a:gd name="connsiteX33" fmla="*/ 90903 w 4002740"/>
                <a:gd name="connsiteY33" fmla="*/ 114666 h 1836160"/>
                <a:gd name="connsiteX34" fmla="*/ 93040 w 4002740"/>
                <a:gd name="connsiteY34" fmla="*/ 114666 h 1836160"/>
                <a:gd name="connsiteX35" fmla="*/ 93040 w 4002740"/>
                <a:gd name="connsiteY35" fmla="*/ 125227 h 1836160"/>
                <a:gd name="connsiteX36" fmla="*/ 95052 w 4002740"/>
                <a:gd name="connsiteY36" fmla="*/ 125227 h 1836160"/>
                <a:gd name="connsiteX37" fmla="*/ 95052 w 4002740"/>
                <a:gd name="connsiteY37" fmla="*/ 144841 h 1836160"/>
                <a:gd name="connsiteX38" fmla="*/ 97189 w 4002740"/>
                <a:gd name="connsiteY38" fmla="*/ 144841 h 1836160"/>
                <a:gd name="connsiteX39" fmla="*/ 97189 w 4002740"/>
                <a:gd name="connsiteY39" fmla="*/ 155402 h 1836160"/>
                <a:gd name="connsiteX40" fmla="*/ 99327 w 4002740"/>
                <a:gd name="connsiteY40" fmla="*/ 155402 h 1836160"/>
                <a:gd name="connsiteX41" fmla="*/ 99327 w 4002740"/>
                <a:gd name="connsiteY41" fmla="*/ 159929 h 1836160"/>
                <a:gd name="connsiteX42" fmla="*/ 101464 w 4002740"/>
                <a:gd name="connsiteY42" fmla="*/ 159929 h 1836160"/>
                <a:gd name="connsiteX43" fmla="*/ 101464 w 4002740"/>
                <a:gd name="connsiteY43" fmla="*/ 175016 h 1836160"/>
                <a:gd name="connsiteX44" fmla="*/ 103601 w 4002740"/>
                <a:gd name="connsiteY44" fmla="*/ 175016 h 1836160"/>
                <a:gd name="connsiteX45" fmla="*/ 103601 w 4002740"/>
                <a:gd name="connsiteY45" fmla="*/ 245928 h 1836160"/>
                <a:gd name="connsiteX46" fmla="*/ 105613 w 4002740"/>
                <a:gd name="connsiteY46" fmla="*/ 245928 h 1836160"/>
                <a:gd name="connsiteX47" fmla="*/ 105613 w 4002740"/>
                <a:gd name="connsiteY47" fmla="*/ 286664 h 1836160"/>
                <a:gd name="connsiteX48" fmla="*/ 107750 w 4002740"/>
                <a:gd name="connsiteY48" fmla="*/ 286664 h 1836160"/>
                <a:gd name="connsiteX49" fmla="*/ 107750 w 4002740"/>
                <a:gd name="connsiteY49" fmla="*/ 307787 h 1836160"/>
                <a:gd name="connsiteX50" fmla="*/ 109888 w 4002740"/>
                <a:gd name="connsiteY50" fmla="*/ 307787 h 1836160"/>
                <a:gd name="connsiteX51" fmla="*/ 109888 w 4002740"/>
                <a:gd name="connsiteY51" fmla="*/ 316840 h 1836160"/>
                <a:gd name="connsiteX52" fmla="*/ 112025 w 4002740"/>
                <a:gd name="connsiteY52" fmla="*/ 316840 h 1836160"/>
                <a:gd name="connsiteX53" fmla="*/ 112025 w 4002740"/>
                <a:gd name="connsiteY53" fmla="*/ 327401 h 1836160"/>
                <a:gd name="connsiteX54" fmla="*/ 114163 w 4002740"/>
                <a:gd name="connsiteY54" fmla="*/ 327401 h 1836160"/>
                <a:gd name="connsiteX55" fmla="*/ 114163 w 4002740"/>
                <a:gd name="connsiteY55" fmla="*/ 353050 h 1836160"/>
                <a:gd name="connsiteX56" fmla="*/ 116174 w 4002740"/>
                <a:gd name="connsiteY56" fmla="*/ 353050 h 1836160"/>
                <a:gd name="connsiteX57" fmla="*/ 116174 w 4002740"/>
                <a:gd name="connsiteY57" fmla="*/ 363611 h 1836160"/>
                <a:gd name="connsiteX58" fmla="*/ 118312 w 4002740"/>
                <a:gd name="connsiteY58" fmla="*/ 363611 h 1836160"/>
                <a:gd name="connsiteX59" fmla="*/ 118312 w 4002740"/>
                <a:gd name="connsiteY59" fmla="*/ 368137 h 1836160"/>
                <a:gd name="connsiteX60" fmla="*/ 120449 w 4002740"/>
                <a:gd name="connsiteY60" fmla="*/ 372664 h 1836160"/>
                <a:gd name="connsiteX61" fmla="*/ 131010 w 4002740"/>
                <a:gd name="connsiteY61" fmla="*/ 372664 h 1836160"/>
                <a:gd name="connsiteX62" fmla="*/ 131010 w 4002740"/>
                <a:gd name="connsiteY62" fmla="*/ 378699 h 1836160"/>
                <a:gd name="connsiteX63" fmla="*/ 135285 w 4002740"/>
                <a:gd name="connsiteY63" fmla="*/ 383225 h 1836160"/>
                <a:gd name="connsiteX64" fmla="*/ 152133 w 4002740"/>
                <a:gd name="connsiteY64" fmla="*/ 383225 h 1836160"/>
                <a:gd name="connsiteX65" fmla="*/ 152133 w 4002740"/>
                <a:gd name="connsiteY65" fmla="*/ 389260 h 1836160"/>
                <a:gd name="connsiteX66" fmla="*/ 160557 w 4002740"/>
                <a:gd name="connsiteY66" fmla="*/ 393786 h 1836160"/>
                <a:gd name="connsiteX67" fmla="*/ 166969 w 4002740"/>
                <a:gd name="connsiteY67" fmla="*/ 393786 h 1836160"/>
                <a:gd name="connsiteX68" fmla="*/ 166969 w 4002740"/>
                <a:gd name="connsiteY68" fmla="*/ 398313 h 1836160"/>
                <a:gd name="connsiteX69" fmla="*/ 173256 w 4002740"/>
                <a:gd name="connsiteY69" fmla="*/ 398313 h 1836160"/>
                <a:gd name="connsiteX70" fmla="*/ 179542 w 4002740"/>
                <a:gd name="connsiteY70" fmla="*/ 398313 h 1836160"/>
                <a:gd name="connsiteX71" fmla="*/ 179542 w 4002740"/>
                <a:gd name="connsiteY71" fmla="*/ 408874 h 1836160"/>
                <a:gd name="connsiteX72" fmla="*/ 181680 w 4002740"/>
                <a:gd name="connsiteY72" fmla="*/ 408874 h 1836160"/>
                <a:gd name="connsiteX73" fmla="*/ 188092 w 4002740"/>
                <a:gd name="connsiteY73" fmla="*/ 408874 h 1836160"/>
                <a:gd name="connsiteX74" fmla="*/ 188092 w 4002740"/>
                <a:gd name="connsiteY74" fmla="*/ 414909 h 1836160"/>
                <a:gd name="connsiteX75" fmla="*/ 190104 w 4002740"/>
                <a:gd name="connsiteY75" fmla="*/ 414909 h 1836160"/>
                <a:gd name="connsiteX76" fmla="*/ 190104 w 4002740"/>
                <a:gd name="connsiteY76" fmla="*/ 419435 h 1836160"/>
                <a:gd name="connsiteX77" fmla="*/ 192241 w 4002740"/>
                <a:gd name="connsiteY77" fmla="*/ 419435 h 1836160"/>
                <a:gd name="connsiteX78" fmla="*/ 192241 w 4002740"/>
                <a:gd name="connsiteY78" fmla="*/ 423962 h 1836160"/>
                <a:gd name="connsiteX79" fmla="*/ 194378 w 4002740"/>
                <a:gd name="connsiteY79" fmla="*/ 423962 h 1836160"/>
                <a:gd name="connsiteX80" fmla="*/ 194378 w 4002740"/>
                <a:gd name="connsiteY80" fmla="*/ 440558 h 1836160"/>
                <a:gd name="connsiteX81" fmla="*/ 194378 w 4002740"/>
                <a:gd name="connsiteY81" fmla="*/ 445084 h 1836160"/>
                <a:gd name="connsiteX82" fmla="*/ 196516 w 4002740"/>
                <a:gd name="connsiteY82" fmla="*/ 445084 h 1836160"/>
                <a:gd name="connsiteX83" fmla="*/ 196516 w 4002740"/>
                <a:gd name="connsiteY83" fmla="*/ 451119 h 1836160"/>
                <a:gd name="connsiteX84" fmla="*/ 198653 w 4002740"/>
                <a:gd name="connsiteY84" fmla="*/ 455646 h 1836160"/>
                <a:gd name="connsiteX85" fmla="*/ 200665 w 4002740"/>
                <a:gd name="connsiteY85" fmla="*/ 455646 h 1836160"/>
                <a:gd name="connsiteX86" fmla="*/ 200665 w 4002740"/>
                <a:gd name="connsiteY86" fmla="*/ 460172 h 1836160"/>
                <a:gd name="connsiteX87" fmla="*/ 202803 w 4002740"/>
                <a:gd name="connsiteY87" fmla="*/ 460172 h 1836160"/>
                <a:gd name="connsiteX88" fmla="*/ 202803 w 4002740"/>
                <a:gd name="connsiteY88" fmla="*/ 470733 h 1836160"/>
                <a:gd name="connsiteX89" fmla="*/ 204940 w 4002740"/>
                <a:gd name="connsiteY89" fmla="*/ 470733 h 1836160"/>
                <a:gd name="connsiteX90" fmla="*/ 204940 w 4002740"/>
                <a:gd name="connsiteY90" fmla="*/ 487329 h 1836160"/>
                <a:gd name="connsiteX91" fmla="*/ 207077 w 4002740"/>
                <a:gd name="connsiteY91" fmla="*/ 487329 h 1836160"/>
                <a:gd name="connsiteX92" fmla="*/ 207077 w 4002740"/>
                <a:gd name="connsiteY92" fmla="*/ 549189 h 1836160"/>
                <a:gd name="connsiteX93" fmla="*/ 207077 w 4002740"/>
                <a:gd name="connsiteY93" fmla="*/ 585399 h 1836160"/>
                <a:gd name="connsiteX94" fmla="*/ 209215 w 4002740"/>
                <a:gd name="connsiteY94" fmla="*/ 585399 h 1836160"/>
                <a:gd name="connsiteX95" fmla="*/ 209215 w 4002740"/>
                <a:gd name="connsiteY95" fmla="*/ 606522 h 1836160"/>
                <a:gd name="connsiteX96" fmla="*/ 211226 w 4002740"/>
                <a:gd name="connsiteY96" fmla="*/ 606522 h 1836160"/>
                <a:gd name="connsiteX97" fmla="*/ 211226 w 4002740"/>
                <a:gd name="connsiteY97" fmla="*/ 621609 h 1836160"/>
                <a:gd name="connsiteX98" fmla="*/ 213364 w 4002740"/>
                <a:gd name="connsiteY98" fmla="*/ 621609 h 1836160"/>
                <a:gd name="connsiteX99" fmla="*/ 213364 w 4002740"/>
                <a:gd name="connsiteY99" fmla="*/ 638206 h 1836160"/>
                <a:gd name="connsiteX100" fmla="*/ 215501 w 4002740"/>
                <a:gd name="connsiteY100" fmla="*/ 638206 h 1836160"/>
                <a:gd name="connsiteX101" fmla="*/ 215501 w 4002740"/>
                <a:gd name="connsiteY101" fmla="*/ 642732 h 1836160"/>
                <a:gd name="connsiteX102" fmla="*/ 217639 w 4002740"/>
                <a:gd name="connsiteY102" fmla="*/ 642732 h 1836160"/>
                <a:gd name="connsiteX103" fmla="*/ 217639 w 4002740"/>
                <a:gd name="connsiteY103" fmla="*/ 659328 h 1836160"/>
                <a:gd name="connsiteX104" fmla="*/ 219776 w 4002740"/>
                <a:gd name="connsiteY104" fmla="*/ 659328 h 1836160"/>
                <a:gd name="connsiteX105" fmla="*/ 219776 w 4002740"/>
                <a:gd name="connsiteY105" fmla="*/ 674416 h 1836160"/>
                <a:gd name="connsiteX106" fmla="*/ 221788 w 4002740"/>
                <a:gd name="connsiteY106" fmla="*/ 674416 h 1836160"/>
                <a:gd name="connsiteX107" fmla="*/ 221788 w 4002740"/>
                <a:gd name="connsiteY107" fmla="*/ 680451 h 1836160"/>
                <a:gd name="connsiteX108" fmla="*/ 221788 w 4002740"/>
                <a:gd name="connsiteY108" fmla="*/ 691012 h 1836160"/>
                <a:gd name="connsiteX109" fmla="*/ 226062 w 4002740"/>
                <a:gd name="connsiteY109" fmla="*/ 691012 h 1836160"/>
                <a:gd name="connsiteX110" fmla="*/ 226062 w 4002740"/>
                <a:gd name="connsiteY110" fmla="*/ 701573 h 1836160"/>
                <a:gd name="connsiteX111" fmla="*/ 228200 w 4002740"/>
                <a:gd name="connsiteY111" fmla="*/ 701573 h 1836160"/>
                <a:gd name="connsiteX112" fmla="*/ 228200 w 4002740"/>
                <a:gd name="connsiteY112" fmla="*/ 706100 h 1836160"/>
                <a:gd name="connsiteX113" fmla="*/ 234486 w 4002740"/>
                <a:gd name="connsiteY113" fmla="*/ 706100 h 1836160"/>
                <a:gd name="connsiteX114" fmla="*/ 234486 w 4002740"/>
                <a:gd name="connsiteY114" fmla="*/ 712135 h 1836160"/>
                <a:gd name="connsiteX115" fmla="*/ 245048 w 4002740"/>
                <a:gd name="connsiteY115" fmla="*/ 712135 h 1836160"/>
                <a:gd name="connsiteX116" fmla="*/ 245048 w 4002740"/>
                <a:gd name="connsiteY116" fmla="*/ 722696 h 1836160"/>
                <a:gd name="connsiteX117" fmla="*/ 257747 w 4002740"/>
                <a:gd name="connsiteY117" fmla="*/ 722696 h 1836160"/>
                <a:gd name="connsiteX118" fmla="*/ 257747 w 4002740"/>
                <a:gd name="connsiteY118" fmla="*/ 733257 h 1836160"/>
                <a:gd name="connsiteX119" fmla="*/ 259884 w 4002740"/>
                <a:gd name="connsiteY119" fmla="*/ 733257 h 1836160"/>
                <a:gd name="connsiteX120" fmla="*/ 272583 w 4002740"/>
                <a:gd name="connsiteY120" fmla="*/ 733257 h 1836160"/>
                <a:gd name="connsiteX121" fmla="*/ 272583 w 4002740"/>
                <a:gd name="connsiteY121" fmla="*/ 742310 h 1836160"/>
                <a:gd name="connsiteX122" fmla="*/ 281007 w 4002740"/>
                <a:gd name="connsiteY122" fmla="*/ 742310 h 1836160"/>
                <a:gd name="connsiteX123" fmla="*/ 281007 w 4002740"/>
                <a:gd name="connsiteY123" fmla="*/ 748345 h 1836160"/>
                <a:gd name="connsiteX124" fmla="*/ 289430 w 4002740"/>
                <a:gd name="connsiteY124" fmla="*/ 752871 h 1836160"/>
                <a:gd name="connsiteX125" fmla="*/ 291568 w 4002740"/>
                <a:gd name="connsiteY125" fmla="*/ 752871 h 1836160"/>
                <a:gd name="connsiteX126" fmla="*/ 291568 w 4002740"/>
                <a:gd name="connsiteY126" fmla="*/ 758906 h 1836160"/>
                <a:gd name="connsiteX127" fmla="*/ 293705 w 4002740"/>
                <a:gd name="connsiteY127" fmla="*/ 758906 h 1836160"/>
                <a:gd name="connsiteX128" fmla="*/ 293705 w 4002740"/>
                <a:gd name="connsiteY128" fmla="*/ 769468 h 1836160"/>
                <a:gd name="connsiteX129" fmla="*/ 295717 w 4002740"/>
                <a:gd name="connsiteY129" fmla="*/ 769468 h 1836160"/>
                <a:gd name="connsiteX130" fmla="*/ 295717 w 4002740"/>
                <a:gd name="connsiteY130" fmla="*/ 780029 h 1836160"/>
                <a:gd name="connsiteX131" fmla="*/ 299992 w 4002740"/>
                <a:gd name="connsiteY131" fmla="*/ 780029 h 1836160"/>
                <a:gd name="connsiteX132" fmla="*/ 299992 w 4002740"/>
                <a:gd name="connsiteY132" fmla="*/ 790590 h 1836160"/>
                <a:gd name="connsiteX133" fmla="*/ 304266 w 4002740"/>
                <a:gd name="connsiteY133" fmla="*/ 790590 h 1836160"/>
                <a:gd name="connsiteX134" fmla="*/ 304266 w 4002740"/>
                <a:gd name="connsiteY134" fmla="*/ 795117 h 1836160"/>
                <a:gd name="connsiteX135" fmla="*/ 306278 w 4002740"/>
                <a:gd name="connsiteY135" fmla="*/ 795117 h 1836160"/>
                <a:gd name="connsiteX136" fmla="*/ 306278 w 4002740"/>
                <a:gd name="connsiteY136" fmla="*/ 828309 h 1836160"/>
                <a:gd name="connsiteX137" fmla="*/ 308416 w 4002740"/>
                <a:gd name="connsiteY137" fmla="*/ 828309 h 1836160"/>
                <a:gd name="connsiteX138" fmla="*/ 308416 w 4002740"/>
                <a:gd name="connsiteY138" fmla="*/ 859993 h 1836160"/>
                <a:gd name="connsiteX139" fmla="*/ 310553 w 4002740"/>
                <a:gd name="connsiteY139" fmla="*/ 859993 h 1836160"/>
                <a:gd name="connsiteX140" fmla="*/ 310553 w 4002740"/>
                <a:gd name="connsiteY140" fmla="*/ 881116 h 1836160"/>
                <a:gd name="connsiteX141" fmla="*/ 312690 w 4002740"/>
                <a:gd name="connsiteY141" fmla="*/ 881116 h 1836160"/>
                <a:gd name="connsiteX142" fmla="*/ 312690 w 4002740"/>
                <a:gd name="connsiteY142" fmla="*/ 891677 h 1836160"/>
                <a:gd name="connsiteX143" fmla="*/ 314828 w 4002740"/>
                <a:gd name="connsiteY143" fmla="*/ 891677 h 1836160"/>
                <a:gd name="connsiteX144" fmla="*/ 314828 w 4002740"/>
                <a:gd name="connsiteY144" fmla="*/ 902239 h 1836160"/>
                <a:gd name="connsiteX145" fmla="*/ 316839 w 4002740"/>
                <a:gd name="connsiteY145" fmla="*/ 902239 h 1836160"/>
                <a:gd name="connsiteX146" fmla="*/ 316839 w 4002740"/>
                <a:gd name="connsiteY146" fmla="*/ 912800 h 1836160"/>
                <a:gd name="connsiteX147" fmla="*/ 318977 w 4002740"/>
                <a:gd name="connsiteY147" fmla="*/ 918835 h 1836160"/>
                <a:gd name="connsiteX148" fmla="*/ 321114 w 4002740"/>
                <a:gd name="connsiteY148" fmla="*/ 918835 h 1836160"/>
                <a:gd name="connsiteX149" fmla="*/ 321114 w 4002740"/>
                <a:gd name="connsiteY149" fmla="*/ 923361 h 1836160"/>
                <a:gd name="connsiteX150" fmla="*/ 325389 w 4002740"/>
                <a:gd name="connsiteY150" fmla="*/ 923361 h 1836160"/>
                <a:gd name="connsiteX151" fmla="*/ 325389 w 4002740"/>
                <a:gd name="connsiteY151" fmla="*/ 929396 h 1836160"/>
                <a:gd name="connsiteX152" fmla="*/ 331676 w 4002740"/>
                <a:gd name="connsiteY152" fmla="*/ 929396 h 1836160"/>
                <a:gd name="connsiteX153" fmla="*/ 331676 w 4002740"/>
                <a:gd name="connsiteY153" fmla="*/ 933923 h 1836160"/>
                <a:gd name="connsiteX154" fmla="*/ 337962 w 4002740"/>
                <a:gd name="connsiteY154" fmla="*/ 933923 h 1836160"/>
                <a:gd name="connsiteX155" fmla="*/ 340100 w 4002740"/>
                <a:gd name="connsiteY155" fmla="*/ 933923 h 1836160"/>
                <a:gd name="connsiteX156" fmla="*/ 340100 w 4002740"/>
                <a:gd name="connsiteY156" fmla="*/ 939958 h 1836160"/>
                <a:gd name="connsiteX157" fmla="*/ 344374 w 4002740"/>
                <a:gd name="connsiteY157" fmla="*/ 939958 h 1836160"/>
                <a:gd name="connsiteX158" fmla="*/ 344374 w 4002740"/>
                <a:gd name="connsiteY158" fmla="*/ 944484 h 1836160"/>
                <a:gd name="connsiteX159" fmla="*/ 348524 w 4002740"/>
                <a:gd name="connsiteY159" fmla="*/ 944484 h 1836160"/>
                <a:gd name="connsiteX160" fmla="*/ 348524 w 4002740"/>
                <a:gd name="connsiteY160" fmla="*/ 956554 h 1836160"/>
                <a:gd name="connsiteX161" fmla="*/ 357073 w 4002740"/>
                <a:gd name="connsiteY161" fmla="*/ 956554 h 1836160"/>
                <a:gd name="connsiteX162" fmla="*/ 357073 w 4002740"/>
                <a:gd name="connsiteY162" fmla="*/ 961080 h 1836160"/>
                <a:gd name="connsiteX163" fmla="*/ 361222 w 4002740"/>
                <a:gd name="connsiteY163" fmla="*/ 961080 h 1836160"/>
                <a:gd name="connsiteX164" fmla="*/ 361222 w 4002740"/>
                <a:gd name="connsiteY164" fmla="*/ 967115 h 1836160"/>
                <a:gd name="connsiteX165" fmla="*/ 367634 w 4002740"/>
                <a:gd name="connsiteY165" fmla="*/ 967115 h 1836160"/>
                <a:gd name="connsiteX166" fmla="*/ 367634 w 4002740"/>
                <a:gd name="connsiteY166" fmla="*/ 971642 h 1836160"/>
                <a:gd name="connsiteX167" fmla="*/ 371783 w 4002740"/>
                <a:gd name="connsiteY167" fmla="*/ 971642 h 1836160"/>
                <a:gd name="connsiteX168" fmla="*/ 373921 w 4002740"/>
                <a:gd name="connsiteY168" fmla="*/ 971642 h 1836160"/>
                <a:gd name="connsiteX169" fmla="*/ 373921 w 4002740"/>
                <a:gd name="connsiteY169" fmla="*/ 977677 h 1836160"/>
                <a:gd name="connsiteX170" fmla="*/ 376058 w 4002740"/>
                <a:gd name="connsiteY170" fmla="*/ 982203 h 1836160"/>
                <a:gd name="connsiteX171" fmla="*/ 397181 w 4002740"/>
                <a:gd name="connsiteY171" fmla="*/ 982203 h 1836160"/>
                <a:gd name="connsiteX172" fmla="*/ 397181 w 4002740"/>
                <a:gd name="connsiteY172" fmla="*/ 988238 h 1836160"/>
                <a:gd name="connsiteX173" fmla="*/ 401330 w 4002740"/>
                <a:gd name="connsiteY173" fmla="*/ 988238 h 1836160"/>
                <a:gd name="connsiteX174" fmla="*/ 401330 w 4002740"/>
                <a:gd name="connsiteY174" fmla="*/ 994273 h 1836160"/>
                <a:gd name="connsiteX175" fmla="*/ 403468 w 4002740"/>
                <a:gd name="connsiteY175" fmla="*/ 994273 h 1836160"/>
                <a:gd name="connsiteX176" fmla="*/ 403468 w 4002740"/>
                <a:gd name="connsiteY176" fmla="*/ 1004834 h 1836160"/>
                <a:gd name="connsiteX177" fmla="*/ 403468 w 4002740"/>
                <a:gd name="connsiteY177" fmla="*/ 1009361 h 1836160"/>
                <a:gd name="connsiteX178" fmla="*/ 407742 w 4002740"/>
                <a:gd name="connsiteY178" fmla="*/ 1009361 h 1836160"/>
                <a:gd name="connsiteX179" fmla="*/ 409880 w 4002740"/>
                <a:gd name="connsiteY179" fmla="*/ 1009361 h 1836160"/>
                <a:gd name="connsiteX180" fmla="*/ 409880 w 4002740"/>
                <a:gd name="connsiteY180" fmla="*/ 1021431 h 1836160"/>
                <a:gd name="connsiteX181" fmla="*/ 411891 w 4002740"/>
                <a:gd name="connsiteY181" fmla="*/ 1021431 h 1836160"/>
                <a:gd name="connsiteX182" fmla="*/ 411891 w 4002740"/>
                <a:gd name="connsiteY182" fmla="*/ 1059150 h 1836160"/>
                <a:gd name="connsiteX183" fmla="*/ 414029 w 4002740"/>
                <a:gd name="connsiteY183" fmla="*/ 1059150 h 1836160"/>
                <a:gd name="connsiteX184" fmla="*/ 414029 w 4002740"/>
                <a:gd name="connsiteY184" fmla="*/ 1080272 h 1836160"/>
                <a:gd name="connsiteX185" fmla="*/ 416166 w 4002740"/>
                <a:gd name="connsiteY185" fmla="*/ 1080272 h 1836160"/>
                <a:gd name="connsiteX186" fmla="*/ 416166 w 4002740"/>
                <a:gd name="connsiteY186" fmla="*/ 1092342 h 1836160"/>
                <a:gd name="connsiteX187" fmla="*/ 420441 w 4002740"/>
                <a:gd name="connsiteY187" fmla="*/ 1092342 h 1836160"/>
                <a:gd name="connsiteX188" fmla="*/ 422453 w 4002740"/>
                <a:gd name="connsiteY188" fmla="*/ 1092342 h 1836160"/>
                <a:gd name="connsiteX189" fmla="*/ 422453 w 4002740"/>
                <a:gd name="connsiteY189" fmla="*/ 1102904 h 1836160"/>
                <a:gd name="connsiteX190" fmla="*/ 424590 w 4002740"/>
                <a:gd name="connsiteY190" fmla="*/ 1102904 h 1836160"/>
                <a:gd name="connsiteX191" fmla="*/ 424590 w 4002740"/>
                <a:gd name="connsiteY191" fmla="*/ 1131570 h 1836160"/>
                <a:gd name="connsiteX192" fmla="*/ 426728 w 4002740"/>
                <a:gd name="connsiteY192" fmla="*/ 1136096 h 1836160"/>
                <a:gd name="connsiteX193" fmla="*/ 435151 w 4002740"/>
                <a:gd name="connsiteY193" fmla="*/ 1136096 h 1836160"/>
                <a:gd name="connsiteX194" fmla="*/ 435151 w 4002740"/>
                <a:gd name="connsiteY194" fmla="*/ 1148166 h 1836160"/>
                <a:gd name="connsiteX195" fmla="*/ 437289 w 4002740"/>
                <a:gd name="connsiteY195" fmla="*/ 1148166 h 1836160"/>
                <a:gd name="connsiteX196" fmla="*/ 437289 w 4002740"/>
                <a:gd name="connsiteY196" fmla="*/ 1158728 h 1836160"/>
                <a:gd name="connsiteX197" fmla="*/ 443575 w 4002740"/>
                <a:gd name="connsiteY197" fmla="*/ 1158728 h 1836160"/>
                <a:gd name="connsiteX198" fmla="*/ 443575 w 4002740"/>
                <a:gd name="connsiteY198" fmla="*/ 1164763 h 1836160"/>
                <a:gd name="connsiteX199" fmla="*/ 445713 w 4002740"/>
                <a:gd name="connsiteY199" fmla="*/ 1169289 h 1836160"/>
                <a:gd name="connsiteX200" fmla="*/ 449987 w 4002740"/>
                <a:gd name="connsiteY200" fmla="*/ 1169289 h 1836160"/>
                <a:gd name="connsiteX201" fmla="*/ 449987 w 4002740"/>
                <a:gd name="connsiteY201" fmla="*/ 1175324 h 1836160"/>
                <a:gd name="connsiteX202" fmla="*/ 452125 w 4002740"/>
                <a:gd name="connsiteY202" fmla="*/ 1175324 h 1836160"/>
                <a:gd name="connsiteX203" fmla="*/ 452125 w 4002740"/>
                <a:gd name="connsiteY203" fmla="*/ 1185885 h 1836160"/>
                <a:gd name="connsiteX204" fmla="*/ 464698 w 4002740"/>
                <a:gd name="connsiteY204" fmla="*/ 1185885 h 1836160"/>
                <a:gd name="connsiteX205" fmla="*/ 464698 w 4002740"/>
                <a:gd name="connsiteY205" fmla="*/ 1191920 h 1836160"/>
                <a:gd name="connsiteX206" fmla="*/ 490095 w 4002740"/>
                <a:gd name="connsiteY206" fmla="*/ 1191920 h 1836160"/>
                <a:gd name="connsiteX207" fmla="*/ 490095 w 4002740"/>
                <a:gd name="connsiteY207" fmla="*/ 1197956 h 1836160"/>
                <a:gd name="connsiteX208" fmla="*/ 500657 w 4002740"/>
                <a:gd name="connsiteY208" fmla="*/ 1197956 h 1836160"/>
                <a:gd name="connsiteX209" fmla="*/ 500657 w 4002740"/>
                <a:gd name="connsiteY209" fmla="*/ 1202482 h 1836160"/>
                <a:gd name="connsiteX210" fmla="*/ 502794 w 4002740"/>
                <a:gd name="connsiteY210" fmla="*/ 1202482 h 1836160"/>
                <a:gd name="connsiteX211" fmla="*/ 502794 w 4002740"/>
                <a:gd name="connsiteY211" fmla="*/ 1219078 h 1836160"/>
                <a:gd name="connsiteX212" fmla="*/ 504932 w 4002740"/>
                <a:gd name="connsiteY212" fmla="*/ 1225113 h 1836160"/>
                <a:gd name="connsiteX213" fmla="*/ 506943 w 4002740"/>
                <a:gd name="connsiteY213" fmla="*/ 1225113 h 1836160"/>
                <a:gd name="connsiteX214" fmla="*/ 506943 w 4002740"/>
                <a:gd name="connsiteY214" fmla="*/ 1231148 h 1836160"/>
                <a:gd name="connsiteX215" fmla="*/ 513355 w 4002740"/>
                <a:gd name="connsiteY215" fmla="*/ 1235675 h 1836160"/>
                <a:gd name="connsiteX216" fmla="*/ 513355 w 4002740"/>
                <a:gd name="connsiteY216" fmla="*/ 1247745 h 1836160"/>
                <a:gd name="connsiteX217" fmla="*/ 515493 w 4002740"/>
                <a:gd name="connsiteY217" fmla="*/ 1253780 h 1836160"/>
                <a:gd name="connsiteX218" fmla="*/ 519642 w 4002740"/>
                <a:gd name="connsiteY218" fmla="*/ 1253780 h 1836160"/>
                <a:gd name="connsiteX219" fmla="*/ 519642 w 4002740"/>
                <a:gd name="connsiteY219" fmla="*/ 1258306 h 1836160"/>
                <a:gd name="connsiteX220" fmla="*/ 528066 w 4002740"/>
                <a:gd name="connsiteY220" fmla="*/ 1258306 h 1836160"/>
                <a:gd name="connsiteX221" fmla="*/ 528066 w 4002740"/>
                <a:gd name="connsiteY221" fmla="*/ 1270376 h 1836160"/>
                <a:gd name="connsiteX222" fmla="*/ 536616 w 4002740"/>
                <a:gd name="connsiteY222" fmla="*/ 1270376 h 1836160"/>
                <a:gd name="connsiteX223" fmla="*/ 536616 w 4002740"/>
                <a:gd name="connsiteY223" fmla="*/ 1276411 h 1836160"/>
                <a:gd name="connsiteX224" fmla="*/ 538627 w 4002740"/>
                <a:gd name="connsiteY224" fmla="*/ 1280937 h 1836160"/>
                <a:gd name="connsiteX225" fmla="*/ 555601 w 4002740"/>
                <a:gd name="connsiteY225" fmla="*/ 1280937 h 1836160"/>
                <a:gd name="connsiteX226" fmla="*/ 555601 w 4002740"/>
                <a:gd name="connsiteY226" fmla="*/ 1286972 h 1836160"/>
                <a:gd name="connsiteX227" fmla="*/ 580872 w 4002740"/>
                <a:gd name="connsiteY227" fmla="*/ 1286972 h 1836160"/>
                <a:gd name="connsiteX228" fmla="*/ 580872 w 4002740"/>
                <a:gd name="connsiteY228" fmla="*/ 1293007 h 1836160"/>
                <a:gd name="connsiteX229" fmla="*/ 597846 w 4002740"/>
                <a:gd name="connsiteY229" fmla="*/ 1293007 h 1836160"/>
                <a:gd name="connsiteX230" fmla="*/ 597846 w 4002740"/>
                <a:gd name="connsiteY230" fmla="*/ 1297534 h 1836160"/>
                <a:gd name="connsiteX231" fmla="*/ 604133 w 4002740"/>
                <a:gd name="connsiteY231" fmla="*/ 1297534 h 1836160"/>
                <a:gd name="connsiteX232" fmla="*/ 604133 w 4002740"/>
                <a:gd name="connsiteY232" fmla="*/ 1303569 h 1836160"/>
                <a:gd name="connsiteX233" fmla="*/ 606270 w 4002740"/>
                <a:gd name="connsiteY233" fmla="*/ 1303569 h 1836160"/>
                <a:gd name="connsiteX234" fmla="*/ 606270 w 4002740"/>
                <a:gd name="connsiteY234" fmla="*/ 1315639 h 1836160"/>
                <a:gd name="connsiteX235" fmla="*/ 612557 w 4002740"/>
                <a:gd name="connsiteY235" fmla="*/ 1315639 h 1836160"/>
                <a:gd name="connsiteX236" fmla="*/ 612557 w 4002740"/>
                <a:gd name="connsiteY236" fmla="*/ 1320165 h 1836160"/>
                <a:gd name="connsiteX237" fmla="*/ 616831 w 4002740"/>
                <a:gd name="connsiteY237" fmla="*/ 1320165 h 1836160"/>
                <a:gd name="connsiteX238" fmla="*/ 616831 w 4002740"/>
                <a:gd name="connsiteY238" fmla="*/ 1348832 h 1836160"/>
                <a:gd name="connsiteX239" fmla="*/ 621106 w 4002740"/>
                <a:gd name="connsiteY239" fmla="*/ 1348832 h 1836160"/>
                <a:gd name="connsiteX240" fmla="*/ 621106 w 4002740"/>
                <a:gd name="connsiteY240" fmla="*/ 1354867 h 1836160"/>
                <a:gd name="connsiteX241" fmla="*/ 623118 w 4002740"/>
                <a:gd name="connsiteY241" fmla="*/ 1354867 h 1836160"/>
                <a:gd name="connsiteX242" fmla="*/ 623118 w 4002740"/>
                <a:gd name="connsiteY242" fmla="*/ 1365428 h 1836160"/>
                <a:gd name="connsiteX243" fmla="*/ 635816 w 4002740"/>
                <a:gd name="connsiteY243" fmla="*/ 1365428 h 1836160"/>
                <a:gd name="connsiteX244" fmla="*/ 635816 w 4002740"/>
                <a:gd name="connsiteY244" fmla="*/ 1371463 h 1836160"/>
                <a:gd name="connsiteX245" fmla="*/ 637954 w 4002740"/>
                <a:gd name="connsiteY245" fmla="*/ 1371463 h 1836160"/>
                <a:gd name="connsiteX246" fmla="*/ 646378 w 4002740"/>
                <a:gd name="connsiteY246" fmla="*/ 1371463 h 1836160"/>
                <a:gd name="connsiteX247" fmla="*/ 646378 w 4002740"/>
                <a:gd name="connsiteY247" fmla="*/ 1377498 h 1836160"/>
                <a:gd name="connsiteX248" fmla="*/ 652790 w 4002740"/>
                <a:gd name="connsiteY248" fmla="*/ 1377498 h 1836160"/>
                <a:gd name="connsiteX249" fmla="*/ 652790 w 4002740"/>
                <a:gd name="connsiteY249" fmla="*/ 1383533 h 1836160"/>
                <a:gd name="connsiteX250" fmla="*/ 652790 w 4002740"/>
                <a:gd name="connsiteY250" fmla="*/ 1388059 h 1836160"/>
                <a:gd name="connsiteX251" fmla="*/ 669638 w 4002740"/>
                <a:gd name="connsiteY251" fmla="*/ 1388059 h 1836160"/>
                <a:gd name="connsiteX252" fmla="*/ 669638 w 4002740"/>
                <a:gd name="connsiteY252" fmla="*/ 1394094 h 1836160"/>
                <a:gd name="connsiteX253" fmla="*/ 671775 w 4002740"/>
                <a:gd name="connsiteY253" fmla="*/ 1394094 h 1836160"/>
                <a:gd name="connsiteX254" fmla="*/ 671775 w 4002740"/>
                <a:gd name="connsiteY254" fmla="*/ 1400129 h 1836160"/>
                <a:gd name="connsiteX255" fmla="*/ 707608 w 4002740"/>
                <a:gd name="connsiteY255" fmla="*/ 1400129 h 1836160"/>
                <a:gd name="connsiteX256" fmla="*/ 707608 w 4002740"/>
                <a:gd name="connsiteY256" fmla="*/ 1406164 h 1836160"/>
                <a:gd name="connsiteX257" fmla="*/ 711883 w 4002740"/>
                <a:gd name="connsiteY257" fmla="*/ 1406164 h 1836160"/>
                <a:gd name="connsiteX258" fmla="*/ 711883 w 4002740"/>
                <a:gd name="connsiteY258" fmla="*/ 1412199 h 1836160"/>
                <a:gd name="connsiteX259" fmla="*/ 718170 w 4002740"/>
                <a:gd name="connsiteY259" fmla="*/ 1416726 h 1836160"/>
                <a:gd name="connsiteX260" fmla="*/ 718170 w 4002740"/>
                <a:gd name="connsiteY260" fmla="*/ 1434831 h 1836160"/>
                <a:gd name="connsiteX261" fmla="*/ 720307 w 4002740"/>
                <a:gd name="connsiteY261" fmla="*/ 1434831 h 1836160"/>
                <a:gd name="connsiteX262" fmla="*/ 720307 w 4002740"/>
                <a:gd name="connsiteY262" fmla="*/ 1445392 h 1836160"/>
                <a:gd name="connsiteX263" fmla="*/ 722445 w 4002740"/>
                <a:gd name="connsiteY263" fmla="*/ 1445392 h 1836160"/>
                <a:gd name="connsiteX264" fmla="*/ 726719 w 4002740"/>
                <a:gd name="connsiteY264" fmla="*/ 1451427 h 1836160"/>
                <a:gd name="connsiteX265" fmla="*/ 730869 w 4002740"/>
                <a:gd name="connsiteY265" fmla="*/ 1451427 h 1836160"/>
                <a:gd name="connsiteX266" fmla="*/ 730869 w 4002740"/>
                <a:gd name="connsiteY266" fmla="*/ 1457462 h 1836160"/>
                <a:gd name="connsiteX267" fmla="*/ 737281 w 4002740"/>
                <a:gd name="connsiteY267" fmla="*/ 1457462 h 1836160"/>
                <a:gd name="connsiteX268" fmla="*/ 754128 w 4002740"/>
                <a:gd name="connsiteY268" fmla="*/ 1457462 h 1836160"/>
                <a:gd name="connsiteX269" fmla="*/ 754128 w 4002740"/>
                <a:gd name="connsiteY269" fmla="*/ 1463497 h 1836160"/>
                <a:gd name="connsiteX270" fmla="*/ 770976 w 4002740"/>
                <a:gd name="connsiteY270" fmla="*/ 1463497 h 1836160"/>
                <a:gd name="connsiteX271" fmla="*/ 770976 w 4002740"/>
                <a:gd name="connsiteY271" fmla="*/ 1469532 h 1836160"/>
                <a:gd name="connsiteX272" fmla="*/ 821771 w 4002740"/>
                <a:gd name="connsiteY272" fmla="*/ 1469532 h 1836160"/>
                <a:gd name="connsiteX273" fmla="*/ 821771 w 4002740"/>
                <a:gd name="connsiteY273" fmla="*/ 1475567 h 1836160"/>
                <a:gd name="connsiteX274" fmla="*/ 823783 w 4002740"/>
                <a:gd name="connsiteY274" fmla="*/ 1475567 h 1836160"/>
                <a:gd name="connsiteX275" fmla="*/ 823783 w 4002740"/>
                <a:gd name="connsiteY275" fmla="*/ 1481602 h 1836160"/>
                <a:gd name="connsiteX276" fmla="*/ 825920 w 4002740"/>
                <a:gd name="connsiteY276" fmla="*/ 1481602 h 1836160"/>
                <a:gd name="connsiteX277" fmla="*/ 825920 w 4002740"/>
                <a:gd name="connsiteY277" fmla="*/ 1493672 h 1836160"/>
                <a:gd name="connsiteX278" fmla="*/ 834344 w 4002740"/>
                <a:gd name="connsiteY278" fmla="*/ 1493672 h 1836160"/>
                <a:gd name="connsiteX279" fmla="*/ 834344 w 4002740"/>
                <a:gd name="connsiteY279" fmla="*/ 1499708 h 1836160"/>
                <a:gd name="connsiteX280" fmla="*/ 861879 w 4002740"/>
                <a:gd name="connsiteY280" fmla="*/ 1499708 h 1836160"/>
                <a:gd name="connsiteX281" fmla="*/ 861879 w 4002740"/>
                <a:gd name="connsiteY281" fmla="*/ 1505743 h 1836160"/>
                <a:gd name="connsiteX282" fmla="*/ 874578 w 4002740"/>
                <a:gd name="connsiteY282" fmla="*/ 1505743 h 1836160"/>
                <a:gd name="connsiteX283" fmla="*/ 880864 w 4002740"/>
                <a:gd name="connsiteY283" fmla="*/ 1505743 h 1836160"/>
                <a:gd name="connsiteX284" fmla="*/ 912548 w 4002740"/>
                <a:gd name="connsiteY284" fmla="*/ 1505743 h 1836160"/>
                <a:gd name="connsiteX285" fmla="*/ 912548 w 4002740"/>
                <a:gd name="connsiteY285" fmla="*/ 1511778 h 1836160"/>
                <a:gd name="connsiteX286" fmla="*/ 925247 w 4002740"/>
                <a:gd name="connsiteY286" fmla="*/ 1511778 h 1836160"/>
                <a:gd name="connsiteX287" fmla="*/ 925247 w 4002740"/>
                <a:gd name="connsiteY287" fmla="*/ 1517813 h 1836160"/>
                <a:gd name="connsiteX288" fmla="*/ 929396 w 4002740"/>
                <a:gd name="connsiteY288" fmla="*/ 1523848 h 1836160"/>
                <a:gd name="connsiteX289" fmla="*/ 931534 w 4002740"/>
                <a:gd name="connsiteY289" fmla="*/ 1523848 h 1836160"/>
                <a:gd name="connsiteX290" fmla="*/ 931534 w 4002740"/>
                <a:gd name="connsiteY290" fmla="*/ 1529883 h 1836160"/>
                <a:gd name="connsiteX291" fmla="*/ 971641 w 4002740"/>
                <a:gd name="connsiteY291" fmla="*/ 1529883 h 1836160"/>
                <a:gd name="connsiteX292" fmla="*/ 971641 w 4002740"/>
                <a:gd name="connsiteY292" fmla="*/ 1535918 h 1836160"/>
                <a:gd name="connsiteX293" fmla="*/ 1003326 w 4002740"/>
                <a:gd name="connsiteY293" fmla="*/ 1535918 h 1836160"/>
                <a:gd name="connsiteX294" fmla="*/ 1011875 w 4002740"/>
                <a:gd name="connsiteY294" fmla="*/ 1541953 h 1836160"/>
                <a:gd name="connsiteX295" fmla="*/ 1016024 w 4002740"/>
                <a:gd name="connsiteY295" fmla="*/ 1541953 h 1836160"/>
                <a:gd name="connsiteX296" fmla="*/ 1016024 w 4002740"/>
                <a:gd name="connsiteY296" fmla="*/ 1554023 h 1836160"/>
                <a:gd name="connsiteX297" fmla="*/ 1016024 w 4002740"/>
                <a:gd name="connsiteY297" fmla="*/ 1560058 h 1836160"/>
                <a:gd name="connsiteX298" fmla="*/ 1020299 w 4002740"/>
                <a:gd name="connsiteY298" fmla="*/ 1560058 h 1836160"/>
                <a:gd name="connsiteX299" fmla="*/ 1020299 w 4002740"/>
                <a:gd name="connsiteY299" fmla="*/ 1566093 h 1836160"/>
                <a:gd name="connsiteX300" fmla="*/ 1022436 w 4002740"/>
                <a:gd name="connsiteY300" fmla="*/ 1566093 h 1836160"/>
                <a:gd name="connsiteX301" fmla="*/ 1022436 w 4002740"/>
                <a:gd name="connsiteY301" fmla="*/ 1572128 h 1836160"/>
                <a:gd name="connsiteX302" fmla="*/ 1024448 w 4002740"/>
                <a:gd name="connsiteY302" fmla="*/ 1578163 h 1836160"/>
                <a:gd name="connsiteX303" fmla="*/ 1028723 w 4002740"/>
                <a:gd name="connsiteY303" fmla="*/ 1578163 h 1836160"/>
                <a:gd name="connsiteX304" fmla="*/ 1028723 w 4002740"/>
                <a:gd name="connsiteY304" fmla="*/ 1584198 h 1836160"/>
                <a:gd name="connsiteX305" fmla="*/ 1030861 w 4002740"/>
                <a:gd name="connsiteY305" fmla="*/ 1584198 h 1836160"/>
                <a:gd name="connsiteX306" fmla="*/ 1030861 w 4002740"/>
                <a:gd name="connsiteY306" fmla="*/ 1590233 h 1836160"/>
                <a:gd name="connsiteX307" fmla="*/ 1092091 w 4002740"/>
                <a:gd name="connsiteY307" fmla="*/ 1590233 h 1836160"/>
                <a:gd name="connsiteX308" fmla="*/ 1092091 w 4002740"/>
                <a:gd name="connsiteY308" fmla="*/ 1596268 h 1836160"/>
                <a:gd name="connsiteX309" fmla="*/ 1119500 w 4002740"/>
                <a:gd name="connsiteY309" fmla="*/ 1596268 h 1836160"/>
                <a:gd name="connsiteX310" fmla="*/ 1119500 w 4002740"/>
                <a:gd name="connsiteY310" fmla="*/ 1602303 h 1836160"/>
                <a:gd name="connsiteX311" fmla="*/ 1121637 w 4002740"/>
                <a:gd name="connsiteY311" fmla="*/ 1602303 h 1836160"/>
                <a:gd name="connsiteX312" fmla="*/ 1121637 w 4002740"/>
                <a:gd name="connsiteY312" fmla="*/ 1608338 h 1836160"/>
                <a:gd name="connsiteX313" fmla="*/ 1132199 w 4002740"/>
                <a:gd name="connsiteY313" fmla="*/ 1608338 h 1836160"/>
                <a:gd name="connsiteX314" fmla="*/ 1132199 w 4002740"/>
                <a:gd name="connsiteY314" fmla="*/ 1614373 h 1836160"/>
                <a:gd name="connsiteX315" fmla="*/ 1182868 w 4002740"/>
                <a:gd name="connsiteY315" fmla="*/ 1614373 h 1836160"/>
                <a:gd name="connsiteX316" fmla="*/ 1182868 w 4002740"/>
                <a:gd name="connsiteY316" fmla="*/ 1620408 h 1836160"/>
                <a:gd name="connsiteX317" fmla="*/ 1185005 w 4002740"/>
                <a:gd name="connsiteY317" fmla="*/ 1620408 h 1836160"/>
                <a:gd name="connsiteX318" fmla="*/ 1185005 w 4002740"/>
                <a:gd name="connsiteY318" fmla="*/ 1626443 h 1836160"/>
                <a:gd name="connsiteX319" fmla="*/ 1193429 w 4002740"/>
                <a:gd name="connsiteY319" fmla="*/ 1626443 h 1836160"/>
                <a:gd name="connsiteX320" fmla="*/ 1193429 w 4002740"/>
                <a:gd name="connsiteY320" fmla="*/ 1632478 h 1836160"/>
                <a:gd name="connsiteX321" fmla="*/ 1206127 w 4002740"/>
                <a:gd name="connsiteY321" fmla="*/ 1632478 h 1836160"/>
                <a:gd name="connsiteX322" fmla="*/ 1231525 w 4002740"/>
                <a:gd name="connsiteY322" fmla="*/ 1632478 h 1836160"/>
                <a:gd name="connsiteX323" fmla="*/ 1231525 w 4002740"/>
                <a:gd name="connsiteY323" fmla="*/ 1638513 h 1836160"/>
                <a:gd name="connsiteX324" fmla="*/ 1242087 w 4002740"/>
                <a:gd name="connsiteY324" fmla="*/ 1638513 h 1836160"/>
                <a:gd name="connsiteX325" fmla="*/ 1242087 w 4002740"/>
                <a:gd name="connsiteY325" fmla="*/ 1644548 h 1836160"/>
                <a:gd name="connsiteX326" fmla="*/ 1335001 w 4002740"/>
                <a:gd name="connsiteY326" fmla="*/ 1644548 h 1836160"/>
                <a:gd name="connsiteX327" fmla="*/ 1335001 w 4002740"/>
                <a:gd name="connsiteY327" fmla="*/ 1652092 h 1836160"/>
                <a:gd name="connsiteX328" fmla="*/ 1339276 w 4002740"/>
                <a:gd name="connsiteY328" fmla="*/ 1652092 h 1836160"/>
                <a:gd name="connsiteX329" fmla="*/ 1381521 w 4002740"/>
                <a:gd name="connsiteY329" fmla="*/ 1652092 h 1836160"/>
                <a:gd name="connsiteX330" fmla="*/ 1381521 w 4002740"/>
                <a:gd name="connsiteY330" fmla="*/ 1658127 h 1836160"/>
                <a:gd name="connsiteX331" fmla="*/ 1419492 w 4002740"/>
                <a:gd name="connsiteY331" fmla="*/ 1658127 h 1836160"/>
                <a:gd name="connsiteX332" fmla="*/ 1419492 w 4002740"/>
                <a:gd name="connsiteY332" fmla="*/ 1664162 h 1836160"/>
                <a:gd name="connsiteX333" fmla="*/ 1430053 w 4002740"/>
                <a:gd name="connsiteY333" fmla="*/ 1670197 h 1836160"/>
                <a:gd name="connsiteX334" fmla="*/ 1434328 w 4002740"/>
                <a:gd name="connsiteY334" fmla="*/ 1670197 h 1836160"/>
                <a:gd name="connsiteX335" fmla="*/ 1438477 w 4002740"/>
                <a:gd name="connsiteY335" fmla="*/ 1670197 h 1836160"/>
                <a:gd name="connsiteX336" fmla="*/ 1438477 w 4002740"/>
                <a:gd name="connsiteY336" fmla="*/ 1676232 h 1836160"/>
                <a:gd name="connsiteX337" fmla="*/ 1440614 w 4002740"/>
                <a:gd name="connsiteY337" fmla="*/ 1676232 h 1836160"/>
                <a:gd name="connsiteX338" fmla="*/ 1440614 w 4002740"/>
                <a:gd name="connsiteY338" fmla="*/ 1682267 h 1836160"/>
                <a:gd name="connsiteX339" fmla="*/ 1442751 w 4002740"/>
                <a:gd name="connsiteY339" fmla="*/ 1682267 h 1836160"/>
                <a:gd name="connsiteX340" fmla="*/ 1489146 w 4002740"/>
                <a:gd name="connsiteY340" fmla="*/ 1682267 h 1836160"/>
                <a:gd name="connsiteX341" fmla="*/ 1544090 w 4002740"/>
                <a:gd name="connsiteY341" fmla="*/ 1682267 h 1836160"/>
                <a:gd name="connsiteX342" fmla="*/ 1544090 w 4002740"/>
                <a:gd name="connsiteY342" fmla="*/ 1689811 h 1836160"/>
                <a:gd name="connsiteX343" fmla="*/ 1563075 w 4002740"/>
                <a:gd name="connsiteY343" fmla="*/ 1689811 h 1836160"/>
                <a:gd name="connsiteX344" fmla="*/ 1563075 w 4002740"/>
                <a:gd name="connsiteY344" fmla="*/ 1695846 h 1836160"/>
                <a:gd name="connsiteX345" fmla="*/ 1630718 w 4002740"/>
                <a:gd name="connsiteY345" fmla="*/ 1695846 h 1836160"/>
                <a:gd name="connsiteX346" fmla="*/ 1672963 w 4002740"/>
                <a:gd name="connsiteY346" fmla="*/ 1695846 h 1836160"/>
                <a:gd name="connsiteX347" fmla="*/ 1683525 w 4002740"/>
                <a:gd name="connsiteY347" fmla="*/ 1695846 h 1836160"/>
                <a:gd name="connsiteX348" fmla="*/ 1683525 w 4002740"/>
                <a:gd name="connsiteY348" fmla="*/ 1703390 h 1836160"/>
                <a:gd name="connsiteX349" fmla="*/ 1694086 w 4002740"/>
                <a:gd name="connsiteY349" fmla="*/ 1703390 h 1836160"/>
                <a:gd name="connsiteX350" fmla="*/ 1704647 w 4002740"/>
                <a:gd name="connsiteY350" fmla="*/ 1703390 h 1836160"/>
                <a:gd name="connsiteX351" fmla="*/ 1704647 w 4002740"/>
                <a:gd name="connsiteY351" fmla="*/ 1709425 h 1836160"/>
                <a:gd name="connsiteX352" fmla="*/ 1778577 w 4002740"/>
                <a:gd name="connsiteY352" fmla="*/ 1709425 h 1836160"/>
                <a:gd name="connsiteX353" fmla="*/ 1778577 w 4002740"/>
                <a:gd name="connsiteY353" fmla="*/ 1716969 h 1836160"/>
                <a:gd name="connsiteX354" fmla="*/ 1810261 w 4002740"/>
                <a:gd name="connsiteY354" fmla="*/ 1716969 h 1836160"/>
                <a:gd name="connsiteX355" fmla="*/ 1835658 w 4002740"/>
                <a:gd name="connsiteY355" fmla="*/ 1716969 h 1836160"/>
                <a:gd name="connsiteX356" fmla="*/ 1835658 w 4002740"/>
                <a:gd name="connsiteY356" fmla="*/ 1723004 h 1836160"/>
                <a:gd name="connsiteX357" fmla="*/ 1856780 w 4002740"/>
                <a:gd name="connsiteY357" fmla="*/ 1723004 h 1836160"/>
                <a:gd name="connsiteX358" fmla="*/ 1901037 w 4002740"/>
                <a:gd name="connsiteY358" fmla="*/ 1723004 h 1836160"/>
                <a:gd name="connsiteX359" fmla="*/ 1901037 w 4002740"/>
                <a:gd name="connsiteY359" fmla="*/ 1730548 h 1836160"/>
                <a:gd name="connsiteX360" fmla="*/ 1903175 w 4002740"/>
                <a:gd name="connsiteY360" fmla="*/ 1730548 h 1836160"/>
                <a:gd name="connsiteX361" fmla="*/ 1903175 w 4002740"/>
                <a:gd name="connsiteY361" fmla="*/ 1738092 h 1836160"/>
                <a:gd name="connsiteX362" fmla="*/ 1905313 w 4002740"/>
                <a:gd name="connsiteY362" fmla="*/ 1738092 h 1836160"/>
                <a:gd name="connsiteX363" fmla="*/ 1905313 w 4002740"/>
                <a:gd name="connsiteY363" fmla="*/ 1745635 h 1836160"/>
                <a:gd name="connsiteX364" fmla="*/ 1989803 w 4002740"/>
                <a:gd name="connsiteY364" fmla="*/ 1745635 h 1836160"/>
                <a:gd name="connsiteX365" fmla="*/ 1994078 w 4002740"/>
                <a:gd name="connsiteY365" fmla="*/ 1745635 h 1836160"/>
                <a:gd name="connsiteX366" fmla="*/ 1994078 w 4002740"/>
                <a:gd name="connsiteY366" fmla="*/ 1753179 h 1836160"/>
                <a:gd name="connsiteX367" fmla="*/ 2008788 w 4002740"/>
                <a:gd name="connsiteY367" fmla="*/ 1753179 h 1836160"/>
                <a:gd name="connsiteX368" fmla="*/ 2101703 w 4002740"/>
                <a:gd name="connsiteY368" fmla="*/ 1753179 h 1836160"/>
                <a:gd name="connsiteX369" fmla="*/ 2101703 w 4002740"/>
                <a:gd name="connsiteY369" fmla="*/ 1760723 h 1836160"/>
                <a:gd name="connsiteX370" fmla="*/ 2148223 w 4002740"/>
                <a:gd name="connsiteY370" fmla="*/ 1760723 h 1836160"/>
                <a:gd name="connsiteX371" fmla="*/ 2148223 w 4002740"/>
                <a:gd name="connsiteY371" fmla="*/ 1768267 h 1836160"/>
                <a:gd name="connsiteX372" fmla="*/ 2156647 w 4002740"/>
                <a:gd name="connsiteY372" fmla="*/ 1768267 h 1836160"/>
                <a:gd name="connsiteX373" fmla="*/ 2156647 w 4002740"/>
                <a:gd name="connsiteY373" fmla="*/ 1774302 h 1836160"/>
                <a:gd name="connsiteX374" fmla="*/ 2160921 w 4002740"/>
                <a:gd name="connsiteY374" fmla="*/ 1774302 h 1836160"/>
                <a:gd name="connsiteX375" fmla="*/ 2160921 w 4002740"/>
                <a:gd name="connsiteY375" fmla="*/ 1781846 h 1836160"/>
                <a:gd name="connsiteX376" fmla="*/ 2213728 w 4002740"/>
                <a:gd name="connsiteY376" fmla="*/ 1781846 h 1836160"/>
                <a:gd name="connsiteX377" fmla="*/ 2213728 w 4002740"/>
                <a:gd name="connsiteY377" fmla="*/ 1789389 h 1836160"/>
                <a:gd name="connsiteX378" fmla="*/ 2342601 w 4002740"/>
                <a:gd name="connsiteY378" fmla="*/ 1789389 h 1836160"/>
                <a:gd name="connsiteX379" fmla="*/ 2439665 w 4002740"/>
                <a:gd name="connsiteY379" fmla="*/ 1789389 h 1836160"/>
                <a:gd name="connsiteX380" fmla="*/ 2498883 w 4002740"/>
                <a:gd name="connsiteY380" fmla="*/ 1789389 h 1836160"/>
                <a:gd name="connsiteX381" fmla="*/ 2517869 w 4002740"/>
                <a:gd name="connsiteY381" fmla="*/ 1789389 h 1836160"/>
                <a:gd name="connsiteX382" fmla="*/ 2517869 w 4002740"/>
                <a:gd name="connsiteY382" fmla="*/ 1798442 h 1836160"/>
                <a:gd name="connsiteX383" fmla="*/ 2621345 w 4002740"/>
                <a:gd name="connsiteY383" fmla="*/ 1798442 h 1836160"/>
                <a:gd name="connsiteX384" fmla="*/ 2621345 w 4002740"/>
                <a:gd name="connsiteY384" fmla="*/ 1805986 h 1836160"/>
                <a:gd name="connsiteX385" fmla="*/ 2678426 w 4002740"/>
                <a:gd name="connsiteY385" fmla="*/ 1805986 h 1836160"/>
                <a:gd name="connsiteX386" fmla="*/ 2840995 w 4002740"/>
                <a:gd name="connsiteY386" fmla="*/ 1805986 h 1836160"/>
                <a:gd name="connsiteX387" fmla="*/ 2931898 w 4002740"/>
                <a:gd name="connsiteY387" fmla="*/ 1805986 h 1836160"/>
                <a:gd name="connsiteX388" fmla="*/ 2931898 w 4002740"/>
                <a:gd name="connsiteY388" fmla="*/ 1813530 h 1836160"/>
                <a:gd name="connsiteX389" fmla="*/ 3014251 w 4002740"/>
                <a:gd name="connsiteY389" fmla="*/ 1813530 h 1836160"/>
                <a:gd name="connsiteX390" fmla="*/ 3026949 w 4002740"/>
                <a:gd name="connsiteY390" fmla="*/ 1813530 h 1836160"/>
                <a:gd name="connsiteX391" fmla="*/ 3026949 w 4002740"/>
                <a:gd name="connsiteY391" fmla="*/ 1822582 h 1836160"/>
                <a:gd name="connsiteX392" fmla="*/ 3045935 w 4002740"/>
                <a:gd name="connsiteY392" fmla="*/ 1822582 h 1836160"/>
                <a:gd name="connsiteX393" fmla="*/ 3079756 w 4002740"/>
                <a:gd name="connsiteY393" fmla="*/ 1822582 h 1836160"/>
                <a:gd name="connsiteX394" fmla="*/ 3168396 w 4002740"/>
                <a:gd name="connsiteY394" fmla="*/ 1822582 h 1836160"/>
                <a:gd name="connsiteX395" fmla="*/ 3200080 w 4002740"/>
                <a:gd name="connsiteY395" fmla="*/ 1822582 h 1836160"/>
                <a:gd name="connsiteX396" fmla="*/ 3210642 w 4002740"/>
                <a:gd name="connsiteY396" fmla="*/ 1822582 h 1836160"/>
                <a:gd name="connsiteX397" fmla="*/ 3274009 w 4002740"/>
                <a:gd name="connsiteY397" fmla="*/ 1822582 h 1836160"/>
                <a:gd name="connsiteX398" fmla="*/ 3341652 w 4002740"/>
                <a:gd name="connsiteY398" fmla="*/ 1822582 h 1836160"/>
                <a:gd name="connsiteX399" fmla="*/ 3347939 w 4002740"/>
                <a:gd name="connsiteY399" fmla="*/ 1822582 h 1836160"/>
                <a:gd name="connsiteX400" fmla="*/ 3379623 w 4002740"/>
                <a:gd name="connsiteY400" fmla="*/ 1822582 h 1836160"/>
                <a:gd name="connsiteX401" fmla="*/ 3392321 w 4002740"/>
                <a:gd name="connsiteY401" fmla="*/ 1822582 h 1836160"/>
                <a:gd name="connsiteX402" fmla="*/ 3502210 w 4002740"/>
                <a:gd name="connsiteY402" fmla="*/ 1822582 h 1836160"/>
                <a:gd name="connsiteX403" fmla="*/ 3523332 w 4002740"/>
                <a:gd name="connsiteY403" fmla="*/ 1822582 h 1836160"/>
                <a:gd name="connsiteX404" fmla="*/ 3523332 w 4002740"/>
                <a:gd name="connsiteY404" fmla="*/ 1836161 h 1836160"/>
                <a:gd name="connsiteX405" fmla="*/ 3586700 w 4002740"/>
                <a:gd name="connsiteY405" fmla="*/ 1836161 h 1836160"/>
                <a:gd name="connsiteX406" fmla="*/ 3595123 w 4002740"/>
                <a:gd name="connsiteY406" fmla="*/ 1836161 h 1836160"/>
                <a:gd name="connsiteX407" fmla="*/ 3633094 w 4002740"/>
                <a:gd name="connsiteY407" fmla="*/ 1836161 h 1836160"/>
                <a:gd name="connsiteX408" fmla="*/ 3683889 w 4002740"/>
                <a:gd name="connsiteY408" fmla="*/ 1836161 h 1836160"/>
                <a:gd name="connsiteX409" fmla="*/ 3709161 w 4002740"/>
                <a:gd name="connsiteY409" fmla="*/ 1836161 h 1836160"/>
                <a:gd name="connsiteX410" fmla="*/ 3726135 w 4002740"/>
                <a:gd name="connsiteY410" fmla="*/ 1836161 h 1836160"/>
                <a:gd name="connsiteX411" fmla="*/ 3850733 w 4002740"/>
                <a:gd name="connsiteY411" fmla="*/ 1836161 h 1836160"/>
                <a:gd name="connsiteX412" fmla="*/ 3909826 w 4002740"/>
                <a:gd name="connsiteY412" fmla="*/ 1836161 h 1836160"/>
                <a:gd name="connsiteX413" fmla="*/ 3914100 w 4002740"/>
                <a:gd name="connsiteY413" fmla="*/ 1836161 h 1836160"/>
                <a:gd name="connsiteX414" fmla="*/ 3928811 w 4002740"/>
                <a:gd name="connsiteY414" fmla="*/ 1836161 h 1836160"/>
                <a:gd name="connsiteX415" fmla="*/ 3952071 w 4002740"/>
                <a:gd name="connsiteY415" fmla="*/ 1836161 h 1836160"/>
                <a:gd name="connsiteX416" fmla="*/ 3954208 w 4002740"/>
                <a:gd name="connsiteY416" fmla="*/ 1836161 h 1836160"/>
                <a:gd name="connsiteX417" fmla="*/ 4002741 w 4002740"/>
                <a:gd name="connsiteY417" fmla="*/ 1836161 h 18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02740" h="1836160">
                  <a:moveTo>
                    <a:pt x="0" y="0"/>
                  </a:moveTo>
                  <a:lnTo>
                    <a:pt x="0" y="0"/>
                  </a:lnTo>
                  <a:lnTo>
                    <a:pt x="4275" y="4526"/>
                  </a:lnTo>
                  <a:lnTo>
                    <a:pt x="6412" y="4526"/>
                  </a:lnTo>
                  <a:lnTo>
                    <a:pt x="6412" y="10561"/>
                  </a:lnTo>
                  <a:lnTo>
                    <a:pt x="12698" y="10561"/>
                  </a:lnTo>
                  <a:lnTo>
                    <a:pt x="12698" y="15088"/>
                  </a:lnTo>
                  <a:lnTo>
                    <a:pt x="12698" y="19614"/>
                  </a:lnTo>
                  <a:lnTo>
                    <a:pt x="19111" y="19614"/>
                  </a:lnTo>
                  <a:lnTo>
                    <a:pt x="19111" y="24140"/>
                  </a:lnTo>
                  <a:lnTo>
                    <a:pt x="21123" y="30175"/>
                  </a:lnTo>
                  <a:lnTo>
                    <a:pt x="27535" y="30175"/>
                  </a:lnTo>
                  <a:lnTo>
                    <a:pt x="27535" y="34701"/>
                  </a:lnTo>
                  <a:lnTo>
                    <a:pt x="40233" y="34701"/>
                  </a:lnTo>
                  <a:lnTo>
                    <a:pt x="40233" y="39228"/>
                  </a:lnTo>
                  <a:lnTo>
                    <a:pt x="48657" y="39228"/>
                  </a:lnTo>
                  <a:lnTo>
                    <a:pt x="48657" y="45263"/>
                  </a:lnTo>
                  <a:lnTo>
                    <a:pt x="52806" y="45263"/>
                  </a:lnTo>
                  <a:lnTo>
                    <a:pt x="52806" y="54315"/>
                  </a:lnTo>
                  <a:lnTo>
                    <a:pt x="54944" y="54315"/>
                  </a:lnTo>
                  <a:lnTo>
                    <a:pt x="54944" y="64877"/>
                  </a:lnTo>
                  <a:lnTo>
                    <a:pt x="61356" y="64877"/>
                  </a:lnTo>
                  <a:lnTo>
                    <a:pt x="61356" y="69403"/>
                  </a:lnTo>
                  <a:lnTo>
                    <a:pt x="63368" y="69403"/>
                  </a:lnTo>
                  <a:lnTo>
                    <a:pt x="63368" y="79964"/>
                  </a:lnTo>
                  <a:lnTo>
                    <a:pt x="76067" y="79964"/>
                  </a:lnTo>
                  <a:lnTo>
                    <a:pt x="76067" y="84491"/>
                  </a:lnTo>
                  <a:lnTo>
                    <a:pt x="84491" y="84491"/>
                  </a:lnTo>
                  <a:lnTo>
                    <a:pt x="84491" y="90526"/>
                  </a:lnTo>
                  <a:lnTo>
                    <a:pt x="86628" y="95052"/>
                  </a:lnTo>
                  <a:lnTo>
                    <a:pt x="88765" y="95052"/>
                  </a:lnTo>
                  <a:lnTo>
                    <a:pt x="88765" y="99578"/>
                  </a:lnTo>
                  <a:lnTo>
                    <a:pt x="90903" y="99578"/>
                  </a:lnTo>
                  <a:lnTo>
                    <a:pt x="90903" y="114666"/>
                  </a:lnTo>
                  <a:lnTo>
                    <a:pt x="93040" y="114666"/>
                  </a:lnTo>
                  <a:lnTo>
                    <a:pt x="93040" y="125227"/>
                  </a:lnTo>
                  <a:lnTo>
                    <a:pt x="95052" y="125227"/>
                  </a:lnTo>
                  <a:lnTo>
                    <a:pt x="95052" y="144841"/>
                  </a:lnTo>
                  <a:lnTo>
                    <a:pt x="97189" y="144841"/>
                  </a:lnTo>
                  <a:lnTo>
                    <a:pt x="97189" y="155402"/>
                  </a:lnTo>
                  <a:lnTo>
                    <a:pt x="99327" y="155402"/>
                  </a:lnTo>
                  <a:lnTo>
                    <a:pt x="99327" y="159929"/>
                  </a:lnTo>
                  <a:lnTo>
                    <a:pt x="101464" y="159929"/>
                  </a:lnTo>
                  <a:lnTo>
                    <a:pt x="101464" y="175016"/>
                  </a:lnTo>
                  <a:lnTo>
                    <a:pt x="103601" y="175016"/>
                  </a:lnTo>
                  <a:lnTo>
                    <a:pt x="103601" y="245928"/>
                  </a:lnTo>
                  <a:lnTo>
                    <a:pt x="105613" y="245928"/>
                  </a:lnTo>
                  <a:lnTo>
                    <a:pt x="105613" y="286664"/>
                  </a:lnTo>
                  <a:lnTo>
                    <a:pt x="107750" y="286664"/>
                  </a:lnTo>
                  <a:lnTo>
                    <a:pt x="107750" y="307787"/>
                  </a:lnTo>
                  <a:lnTo>
                    <a:pt x="109888" y="307787"/>
                  </a:lnTo>
                  <a:lnTo>
                    <a:pt x="109888" y="316840"/>
                  </a:lnTo>
                  <a:lnTo>
                    <a:pt x="112025" y="316840"/>
                  </a:lnTo>
                  <a:lnTo>
                    <a:pt x="112025" y="327401"/>
                  </a:lnTo>
                  <a:lnTo>
                    <a:pt x="114163" y="327401"/>
                  </a:lnTo>
                  <a:lnTo>
                    <a:pt x="114163" y="353050"/>
                  </a:lnTo>
                  <a:lnTo>
                    <a:pt x="116174" y="353050"/>
                  </a:lnTo>
                  <a:lnTo>
                    <a:pt x="116174" y="363611"/>
                  </a:lnTo>
                  <a:lnTo>
                    <a:pt x="118312" y="363611"/>
                  </a:lnTo>
                  <a:lnTo>
                    <a:pt x="118312" y="368137"/>
                  </a:lnTo>
                  <a:lnTo>
                    <a:pt x="120449" y="372664"/>
                  </a:lnTo>
                  <a:lnTo>
                    <a:pt x="131010" y="372664"/>
                  </a:lnTo>
                  <a:lnTo>
                    <a:pt x="131010" y="378699"/>
                  </a:lnTo>
                  <a:lnTo>
                    <a:pt x="135285" y="383225"/>
                  </a:lnTo>
                  <a:lnTo>
                    <a:pt x="152133" y="383225"/>
                  </a:lnTo>
                  <a:lnTo>
                    <a:pt x="152133" y="389260"/>
                  </a:lnTo>
                  <a:lnTo>
                    <a:pt x="160557" y="393786"/>
                  </a:lnTo>
                  <a:lnTo>
                    <a:pt x="166969" y="393786"/>
                  </a:lnTo>
                  <a:lnTo>
                    <a:pt x="166969" y="398313"/>
                  </a:lnTo>
                  <a:lnTo>
                    <a:pt x="173256" y="398313"/>
                  </a:lnTo>
                  <a:lnTo>
                    <a:pt x="179542" y="398313"/>
                  </a:lnTo>
                  <a:lnTo>
                    <a:pt x="179542" y="408874"/>
                  </a:lnTo>
                  <a:lnTo>
                    <a:pt x="181680" y="408874"/>
                  </a:lnTo>
                  <a:lnTo>
                    <a:pt x="188092" y="408874"/>
                  </a:lnTo>
                  <a:lnTo>
                    <a:pt x="188092" y="414909"/>
                  </a:lnTo>
                  <a:lnTo>
                    <a:pt x="190104" y="414909"/>
                  </a:lnTo>
                  <a:lnTo>
                    <a:pt x="190104" y="419435"/>
                  </a:lnTo>
                  <a:lnTo>
                    <a:pt x="192241" y="419435"/>
                  </a:lnTo>
                  <a:lnTo>
                    <a:pt x="192241" y="423962"/>
                  </a:lnTo>
                  <a:lnTo>
                    <a:pt x="194378" y="423962"/>
                  </a:lnTo>
                  <a:lnTo>
                    <a:pt x="194378" y="440558"/>
                  </a:lnTo>
                  <a:lnTo>
                    <a:pt x="194378" y="445084"/>
                  </a:lnTo>
                  <a:lnTo>
                    <a:pt x="196516" y="445084"/>
                  </a:lnTo>
                  <a:lnTo>
                    <a:pt x="196516" y="451119"/>
                  </a:lnTo>
                  <a:lnTo>
                    <a:pt x="198653" y="455646"/>
                  </a:lnTo>
                  <a:lnTo>
                    <a:pt x="200665" y="455646"/>
                  </a:lnTo>
                  <a:lnTo>
                    <a:pt x="200665" y="460172"/>
                  </a:lnTo>
                  <a:lnTo>
                    <a:pt x="202803" y="460172"/>
                  </a:lnTo>
                  <a:lnTo>
                    <a:pt x="202803" y="470733"/>
                  </a:lnTo>
                  <a:lnTo>
                    <a:pt x="204940" y="470733"/>
                  </a:lnTo>
                  <a:lnTo>
                    <a:pt x="204940" y="487329"/>
                  </a:lnTo>
                  <a:lnTo>
                    <a:pt x="207077" y="487329"/>
                  </a:lnTo>
                  <a:lnTo>
                    <a:pt x="207077" y="549189"/>
                  </a:lnTo>
                  <a:lnTo>
                    <a:pt x="207077" y="585399"/>
                  </a:lnTo>
                  <a:lnTo>
                    <a:pt x="209215" y="585399"/>
                  </a:lnTo>
                  <a:lnTo>
                    <a:pt x="209215" y="606522"/>
                  </a:lnTo>
                  <a:lnTo>
                    <a:pt x="211226" y="606522"/>
                  </a:lnTo>
                  <a:lnTo>
                    <a:pt x="211226" y="621609"/>
                  </a:lnTo>
                  <a:lnTo>
                    <a:pt x="213364" y="621609"/>
                  </a:lnTo>
                  <a:lnTo>
                    <a:pt x="213364" y="638206"/>
                  </a:lnTo>
                  <a:lnTo>
                    <a:pt x="215501" y="638206"/>
                  </a:lnTo>
                  <a:lnTo>
                    <a:pt x="215501" y="642732"/>
                  </a:lnTo>
                  <a:lnTo>
                    <a:pt x="217639" y="642732"/>
                  </a:lnTo>
                  <a:lnTo>
                    <a:pt x="217639" y="659328"/>
                  </a:lnTo>
                  <a:lnTo>
                    <a:pt x="219776" y="659328"/>
                  </a:lnTo>
                  <a:lnTo>
                    <a:pt x="219776" y="674416"/>
                  </a:lnTo>
                  <a:lnTo>
                    <a:pt x="221788" y="674416"/>
                  </a:lnTo>
                  <a:lnTo>
                    <a:pt x="221788" y="680451"/>
                  </a:lnTo>
                  <a:lnTo>
                    <a:pt x="221788" y="691012"/>
                  </a:lnTo>
                  <a:lnTo>
                    <a:pt x="226062" y="691012"/>
                  </a:lnTo>
                  <a:lnTo>
                    <a:pt x="226062" y="701573"/>
                  </a:lnTo>
                  <a:lnTo>
                    <a:pt x="228200" y="701573"/>
                  </a:lnTo>
                  <a:lnTo>
                    <a:pt x="228200" y="706100"/>
                  </a:lnTo>
                  <a:lnTo>
                    <a:pt x="234486" y="706100"/>
                  </a:lnTo>
                  <a:lnTo>
                    <a:pt x="234486" y="712135"/>
                  </a:lnTo>
                  <a:lnTo>
                    <a:pt x="245048" y="712135"/>
                  </a:lnTo>
                  <a:lnTo>
                    <a:pt x="245048" y="722696"/>
                  </a:lnTo>
                  <a:lnTo>
                    <a:pt x="257747" y="722696"/>
                  </a:lnTo>
                  <a:lnTo>
                    <a:pt x="257747" y="733257"/>
                  </a:lnTo>
                  <a:lnTo>
                    <a:pt x="259884" y="733257"/>
                  </a:lnTo>
                  <a:lnTo>
                    <a:pt x="272583" y="733257"/>
                  </a:lnTo>
                  <a:lnTo>
                    <a:pt x="272583" y="742310"/>
                  </a:lnTo>
                  <a:lnTo>
                    <a:pt x="281007" y="742310"/>
                  </a:lnTo>
                  <a:lnTo>
                    <a:pt x="281007" y="748345"/>
                  </a:lnTo>
                  <a:lnTo>
                    <a:pt x="289430" y="752871"/>
                  </a:lnTo>
                  <a:lnTo>
                    <a:pt x="291568" y="752871"/>
                  </a:lnTo>
                  <a:lnTo>
                    <a:pt x="291568" y="758906"/>
                  </a:lnTo>
                  <a:lnTo>
                    <a:pt x="293705" y="758906"/>
                  </a:lnTo>
                  <a:lnTo>
                    <a:pt x="293705" y="769468"/>
                  </a:lnTo>
                  <a:lnTo>
                    <a:pt x="295717" y="769468"/>
                  </a:lnTo>
                  <a:lnTo>
                    <a:pt x="295717" y="780029"/>
                  </a:lnTo>
                  <a:lnTo>
                    <a:pt x="299992" y="780029"/>
                  </a:lnTo>
                  <a:lnTo>
                    <a:pt x="299992" y="790590"/>
                  </a:lnTo>
                  <a:lnTo>
                    <a:pt x="304266" y="790590"/>
                  </a:lnTo>
                  <a:lnTo>
                    <a:pt x="304266" y="795117"/>
                  </a:lnTo>
                  <a:lnTo>
                    <a:pt x="306278" y="795117"/>
                  </a:lnTo>
                  <a:lnTo>
                    <a:pt x="306278" y="828309"/>
                  </a:lnTo>
                  <a:lnTo>
                    <a:pt x="308416" y="828309"/>
                  </a:lnTo>
                  <a:lnTo>
                    <a:pt x="308416" y="859993"/>
                  </a:lnTo>
                  <a:lnTo>
                    <a:pt x="310553" y="859993"/>
                  </a:lnTo>
                  <a:lnTo>
                    <a:pt x="310553" y="881116"/>
                  </a:lnTo>
                  <a:lnTo>
                    <a:pt x="312690" y="881116"/>
                  </a:lnTo>
                  <a:lnTo>
                    <a:pt x="312690" y="891677"/>
                  </a:lnTo>
                  <a:lnTo>
                    <a:pt x="314828" y="891677"/>
                  </a:lnTo>
                  <a:lnTo>
                    <a:pt x="314828" y="902239"/>
                  </a:lnTo>
                  <a:lnTo>
                    <a:pt x="316839" y="902239"/>
                  </a:lnTo>
                  <a:lnTo>
                    <a:pt x="316839" y="912800"/>
                  </a:lnTo>
                  <a:lnTo>
                    <a:pt x="318977" y="918835"/>
                  </a:lnTo>
                  <a:lnTo>
                    <a:pt x="321114" y="918835"/>
                  </a:lnTo>
                  <a:lnTo>
                    <a:pt x="321114" y="923361"/>
                  </a:lnTo>
                  <a:lnTo>
                    <a:pt x="325389" y="923361"/>
                  </a:lnTo>
                  <a:lnTo>
                    <a:pt x="325389" y="929396"/>
                  </a:lnTo>
                  <a:lnTo>
                    <a:pt x="331676" y="929396"/>
                  </a:lnTo>
                  <a:lnTo>
                    <a:pt x="331676" y="933923"/>
                  </a:lnTo>
                  <a:lnTo>
                    <a:pt x="337962" y="933923"/>
                  </a:lnTo>
                  <a:lnTo>
                    <a:pt x="340100" y="933923"/>
                  </a:lnTo>
                  <a:lnTo>
                    <a:pt x="340100" y="939958"/>
                  </a:lnTo>
                  <a:lnTo>
                    <a:pt x="344374" y="939958"/>
                  </a:lnTo>
                  <a:lnTo>
                    <a:pt x="344374" y="944484"/>
                  </a:lnTo>
                  <a:lnTo>
                    <a:pt x="348524" y="944484"/>
                  </a:lnTo>
                  <a:lnTo>
                    <a:pt x="348524" y="956554"/>
                  </a:lnTo>
                  <a:lnTo>
                    <a:pt x="357073" y="956554"/>
                  </a:lnTo>
                  <a:lnTo>
                    <a:pt x="357073" y="961080"/>
                  </a:lnTo>
                  <a:lnTo>
                    <a:pt x="361222" y="961080"/>
                  </a:lnTo>
                  <a:lnTo>
                    <a:pt x="361222" y="967115"/>
                  </a:lnTo>
                  <a:lnTo>
                    <a:pt x="367634" y="967115"/>
                  </a:lnTo>
                  <a:lnTo>
                    <a:pt x="367634" y="971642"/>
                  </a:lnTo>
                  <a:lnTo>
                    <a:pt x="371783" y="971642"/>
                  </a:lnTo>
                  <a:lnTo>
                    <a:pt x="373921" y="971642"/>
                  </a:lnTo>
                  <a:lnTo>
                    <a:pt x="373921" y="977677"/>
                  </a:lnTo>
                  <a:lnTo>
                    <a:pt x="376058" y="982203"/>
                  </a:lnTo>
                  <a:lnTo>
                    <a:pt x="397181" y="982203"/>
                  </a:lnTo>
                  <a:lnTo>
                    <a:pt x="397181" y="988238"/>
                  </a:lnTo>
                  <a:lnTo>
                    <a:pt x="401330" y="988238"/>
                  </a:lnTo>
                  <a:lnTo>
                    <a:pt x="401330" y="994273"/>
                  </a:lnTo>
                  <a:lnTo>
                    <a:pt x="403468" y="994273"/>
                  </a:lnTo>
                  <a:lnTo>
                    <a:pt x="403468" y="1004834"/>
                  </a:lnTo>
                  <a:lnTo>
                    <a:pt x="403468" y="1009361"/>
                  </a:lnTo>
                  <a:lnTo>
                    <a:pt x="407742" y="1009361"/>
                  </a:lnTo>
                  <a:lnTo>
                    <a:pt x="409880" y="1009361"/>
                  </a:lnTo>
                  <a:lnTo>
                    <a:pt x="409880" y="1021431"/>
                  </a:lnTo>
                  <a:lnTo>
                    <a:pt x="411891" y="1021431"/>
                  </a:lnTo>
                  <a:lnTo>
                    <a:pt x="411891" y="1059150"/>
                  </a:lnTo>
                  <a:lnTo>
                    <a:pt x="414029" y="1059150"/>
                  </a:lnTo>
                  <a:lnTo>
                    <a:pt x="414029" y="1080272"/>
                  </a:lnTo>
                  <a:lnTo>
                    <a:pt x="416166" y="1080272"/>
                  </a:lnTo>
                  <a:lnTo>
                    <a:pt x="416166" y="1092342"/>
                  </a:lnTo>
                  <a:lnTo>
                    <a:pt x="420441" y="1092342"/>
                  </a:lnTo>
                  <a:lnTo>
                    <a:pt x="422453" y="1092342"/>
                  </a:lnTo>
                  <a:lnTo>
                    <a:pt x="422453" y="1102904"/>
                  </a:lnTo>
                  <a:lnTo>
                    <a:pt x="424590" y="1102904"/>
                  </a:lnTo>
                  <a:lnTo>
                    <a:pt x="424590" y="1131570"/>
                  </a:lnTo>
                  <a:lnTo>
                    <a:pt x="426728" y="1136096"/>
                  </a:lnTo>
                  <a:lnTo>
                    <a:pt x="435151" y="1136096"/>
                  </a:lnTo>
                  <a:lnTo>
                    <a:pt x="435151" y="1148166"/>
                  </a:lnTo>
                  <a:lnTo>
                    <a:pt x="437289" y="1148166"/>
                  </a:lnTo>
                  <a:lnTo>
                    <a:pt x="437289" y="1158728"/>
                  </a:lnTo>
                  <a:lnTo>
                    <a:pt x="443575" y="1158728"/>
                  </a:lnTo>
                  <a:lnTo>
                    <a:pt x="443575" y="1164763"/>
                  </a:lnTo>
                  <a:lnTo>
                    <a:pt x="445713" y="1169289"/>
                  </a:lnTo>
                  <a:lnTo>
                    <a:pt x="449987" y="1169289"/>
                  </a:lnTo>
                  <a:lnTo>
                    <a:pt x="449987" y="1175324"/>
                  </a:lnTo>
                  <a:lnTo>
                    <a:pt x="452125" y="1175324"/>
                  </a:lnTo>
                  <a:lnTo>
                    <a:pt x="452125" y="1185885"/>
                  </a:lnTo>
                  <a:lnTo>
                    <a:pt x="464698" y="1185885"/>
                  </a:lnTo>
                  <a:lnTo>
                    <a:pt x="464698" y="1191920"/>
                  </a:lnTo>
                  <a:lnTo>
                    <a:pt x="490095" y="1191920"/>
                  </a:lnTo>
                  <a:lnTo>
                    <a:pt x="490095" y="1197956"/>
                  </a:lnTo>
                  <a:lnTo>
                    <a:pt x="500657" y="1197956"/>
                  </a:lnTo>
                  <a:lnTo>
                    <a:pt x="500657" y="1202482"/>
                  </a:lnTo>
                  <a:lnTo>
                    <a:pt x="502794" y="1202482"/>
                  </a:lnTo>
                  <a:lnTo>
                    <a:pt x="502794" y="1219078"/>
                  </a:lnTo>
                  <a:lnTo>
                    <a:pt x="504932" y="1225113"/>
                  </a:lnTo>
                  <a:lnTo>
                    <a:pt x="506943" y="1225113"/>
                  </a:lnTo>
                  <a:lnTo>
                    <a:pt x="506943" y="1231148"/>
                  </a:lnTo>
                  <a:lnTo>
                    <a:pt x="513355" y="1235675"/>
                  </a:lnTo>
                  <a:lnTo>
                    <a:pt x="513355" y="1247745"/>
                  </a:lnTo>
                  <a:lnTo>
                    <a:pt x="515493" y="1253780"/>
                  </a:lnTo>
                  <a:lnTo>
                    <a:pt x="519642" y="1253780"/>
                  </a:lnTo>
                  <a:lnTo>
                    <a:pt x="519642" y="1258306"/>
                  </a:lnTo>
                  <a:lnTo>
                    <a:pt x="528066" y="1258306"/>
                  </a:lnTo>
                  <a:lnTo>
                    <a:pt x="528066" y="1270376"/>
                  </a:lnTo>
                  <a:lnTo>
                    <a:pt x="536616" y="1270376"/>
                  </a:lnTo>
                  <a:lnTo>
                    <a:pt x="536616" y="1276411"/>
                  </a:lnTo>
                  <a:lnTo>
                    <a:pt x="538627" y="1280937"/>
                  </a:lnTo>
                  <a:lnTo>
                    <a:pt x="555601" y="1280937"/>
                  </a:lnTo>
                  <a:lnTo>
                    <a:pt x="555601" y="1286972"/>
                  </a:lnTo>
                  <a:lnTo>
                    <a:pt x="580872" y="1286972"/>
                  </a:lnTo>
                  <a:lnTo>
                    <a:pt x="580872" y="1293007"/>
                  </a:lnTo>
                  <a:lnTo>
                    <a:pt x="597846" y="1293007"/>
                  </a:lnTo>
                  <a:lnTo>
                    <a:pt x="597846" y="1297534"/>
                  </a:lnTo>
                  <a:lnTo>
                    <a:pt x="604133" y="1297534"/>
                  </a:lnTo>
                  <a:lnTo>
                    <a:pt x="604133" y="1303569"/>
                  </a:lnTo>
                  <a:lnTo>
                    <a:pt x="606270" y="1303569"/>
                  </a:lnTo>
                  <a:lnTo>
                    <a:pt x="606270" y="1315639"/>
                  </a:lnTo>
                  <a:lnTo>
                    <a:pt x="612557" y="1315639"/>
                  </a:lnTo>
                  <a:lnTo>
                    <a:pt x="612557" y="1320165"/>
                  </a:lnTo>
                  <a:lnTo>
                    <a:pt x="616831" y="1320165"/>
                  </a:lnTo>
                  <a:lnTo>
                    <a:pt x="616831" y="1348832"/>
                  </a:lnTo>
                  <a:lnTo>
                    <a:pt x="621106" y="1348832"/>
                  </a:lnTo>
                  <a:lnTo>
                    <a:pt x="621106" y="1354867"/>
                  </a:lnTo>
                  <a:lnTo>
                    <a:pt x="623118" y="1354867"/>
                  </a:lnTo>
                  <a:lnTo>
                    <a:pt x="623118" y="1365428"/>
                  </a:lnTo>
                  <a:lnTo>
                    <a:pt x="635816" y="1365428"/>
                  </a:lnTo>
                  <a:lnTo>
                    <a:pt x="635816" y="1371463"/>
                  </a:lnTo>
                  <a:lnTo>
                    <a:pt x="637954" y="1371463"/>
                  </a:lnTo>
                  <a:lnTo>
                    <a:pt x="646378" y="1371463"/>
                  </a:lnTo>
                  <a:lnTo>
                    <a:pt x="646378" y="1377498"/>
                  </a:lnTo>
                  <a:lnTo>
                    <a:pt x="652790" y="1377498"/>
                  </a:lnTo>
                  <a:lnTo>
                    <a:pt x="652790" y="1383533"/>
                  </a:lnTo>
                  <a:lnTo>
                    <a:pt x="652790" y="1388059"/>
                  </a:lnTo>
                  <a:lnTo>
                    <a:pt x="669638" y="1388059"/>
                  </a:lnTo>
                  <a:lnTo>
                    <a:pt x="669638" y="1394094"/>
                  </a:lnTo>
                  <a:lnTo>
                    <a:pt x="671775" y="1394094"/>
                  </a:lnTo>
                  <a:lnTo>
                    <a:pt x="671775" y="1400129"/>
                  </a:lnTo>
                  <a:lnTo>
                    <a:pt x="707608" y="1400129"/>
                  </a:lnTo>
                  <a:lnTo>
                    <a:pt x="707608" y="1406164"/>
                  </a:lnTo>
                  <a:lnTo>
                    <a:pt x="711883" y="1406164"/>
                  </a:lnTo>
                  <a:lnTo>
                    <a:pt x="711883" y="1412199"/>
                  </a:lnTo>
                  <a:lnTo>
                    <a:pt x="718170" y="1416726"/>
                  </a:lnTo>
                  <a:lnTo>
                    <a:pt x="718170" y="1434831"/>
                  </a:lnTo>
                  <a:lnTo>
                    <a:pt x="720307" y="1434831"/>
                  </a:lnTo>
                  <a:lnTo>
                    <a:pt x="720307" y="1445392"/>
                  </a:lnTo>
                  <a:lnTo>
                    <a:pt x="722445" y="1445392"/>
                  </a:lnTo>
                  <a:lnTo>
                    <a:pt x="726719" y="1451427"/>
                  </a:lnTo>
                  <a:lnTo>
                    <a:pt x="730869" y="1451427"/>
                  </a:lnTo>
                  <a:lnTo>
                    <a:pt x="730869" y="1457462"/>
                  </a:lnTo>
                  <a:lnTo>
                    <a:pt x="737281" y="1457462"/>
                  </a:lnTo>
                  <a:lnTo>
                    <a:pt x="754128" y="1457462"/>
                  </a:lnTo>
                  <a:lnTo>
                    <a:pt x="754128" y="1463497"/>
                  </a:lnTo>
                  <a:lnTo>
                    <a:pt x="770976" y="1463497"/>
                  </a:lnTo>
                  <a:lnTo>
                    <a:pt x="770976" y="1469532"/>
                  </a:lnTo>
                  <a:lnTo>
                    <a:pt x="821771" y="1469532"/>
                  </a:lnTo>
                  <a:lnTo>
                    <a:pt x="821771" y="1475567"/>
                  </a:lnTo>
                  <a:lnTo>
                    <a:pt x="823783" y="1475567"/>
                  </a:lnTo>
                  <a:lnTo>
                    <a:pt x="823783" y="1481602"/>
                  </a:lnTo>
                  <a:lnTo>
                    <a:pt x="825920" y="1481602"/>
                  </a:lnTo>
                  <a:lnTo>
                    <a:pt x="825920" y="1493672"/>
                  </a:lnTo>
                  <a:lnTo>
                    <a:pt x="834344" y="1493672"/>
                  </a:lnTo>
                  <a:lnTo>
                    <a:pt x="834344" y="1499708"/>
                  </a:lnTo>
                  <a:lnTo>
                    <a:pt x="861879" y="1499708"/>
                  </a:lnTo>
                  <a:lnTo>
                    <a:pt x="861879" y="1505743"/>
                  </a:lnTo>
                  <a:lnTo>
                    <a:pt x="874578" y="1505743"/>
                  </a:lnTo>
                  <a:lnTo>
                    <a:pt x="880864" y="1505743"/>
                  </a:lnTo>
                  <a:lnTo>
                    <a:pt x="912548" y="1505743"/>
                  </a:lnTo>
                  <a:lnTo>
                    <a:pt x="912548" y="1511778"/>
                  </a:lnTo>
                  <a:lnTo>
                    <a:pt x="925247" y="1511778"/>
                  </a:lnTo>
                  <a:lnTo>
                    <a:pt x="925247" y="1517813"/>
                  </a:lnTo>
                  <a:lnTo>
                    <a:pt x="929396" y="1523848"/>
                  </a:lnTo>
                  <a:lnTo>
                    <a:pt x="931534" y="1523848"/>
                  </a:lnTo>
                  <a:lnTo>
                    <a:pt x="931534" y="1529883"/>
                  </a:lnTo>
                  <a:lnTo>
                    <a:pt x="971641" y="1529883"/>
                  </a:lnTo>
                  <a:lnTo>
                    <a:pt x="971641" y="1535918"/>
                  </a:lnTo>
                  <a:lnTo>
                    <a:pt x="1003326" y="1535918"/>
                  </a:lnTo>
                  <a:lnTo>
                    <a:pt x="1011875" y="1541953"/>
                  </a:lnTo>
                  <a:lnTo>
                    <a:pt x="1016024" y="1541953"/>
                  </a:lnTo>
                  <a:lnTo>
                    <a:pt x="1016024" y="1554023"/>
                  </a:lnTo>
                  <a:lnTo>
                    <a:pt x="1016024" y="1560058"/>
                  </a:lnTo>
                  <a:lnTo>
                    <a:pt x="1020299" y="1560058"/>
                  </a:lnTo>
                  <a:lnTo>
                    <a:pt x="1020299" y="1566093"/>
                  </a:lnTo>
                  <a:lnTo>
                    <a:pt x="1022436" y="1566093"/>
                  </a:lnTo>
                  <a:lnTo>
                    <a:pt x="1022436" y="1572128"/>
                  </a:lnTo>
                  <a:lnTo>
                    <a:pt x="1024448" y="1578163"/>
                  </a:lnTo>
                  <a:lnTo>
                    <a:pt x="1028723" y="1578163"/>
                  </a:lnTo>
                  <a:lnTo>
                    <a:pt x="1028723" y="1584198"/>
                  </a:lnTo>
                  <a:lnTo>
                    <a:pt x="1030861" y="1584198"/>
                  </a:lnTo>
                  <a:lnTo>
                    <a:pt x="1030861" y="1590233"/>
                  </a:lnTo>
                  <a:lnTo>
                    <a:pt x="1092091" y="1590233"/>
                  </a:lnTo>
                  <a:lnTo>
                    <a:pt x="1092091" y="1596268"/>
                  </a:lnTo>
                  <a:lnTo>
                    <a:pt x="1119500" y="1596268"/>
                  </a:lnTo>
                  <a:lnTo>
                    <a:pt x="1119500" y="1602303"/>
                  </a:lnTo>
                  <a:lnTo>
                    <a:pt x="1121637" y="1602303"/>
                  </a:lnTo>
                  <a:lnTo>
                    <a:pt x="1121637" y="1608338"/>
                  </a:lnTo>
                  <a:lnTo>
                    <a:pt x="1132199" y="1608338"/>
                  </a:lnTo>
                  <a:lnTo>
                    <a:pt x="1132199" y="1614373"/>
                  </a:lnTo>
                  <a:lnTo>
                    <a:pt x="1182868" y="1614373"/>
                  </a:lnTo>
                  <a:lnTo>
                    <a:pt x="1182868" y="1620408"/>
                  </a:lnTo>
                  <a:lnTo>
                    <a:pt x="1185005" y="1620408"/>
                  </a:lnTo>
                  <a:lnTo>
                    <a:pt x="1185005" y="1626443"/>
                  </a:lnTo>
                  <a:lnTo>
                    <a:pt x="1193429" y="1626443"/>
                  </a:lnTo>
                  <a:lnTo>
                    <a:pt x="1193429" y="1632478"/>
                  </a:lnTo>
                  <a:lnTo>
                    <a:pt x="1206127" y="1632478"/>
                  </a:lnTo>
                  <a:lnTo>
                    <a:pt x="1231525" y="1632478"/>
                  </a:lnTo>
                  <a:lnTo>
                    <a:pt x="1231525" y="1638513"/>
                  </a:lnTo>
                  <a:lnTo>
                    <a:pt x="1242087" y="1638513"/>
                  </a:lnTo>
                  <a:lnTo>
                    <a:pt x="1242087" y="1644548"/>
                  </a:lnTo>
                  <a:lnTo>
                    <a:pt x="1335001" y="1644548"/>
                  </a:lnTo>
                  <a:lnTo>
                    <a:pt x="1335001" y="1652092"/>
                  </a:lnTo>
                  <a:lnTo>
                    <a:pt x="1339276" y="1652092"/>
                  </a:lnTo>
                  <a:lnTo>
                    <a:pt x="1381521" y="1652092"/>
                  </a:lnTo>
                  <a:lnTo>
                    <a:pt x="1381521" y="1658127"/>
                  </a:lnTo>
                  <a:lnTo>
                    <a:pt x="1419492" y="1658127"/>
                  </a:lnTo>
                  <a:lnTo>
                    <a:pt x="1419492" y="1664162"/>
                  </a:lnTo>
                  <a:lnTo>
                    <a:pt x="1430053" y="1670197"/>
                  </a:lnTo>
                  <a:lnTo>
                    <a:pt x="1434328" y="1670197"/>
                  </a:lnTo>
                  <a:lnTo>
                    <a:pt x="1438477" y="1670197"/>
                  </a:lnTo>
                  <a:lnTo>
                    <a:pt x="1438477" y="1676232"/>
                  </a:lnTo>
                  <a:lnTo>
                    <a:pt x="1440614" y="1676232"/>
                  </a:lnTo>
                  <a:lnTo>
                    <a:pt x="1440614" y="1682267"/>
                  </a:lnTo>
                  <a:lnTo>
                    <a:pt x="1442751" y="1682267"/>
                  </a:lnTo>
                  <a:lnTo>
                    <a:pt x="1489146" y="1682267"/>
                  </a:lnTo>
                  <a:lnTo>
                    <a:pt x="1544090" y="1682267"/>
                  </a:lnTo>
                  <a:lnTo>
                    <a:pt x="1544090" y="1689811"/>
                  </a:lnTo>
                  <a:lnTo>
                    <a:pt x="1563075" y="1689811"/>
                  </a:lnTo>
                  <a:lnTo>
                    <a:pt x="1563075" y="1695846"/>
                  </a:lnTo>
                  <a:lnTo>
                    <a:pt x="1630718" y="1695846"/>
                  </a:lnTo>
                  <a:lnTo>
                    <a:pt x="1672963" y="1695846"/>
                  </a:lnTo>
                  <a:lnTo>
                    <a:pt x="1683525" y="1695846"/>
                  </a:lnTo>
                  <a:lnTo>
                    <a:pt x="1683525" y="1703390"/>
                  </a:lnTo>
                  <a:lnTo>
                    <a:pt x="1694086" y="1703390"/>
                  </a:lnTo>
                  <a:lnTo>
                    <a:pt x="1704647" y="1703390"/>
                  </a:lnTo>
                  <a:lnTo>
                    <a:pt x="1704647" y="1709425"/>
                  </a:lnTo>
                  <a:lnTo>
                    <a:pt x="1778577" y="1709425"/>
                  </a:lnTo>
                  <a:lnTo>
                    <a:pt x="1778577" y="1716969"/>
                  </a:lnTo>
                  <a:lnTo>
                    <a:pt x="1810261" y="1716969"/>
                  </a:lnTo>
                  <a:lnTo>
                    <a:pt x="1835658" y="1716969"/>
                  </a:lnTo>
                  <a:lnTo>
                    <a:pt x="1835658" y="1723004"/>
                  </a:lnTo>
                  <a:lnTo>
                    <a:pt x="1856780" y="1723004"/>
                  </a:lnTo>
                  <a:lnTo>
                    <a:pt x="1901037" y="1723004"/>
                  </a:lnTo>
                  <a:lnTo>
                    <a:pt x="1901037" y="1730548"/>
                  </a:lnTo>
                  <a:lnTo>
                    <a:pt x="1903175" y="1730548"/>
                  </a:lnTo>
                  <a:lnTo>
                    <a:pt x="1903175" y="1738092"/>
                  </a:lnTo>
                  <a:lnTo>
                    <a:pt x="1905313" y="1738092"/>
                  </a:lnTo>
                  <a:lnTo>
                    <a:pt x="1905313" y="1745635"/>
                  </a:lnTo>
                  <a:lnTo>
                    <a:pt x="1989803" y="1745635"/>
                  </a:lnTo>
                  <a:lnTo>
                    <a:pt x="1994078" y="1745635"/>
                  </a:lnTo>
                  <a:lnTo>
                    <a:pt x="1994078" y="1753179"/>
                  </a:lnTo>
                  <a:lnTo>
                    <a:pt x="2008788" y="1753179"/>
                  </a:lnTo>
                  <a:lnTo>
                    <a:pt x="2101703" y="1753179"/>
                  </a:lnTo>
                  <a:lnTo>
                    <a:pt x="2101703" y="1760723"/>
                  </a:lnTo>
                  <a:lnTo>
                    <a:pt x="2148223" y="1760723"/>
                  </a:lnTo>
                  <a:lnTo>
                    <a:pt x="2148223" y="1768267"/>
                  </a:lnTo>
                  <a:lnTo>
                    <a:pt x="2156647" y="1768267"/>
                  </a:lnTo>
                  <a:lnTo>
                    <a:pt x="2156647" y="1774302"/>
                  </a:lnTo>
                  <a:lnTo>
                    <a:pt x="2160921" y="1774302"/>
                  </a:lnTo>
                  <a:lnTo>
                    <a:pt x="2160921" y="1781846"/>
                  </a:lnTo>
                  <a:lnTo>
                    <a:pt x="2213728" y="1781846"/>
                  </a:lnTo>
                  <a:lnTo>
                    <a:pt x="2213728" y="1789389"/>
                  </a:lnTo>
                  <a:lnTo>
                    <a:pt x="2342601" y="1789389"/>
                  </a:lnTo>
                  <a:lnTo>
                    <a:pt x="2439665" y="1789389"/>
                  </a:lnTo>
                  <a:lnTo>
                    <a:pt x="2498883" y="1789389"/>
                  </a:lnTo>
                  <a:lnTo>
                    <a:pt x="2517869" y="1789389"/>
                  </a:lnTo>
                  <a:lnTo>
                    <a:pt x="2517869" y="1798442"/>
                  </a:lnTo>
                  <a:lnTo>
                    <a:pt x="2621345" y="1798442"/>
                  </a:lnTo>
                  <a:lnTo>
                    <a:pt x="2621345" y="1805986"/>
                  </a:lnTo>
                  <a:lnTo>
                    <a:pt x="2678426" y="1805986"/>
                  </a:lnTo>
                  <a:lnTo>
                    <a:pt x="2840995" y="1805986"/>
                  </a:lnTo>
                  <a:lnTo>
                    <a:pt x="2931898" y="1805986"/>
                  </a:lnTo>
                  <a:lnTo>
                    <a:pt x="2931898" y="1813530"/>
                  </a:lnTo>
                  <a:lnTo>
                    <a:pt x="3014251" y="1813530"/>
                  </a:lnTo>
                  <a:lnTo>
                    <a:pt x="3026949" y="1813530"/>
                  </a:lnTo>
                  <a:lnTo>
                    <a:pt x="3026949" y="1822582"/>
                  </a:lnTo>
                  <a:lnTo>
                    <a:pt x="3045935" y="1822582"/>
                  </a:lnTo>
                  <a:lnTo>
                    <a:pt x="3079756" y="1822582"/>
                  </a:lnTo>
                  <a:lnTo>
                    <a:pt x="3168396" y="1822582"/>
                  </a:lnTo>
                  <a:lnTo>
                    <a:pt x="3200080" y="1822582"/>
                  </a:lnTo>
                  <a:lnTo>
                    <a:pt x="3210642" y="1822582"/>
                  </a:lnTo>
                  <a:lnTo>
                    <a:pt x="3274009" y="1822582"/>
                  </a:lnTo>
                  <a:lnTo>
                    <a:pt x="3341652" y="1822582"/>
                  </a:lnTo>
                  <a:lnTo>
                    <a:pt x="3347939" y="1822582"/>
                  </a:lnTo>
                  <a:lnTo>
                    <a:pt x="3379623" y="1822582"/>
                  </a:lnTo>
                  <a:lnTo>
                    <a:pt x="3392321" y="1822582"/>
                  </a:lnTo>
                  <a:lnTo>
                    <a:pt x="3502210" y="1822582"/>
                  </a:lnTo>
                  <a:lnTo>
                    <a:pt x="3523332" y="1822582"/>
                  </a:lnTo>
                  <a:lnTo>
                    <a:pt x="3523332" y="1836161"/>
                  </a:lnTo>
                  <a:lnTo>
                    <a:pt x="3586700" y="1836161"/>
                  </a:lnTo>
                  <a:lnTo>
                    <a:pt x="3595123" y="1836161"/>
                  </a:lnTo>
                  <a:lnTo>
                    <a:pt x="3633094" y="1836161"/>
                  </a:lnTo>
                  <a:lnTo>
                    <a:pt x="3683889" y="1836161"/>
                  </a:lnTo>
                  <a:lnTo>
                    <a:pt x="3709161" y="1836161"/>
                  </a:lnTo>
                  <a:lnTo>
                    <a:pt x="3726135" y="1836161"/>
                  </a:lnTo>
                  <a:lnTo>
                    <a:pt x="3850733" y="1836161"/>
                  </a:lnTo>
                  <a:lnTo>
                    <a:pt x="3909826" y="1836161"/>
                  </a:lnTo>
                  <a:lnTo>
                    <a:pt x="3914100" y="1836161"/>
                  </a:lnTo>
                  <a:lnTo>
                    <a:pt x="3928811" y="1836161"/>
                  </a:lnTo>
                  <a:lnTo>
                    <a:pt x="3952071" y="1836161"/>
                  </a:lnTo>
                  <a:lnTo>
                    <a:pt x="3954208" y="1836161"/>
                  </a:lnTo>
                  <a:lnTo>
                    <a:pt x="4002741" y="1836161"/>
                  </a:lnTo>
                </a:path>
              </a:pathLst>
            </a:custGeom>
            <a:noFill/>
            <a:ln w="32186" cap="flat">
              <a:solidFill>
                <a:srgbClr val="5E8298"/>
              </a:solid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E4FA0F3-68BA-5A11-E981-823EC4F6EBC1}"/>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CAD49BE8-1FFF-029F-2A6D-2287DEBD2442}"/>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483D1CF5-01D6-D46E-7E19-1E2B281D58C5}"/>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6D705F97-4BD2-F03F-7A53-071ED28CA3CA}"/>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7747732-D959-A028-61B1-FE43084B4E0B}"/>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CE650882-8ED8-D8BA-4DC7-7C569C407593}"/>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FC21B78E-0833-2216-D8E1-8C6128FF06CA}"/>
                </a:ext>
              </a:extLst>
            </p:cNvPr>
            <p:cNvSpPr/>
            <p:nvPr/>
          </p:nvSpPr>
          <p:spPr>
            <a:xfrm>
              <a:off x="6751083" y="18971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D2D15C42-813D-D161-079C-8219B8CCA822}"/>
                </a:ext>
              </a:extLst>
            </p:cNvPr>
            <p:cNvSpPr/>
            <p:nvPr/>
          </p:nvSpPr>
          <p:spPr>
            <a:xfrm>
              <a:off x="6770194" y="192124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9C0280CF-3CB6-0F14-21A5-3718A69B651E}"/>
                </a:ext>
              </a:extLst>
            </p:cNvPr>
            <p:cNvSpPr/>
            <p:nvPr/>
          </p:nvSpPr>
          <p:spPr>
            <a:xfrm>
              <a:off x="6841986" y="201176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7983E34F-553F-9FFE-8FC7-1DB73151DA34}"/>
                </a:ext>
              </a:extLst>
            </p:cNvPr>
            <p:cNvSpPr/>
            <p:nvPr/>
          </p:nvSpPr>
          <p:spPr>
            <a:xfrm>
              <a:off x="6848272" y="205250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7F338F3C-DF77-38F4-98F1-22520914E6D7}"/>
                </a:ext>
              </a:extLst>
            </p:cNvPr>
            <p:cNvSpPr/>
            <p:nvPr/>
          </p:nvSpPr>
          <p:spPr>
            <a:xfrm>
              <a:off x="6850410" y="205702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80CE6372-36F5-6B1A-3FAC-86CA192E8AD0}"/>
                </a:ext>
              </a:extLst>
            </p:cNvPr>
            <p:cNvSpPr/>
            <p:nvPr/>
          </p:nvSpPr>
          <p:spPr>
            <a:xfrm>
              <a:off x="6852547" y="207211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A7DC21D-B695-09C2-EF4A-F76B3EC46992}"/>
                </a:ext>
              </a:extLst>
            </p:cNvPr>
            <p:cNvSpPr/>
            <p:nvPr/>
          </p:nvSpPr>
          <p:spPr>
            <a:xfrm>
              <a:off x="6863108" y="222450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EA0AE220-AFB9-3AF6-DCAB-90DF7A2D1863}"/>
                </a:ext>
              </a:extLst>
            </p:cNvPr>
            <p:cNvSpPr/>
            <p:nvPr/>
          </p:nvSpPr>
          <p:spPr>
            <a:xfrm>
              <a:off x="6867257" y="226071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9A044B85-7958-D439-5701-43166EBEF1DE}"/>
                </a:ext>
              </a:extLst>
            </p:cNvPr>
            <p:cNvSpPr/>
            <p:nvPr/>
          </p:nvSpPr>
          <p:spPr>
            <a:xfrm>
              <a:off x="6924339" y="229541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01D1418C-292A-C3D8-D77C-DED93EDEC4BD}"/>
                </a:ext>
              </a:extLst>
            </p:cNvPr>
            <p:cNvSpPr/>
            <p:nvPr/>
          </p:nvSpPr>
          <p:spPr>
            <a:xfrm>
              <a:off x="6930625" y="2305974"/>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E59ACFCB-0DF6-BA5B-293E-0FE8ADF56B93}"/>
                </a:ext>
              </a:extLst>
            </p:cNvPr>
            <p:cNvSpPr/>
            <p:nvPr/>
          </p:nvSpPr>
          <p:spPr>
            <a:xfrm>
              <a:off x="6956023" y="238443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2635CE68-5E9D-845D-3515-1AB100AFF6DC}"/>
                </a:ext>
              </a:extLst>
            </p:cNvPr>
            <p:cNvSpPr/>
            <p:nvPr/>
          </p:nvSpPr>
          <p:spPr>
            <a:xfrm>
              <a:off x="6958160" y="244628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E7F1304B-1EBB-002A-0823-0122773A4B1E}"/>
                </a:ext>
              </a:extLst>
            </p:cNvPr>
            <p:cNvSpPr/>
            <p:nvPr/>
          </p:nvSpPr>
          <p:spPr>
            <a:xfrm>
              <a:off x="6958160" y="248249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A6C4B8E0-550E-F9C0-DA25-2127BFC20BF2}"/>
                </a:ext>
              </a:extLst>
            </p:cNvPr>
            <p:cNvSpPr/>
            <p:nvPr/>
          </p:nvSpPr>
          <p:spPr>
            <a:xfrm>
              <a:off x="6966584" y="253983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960215D2-10FA-0E25-4F9E-CAAAA3F5DFB1}"/>
                </a:ext>
              </a:extLst>
            </p:cNvPr>
            <p:cNvSpPr/>
            <p:nvPr/>
          </p:nvSpPr>
          <p:spPr>
            <a:xfrm>
              <a:off x="7010967" y="263035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DBD03A59-8452-B224-71F5-2B0F6BBF8321}"/>
                </a:ext>
              </a:extLst>
            </p:cNvPr>
            <p:cNvSpPr/>
            <p:nvPr/>
          </p:nvSpPr>
          <p:spPr>
            <a:xfrm>
              <a:off x="7051075" y="268769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B3C8F30-25ED-DCE3-E185-A776D77E5686}"/>
                </a:ext>
              </a:extLst>
            </p:cNvPr>
            <p:cNvSpPr/>
            <p:nvPr/>
          </p:nvSpPr>
          <p:spPr>
            <a:xfrm>
              <a:off x="7055350" y="269221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30625CAE-9353-7A62-34AA-6344A4030E5A}"/>
                </a:ext>
              </a:extLst>
            </p:cNvPr>
            <p:cNvSpPr/>
            <p:nvPr/>
          </p:nvSpPr>
          <p:spPr>
            <a:xfrm>
              <a:off x="7063773" y="278877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350FAEB9-3FD0-3482-0229-48526125F38B}"/>
                </a:ext>
              </a:extLst>
            </p:cNvPr>
            <p:cNvSpPr/>
            <p:nvPr/>
          </p:nvSpPr>
          <p:spPr>
            <a:xfrm>
              <a:off x="7089045" y="283102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2DC36577-AFDC-9258-F381-28B062B5FC82}"/>
                </a:ext>
              </a:extLst>
            </p:cNvPr>
            <p:cNvSpPr/>
            <p:nvPr/>
          </p:nvSpPr>
          <p:spPr>
            <a:xfrm>
              <a:off x="7122867" y="2868742"/>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20FD7BCA-CB18-4D77-E544-EE01409FE487}"/>
                </a:ext>
              </a:extLst>
            </p:cNvPr>
            <p:cNvSpPr/>
            <p:nvPr/>
          </p:nvSpPr>
          <p:spPr>
            <a:xfrm>
              <a:off x="7158825" y="29064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F012C407-DD2E-F6DF-C541-E0FF1A3FFA46}"/>
                </a:ext>
              </a:extLst>
            </p:cNvPr>
            <p:cNvSpPr/>
            <p:nvPr/>
          </p:nvSpPr>
          <p:spPr>
            <a:xfrm>
              <a:off x="7162974" y="295625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0D6E071F-B84E-C5E8-536F-70E018BB4602}"/>
                </a:ext>
              </a:extLst>
            </p:cNvPr>
            <p:cNvSpPr/>
            <p:nvPr/>
          </p:nvSpPr>
          <p:spPr>
            <a:xfrm>
              <a:off x="7167249" y="298944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646379EA-3E6D-D73D-6C17-6570C1048AF4}"/>
                </a:ext>
              </a:extLst>
            </p:cNvPr>
            <p:cNvSpPr/>
            <p:nvPr/>
          </p:nvSpPr>
          <p:spPr>
            <a:xfrm>
              <a:off x="7171524" y="298944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42739F38-375B-D587-E985-5FC11AA89A32}"/>
                </a:ext>
              </a:extLst>
            </p:cNvPr>
            <p:cNvSpPr/>
            <p:nvPr/>
          </p:nvSpPr>
          <p:spPr>
            <a:xfrm>
              <a:off x="7264439" y="3144845"/>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9BF0B69A-0FBF-36DD-CC6F-0A1EEE2A89E9}"/>
                </a:ext>
              </a:extLst>
            </p:cNvPr>
            <p:cNvSpPr/>
            <p:nvPr/>
          </p:nvSpPr>
          <p:spPr>
            <a:xfrm>
              <a:off x="7389037" y="326856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DACE2914-A790-7C0E-28C6-D9C827DA598B}"/>
                </a:ext>
              </a:extLst>
            </p:cNvPr>
            <p:cNvSpPr/>
            <p:nvPr/>
          </p:nvSpPr>
          <p:spPr>
            <a:xfrm>
              <a:off x="7471390" y="334249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E06D2655-ED4C-6363-13B4-B0AA1A75078C}"/>
                </a:ext>
              </a:extLst>
            </p:cNvPr>
            <p:cNvSpPr/>
            <p:nvPr/>
          </p:nvSpPr>
          <p:spPr>
            <a:xfrm>
              <a:off x="7473528" y="334249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5E634CBD-3510-C8B8-02EA-398AC8D4CF09}"/>
                </a:ext>
              </a:extLst>
            </p:cNvPr>
            <p:cNvSpPr/>
            <p:nvPr/>
          </p:nvSpPr>
          <p:spPr>
            <a:xfrm>
              <a:off x="7488364" y="335456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6E67F2EC-5E0F-33CF-80C4-2F37A5189747}"/>
                </a:ext>
              </a:extLst>
            </p:cNvPr>
            <p:cNvSpPr/>
            <p:nvPr/>
          </p:nvSpPr>
          <p:spPr>
            <a:xfrm>
              <a:off x="7625661" y="340284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7A85861B-D4A2-7C65-F147-75CE938E7BAB}"/>
                </a:ext>
              </a:extLst>
            </p:cNvPr>
            <p:cNvSpPr/>
            <p:nvPr/>
          </p:nvSpPr>
          <p:spPr>
            <a:xfrm>
              <a:off x="7779806" y="348129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15F41A2C-93CE-158B-6951-27434D9442AB}"/>
                </a:ext>
              </a:extLst>
            </p:cNvPr>
            <p:cNvSpPr/>
            <p:nvPr/>
          </p:nvSpPr>
          <p:spPr>
            <a:xfrm>
              <a:off x="7957211" y="352957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6E5FEF31-2107-A876-B843-6D4951955E06}"/>
                </a:ext>
              </a:extLst>
            </p:cNvPr>
            <p:cNvSpPr/>
            <p:nvPr/>
          </p:nvSpPr>
          <p:spPr>
            <a:xfrm>
              <a:off x="8185411" y="356729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2700F0EF-F90A-9E03-4CA9-1E18F3A2FFE4}"/>
                </a:ext>
              </a:extLst>
            </p:cNvPr>
            <p:cNvSpPr/>
            <p:nvPr/>
          </p:nvSpPr>
          <p:spPr>
            <a:xfrm>
              <a:off x="8193835" y="357936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5EBDC3F-FE0D-681F-EC61-850518C2CF8E}"/>
                </a:ext>
              </a:extLst>
            </p:cNvPr>
            <p:cNvSpPr/>
            <p:nvPr/>
          </p:nvSpPr>
          <p:spPr>
            <a:xfrm>
              <a:off x="8240229" y="3579368"/>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01521E64-0E8C-D7F4-8DD9-A49B6D821245}"/>
                </a:ext>
              </a:extLst>
            </p:cNvPr>
            <p:cNvSpPr/>
            <p:nvPr/>
          </p:nvSpPr>
          <p:spPr>
            <a:xfrm>
              <a:off x="8381801" y="3592947"/>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5467E05B-4F4C-5DEC-BE92-AB53358D0A8F}"/>
                </a:ext>
              </a:extLst>
            </p:cNvPr>
            <p:cNvSpPr/>
            <p:nvPr/>
          </p:nvSpPr>
          <p:spPr>
            <a:xfrm>
              <a:off x="8445169" y="360049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B2BF969E-EF35-FA13-F2CD-839C0617DB4E}"/>
                </a:ext>
              </a:extLst>
            </p:cNvPr>
            <p:cNvSpPr/>
            <p:nvPr/>
          </p:nvSpPr>
          <p:spPr>
            <a:xfrm>
              <a:off x="8561343" y="3614069"/>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0AC3C20-1F57-020E-97B4-D97BCB8F7CE4}"/>
                </a:ext>
              </a:extLst>
            </p:cNvPr>
            <p:cNvSpPr/>
            <p:nvPr/>
          </p:nvSpPr>
          <p:spPr>
            <a:xfrm>
              <a:off x="8607864" y="3620104"/>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566E0087-7CD6-6F4C-ADFA-ED0793D57E48}"/>
                </a:ext>
              </a:extLst>
            </p:cNvPr>
            <p:cNvSpPr/>
            <p:nvPr/>
          </p:nvSpPr>
          <p:spPr>
            <a:xfrm>
              <a:off x="8740886" y="364273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8B727435-1FE1-19BD-01D3-1E344DE2B082}"/>
                </a:ext>
              </a:extLst>
            </p:cNvPr>
            <p:cNvSpPr/>
            <p:nvPr/>
          </p:nvSpPr>
          <p:spPr>
            <a:xfrm>
              <a:off x="9190748" y="368649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F629746E-B217-3A54-C26A-C0AC4F68DD9B}"/>
                </a:ext>
              </a:extLst>
            </p:cNvPr>
            <p:cNvSpPr/>
            <p:nvPr/>
          </p:nvSpPr>
          <p:spPr>
            <a:xfrm>
              <a:off x="9249967" y="3686490"/>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BCA8C265-54DB-2E9E-A879-2AC3C8335D3E}"/>
                </a:ext>
              </a:extLst>
            </p:cNvPr>
            <p:cNvSpPr/>
            <p:nvPr/>
          </p:nvSpPr>
          <p:spPr>
            <a:xfrm>
              <a:off x="9592078" y="3703086"/>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826E8A7C-5902-9E8C-4EF7-CED78330BC5A}"/>
                </a:ext>
              </a:extLst>
            </p:cNvPr>
            <p:cNvSpPr/>
            <p:nvPr/>
          </p:nvSpPr>
          <p:spPr>
            <a:xfrm>
              <a:off x="9797018"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8671B97A-93CD-208B-1064-593DF6F21462}"/>
                </a:ext>
              </a:extLst>
            </p:cNvPr>
            <p:cNvSpPr/>
            <p:nvPr/>
          </p:nvSpPr>
          <p:spPr>
            <a:xfrm>
              <a:off x="9830839"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95D6F4CD-122C-9884-FC17-FB7C0DAE61CD}"/>
                </a:ext>
              </a:extLst>
            </p:cNvPr>
            <p:cNvSpPr/>
            <p:nvPr/>
          </p:nvSpPr>
          <p:spPr>
            <a:xfrm>
              <a:off x="9919479"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212FBCD3-C0DE-9457-2C5B-1404EA90C826}"/>
                </a:ext>
              </a:extLst>
            </p:cNvPr>
            <p:cNvSpPr/>
            <p:nvPr/>
          </p:nvSpPr>
          <p:spPr>
            <a:xfrm>
              <a:off x="9951163"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3CB921F8-F1AB-C834-AB42-0F3A5277A9A9}"/>
                </a:ext>
              </a:extLst>
            </p:cNvPr>
            <p:cNvSpPr/>
            <p:nvPr/>
          </p:nvSpPr>
          <p:spPr>
            <a:xfrm>
              <a:off x="9961724"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F2D1DF4-8C61-B131-4773-9F69938B9BBD}"/>
                </a:ext>
              </a:extLst>
            </p:cNvPr>
            <p:cNvSpPr/>
            <p:nvPr/>
          </p:nvSpPr>
          <p:spPr>
            <a:xfrm>
              <a:off x="10025092"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3976EE56-13C7-CDCC-3DBA-9CEDE1A6F65A}"/>
                </a:ext>
              </a:extLst>
            </p:cNvPr>
            <p:cNvSpPr/>
            <p:nvPr/>
          </p:nvSpPr>
          <p:spPr>
            <a:xfrm>
              <a:off x="10092735"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F9F54E9D-5F02-D4A8-2136-09056228B5BB}"/>
                </a:ext>
              </a:extLst>
            </p:cNvPr>
            <p:cNvSpPr/>
            <p:nvPr/>
          </p:nvSpPr>
          <p:spPr>
            <a:xfrm>
              <a:off x="10130705"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0E644C6F-BD85-2516-6BF8-0787C7A21228}"/>
                </a:ext>
              </a:extLst>
            </p:cNvPr>
            <p:cNvSpPr/>
            <p:nvPr/>
          </p:nvSpPr>
          <p:spPr>
            <a:xfrm>
              <a:off x="10143404"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0D1AC14C-837F-B66A-31DC-4AD5B7502AF2}"/>
                </a:ext>
              </a:extLst>
            </p:cNvPr>
            <p:cNvSpPr/>
            <p:nvPr/>
          </p:nvSpPr>
          <p:spPr>
            <a:xfrm>
              <a:off x="10253292" y="3719683"/>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B3E3C96A-2647-2677-F7D0-191F7A5AA328}"/>
                </a:ext>
              </a:extLst>
            </p:cNvPr>
            <p:cNvSpPr/>
            <p:nvPr/>
          </p:nvSpPr>
          <p:spPr>
            <a:xfrm>
              <a:off x="10337783"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FFBFAF6-4185-D023-F921-38E679AD9103}"/>
                </a:ext>
              </a:extLst>
            </p:cNvPr>
            <p:cNvSpPr/>
            <p:nvPr/>
          </p:nvSpPr>
          <p:spPr>
            <a:xfrm>
              <a:off x="10384177"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48CF56B-7FCA-8495-1EF4-F9F8472D2C90}"/>
                </a:ext>
              </a:extLst>
            </p:cNvPr>
            <p:cNvSpPr/>
            <p:nvPr/>
          </p:nvSpPr>
          <p:spPr>
            <a:xfrm>
              <a:off x="10460244"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9A508BF2-51E4-0C25-2ADB-3EDD2782C24D}"/>
                </a:ext>
              </a:extLst>
            </p:cNvPr>
            <p:cNvSpPr/>
            <p:nvPr/>
          </p:nvSpPr>
          <p:spPr>
            <a:xfrm>
              <a:off x="10477217"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334D870B-E29A-B2F7-7FA3-D488E4D8E82D}"/>
                </a:ext>
              </a:extLst>
            </p:cNvPr>
            <p:cNvSpPr/>
            <p:nvPr/>
          </p:nvSpPr>
          <p:spPr>
            <a:xfrm>
              <a:off x="10601816"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F817B846-4561-B741-8F94-2C936D0D5784}"/>
                </a:ext>
              </a:extLst>
            </p:cNvPr>
            <p:cNvSpPr/>
            <p:nvPr/>
          </p:nvSpPr>
          <p:spPr>
            <a:xfrm>
              <a:off x="10660909"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45BEC4F-D541-42B8-1BDE-3F4D813C88A7}"/>
                </a:ext>
              </a:extLst>
            </p:cNvPr>
            <p:cNvSpPr/>
            <p:nvPr/>
          </p:nvSpPr>
          <p:spPr>
            <a:xfrm>
              <a:off x="10679894"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B9A1ABD-6F73-2CC2-60C1-A0273BFE766A}"/>
                </a:ext>
              </a:extLst>
            </p:cNvPr>
            <p:cNvSpPr/>
            <p:nvPr/>
          </p:nvSpPr>
          <p:spPr>
            <a:xfrm>
              <a:off x="10703154"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FF8B66A4-D706-8836-0E57-953068A7FB42}"/>
                </a:ext>
              </a:extLst>
            </p:cNvPr>
            <p:cNvSpPr/>
            <p:nvPr/>
          </p:nvSpPr>
          <p:spPr>
            <a:xfrm>
              <a:off x="10705291"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F116A94-5B87-16B7-9AF2-3AD0C48D5569}"/>
                </a:ext>
              </a:extLst>
            </p:cNvPr>
            <p:cNvSpPr/>
            <p:nvPr/>
          </p:nvSpPr>
          <p:spPr>
            <a:xfrm>
              <a:off x="10753823" y="3733261"/>
              <a:ext cx="12573" cy="90525"/>
            </a:xfrm>
            <a:custGeom>
              <a:avLst/>
              <a:gdLst>
                <a:gd name="connsiteX0" fmla="*/ 0 w 12573"/>
                <a:gd name="connsiteY0" fmla="*/ 0 h 90525"/>
                <a:gd name="connsiteX1" fmla="*/ 0 w 12573"/>
                <a:gd name="connsiteY1" fmla="*/ 90526 h 90525"/>
              </a:gdLst>
              <a:ahLst/>
              <a:cxnLst>
                <a:cxn ang="0">
                  <a:pos x="connsiteX0" y="connsiteY0"/>
                </a:cxn>
                <a:cxn ang="0">
                  <a:pos x="connsiteX1" y="connsiteY1"/>
                </a:cxn>
              </a:cxnLst>
              <a:rect l="l" t="t" r="r" b="b"/>
              <a:pathLst>
                <a:path w="12573" h="90525">
                  <a:moveTo>
                    <a:pt x="0" y="0"/>
                  </a:moveTo>
                  <a:lnTo>
                    <a:pt x="0" y="90526"/>
                  </a:lnTo>
                </a:path>
              </a:pathLst>
            </a:custGeom>
            <a:ln w="10687" cap="flat">
              <a:solidFill>
                <a:srgbClr val="5E8298"/>
              </a:solid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28B9E53C-AC93-C337-A761-A9900C177474}"/>
              </a:ext>
            </a:extLst>
          </p:cNvPr>
          <p:cNvSpPr>
            <a:spLocks noGrp="1"/>
          </p:cNvSpPr>
          <p:nvPr>
            <p:ph type="body" idx="1"/>
          </p:nvPr>
        </p:nvSpPr>
        <p:spPr>
          <a:xfrm>
            <a:off x="609600" y="720000"/>
            <a:ext cx="10972800" cy="702470"/>
          </a:xfrm>
        </p:spPr>
        <p:txBody>
          <a:bodyPr/>
          <a:lstStyle/>
          <a:p>
            <a:r>
              <a:rPr lang="en-GB" noProof="0" dirty="0">
                <a:solidFill>
                  <a:schemeClr val="accent1"/>
                </a:solidFill>
              </a:rPr>
              <a:t>Continued PFS benefit of Len/</a:t>
            </a:r>
            <a:r>
              <a:rPr lang="en-GB" noProof="0" dirty="0" err="1">
                <a:solidFill>
                  <a:schemeClr val="accent1"/>
                </a:solidFill>
              </a:rPr>
              <a:t>pembro</a:t>
            </a:r>
            <a:r>
              <a:rPr lang="en-GB" noProof="0" dirty="0">
                <a:solidFill>
                  <a:schemeClr val="accent1"/>
                </a:solidFill>
              </a:rPr>
              <a:t> vs Chemotherapy</a:t>
            </a:r>
            <a:endParaRPr lang="en-GB" noProof="0" dirty="0"/>
          </a:p>
        </p:txBody>
      </p:sp>
      <p:sp>
        <p:nvSpPr>
          <p:cNvPr id="3" name="Title 2">
            <a:extLst>
              <a:ext uri="{FF2B5EF4-FFF2-40B4-BE49-F238E27FC236}">
                <a16:creationId xmlns:a16="http://schemas.microsoft.com/office/drawing/2014/main" id="{3329B6B0-C309-43C4-FEB0-C6EA353F7910}"/>
              </a:ext>
            </a:extLst>
          </p:cNvPr>
          <p:cNvSpPr>
            <a:spLocks noGrp="1"/>
          </p:cNvSpPr>
          <p:nvPr>
            <p:ph type="title"/>
          </p:nvPr>
        </p:nvSpPr>
        <p:spPr/>
        <p:txBody>
          <a:bodyPr>
            <a:normAutofit fontScale="90000"/>
          </a:bodyPr>
          <a:lstStyle/>
          <a:p>
            <a:r>
              <a:rPr lang="en-GB" sz="3100" noProof="0" dirty="0"/>
              <a:t>KEYNOTE-775</a:t>
            </a:r>
            <a:br>
              <a:rPr lang="en-GB" noProof="0" dirty="0"/>
            </a:br>
            <a:endParaRPr lang="en-GB" noProof="0" dirty="0">
              <a:solidFill>
                <a:schemeClr val="accent1"/>
              </a:solidFill>
            </a:endParaRPr>
          </a:p>
        </p:txBody>
      </p:sp>
      <p:sp>
        <p:nvSpPr>
          <p:cNvPr id="8" name="Content Placeholder 7">
            <a:extLst>
              <a:ext uri="{FF2B5EF4-FFF2-40B4-BE49-F238E27FC236}">
                <a16:creationId xmlns:a16="http://schemas.microsoft.com/office/drawing/2014/main" id="{935AE21D-5937-A2AC-94E5-25A654993BA3}"/>
              </a:ext>
            </a:extLst>
          </p:cNvPr>
          <p:cNvSpPr>
            <a:spLocks noGrp="1"/>
          </p:cNvSpPr>
          <p:nvPr>
            <p:ph sz="quarter" idx="15"/>
          </p:nvPr>
        </p:nvSpPr>
        <p:spPr/>
        <p:txBody>
          <a:bodyPr anchor="b" anchorCtr="0"/>
          <a:lstStyle/>
          <a:p>
            <a:r>
              <a:rPr lang="en-GB" dirty="0">
                <a:solidFill>
                  <a:schemeClr val="tx2"/>
                </a:solidFill>
                <a:latin typeface="Arial"/>
                <a:cs typeface="Arial"/>
              </a:rPr>
              <a:t>Data cutoff: February 26, 2025. The tick marks indicate censored data;</a:t>
            </a:r>
            <a:r>
              <a:rPr lang="en-GB" baseline="30000" dirty="0">
                <a:solidFill>
                  <a:schemeClr val="tx2"/>
                </a:solidFill>
                <a:latin typeface="Arial"/>
                <a:cs typeface="Arial"/>
              </a:rPr>
              <a:t> a </a:t>
            </a:r>
            <a:r>
              <a:rPr lang="en-GB" dirty="0">
                <a:solidFill>
                  <a:schemeClr val="tx2"/>
                </a:solidFill>
                <a:latin typeface="Arial"/>
                <a:cs typeface="Arial"/>
              </a:rPr>
              <a:t>Per RECIST version 1.1 by BICR;</a:t>
            </a:r>
            <a:r>
              <a:rPr lang="en-GB" baseline="30000" dirty="0">
                <a:solidFill>
                  <a:schemeClr val="tx2"/>
                </a:solidFill>
                <a:latin typeface="Arial"/>
                <a:cs typeface="Arial"/>
              </a:rPr>
              <a:t> b </a:t>
            </a:r>
            <a:r>
              <a:rPr lang="en-GB" dirty="0">
                <a:solidFill>
                  <a:schemeClr val="tx2"/>
                </a:solidFill>
                <a:latin typeface="Arial"/>
                <a:cs typeface="Arial"/>
              </a:rPr>
              <a:t>Based on Kaplan-Meier method for censored data; </a:t>
            </a:r>
            <a:r>
              <a:rPr lang="en-GB" baseline="30000" dirty="0">
                <a:solidFill>
                  <a:schemeClr val="tx2"/>
                </a:solidFill>
                <a:latin typeface="Arial"/>
                <a:cs typeface="Arial"/>
              </a:rPr>
              <a:t>c </a:t>
            </a:r>
            <a:r>
              <a:rPr lang="en-GB" dirty="0">
                <a:solidFill>
                  <a:schemeClr val="tx2"/>
                </a:solidFill>
                <a:latin typeface="Arial"/>
                <a:cs typeface="Arial"/>
              </a:rPr>
              <a:t>Based on Cox regression model with the Efron method of tie handling and treatment as a covariate; analyses were stratified for the </a:t>
            </a:r>
            <a:r>
              <a:rPr lang="en-GB" dirty="0" err="1">
                <a:solidFill>
                  <a:schemeClr val="tx2"/>
                </a:solidFill>
                <a:latin typeface="Arial"/>
                <a:cs typeface="Arial"/>
              </a:rPr>
              <a:t>pMMR</a:t>
            </a:r>
            <a:r>
              <a:rPr lang="en-GB" dirty="0">
                <a:solidFill>
                  <a:schemeClr val="tx2"/>
                </a:solidFill>
                <a:latin typeface="Arial"/>
                <a:cs typeface="Arial"/>
              </a:rPr>
              <a:t> population and all-comers</a:t>
            </a:r>
            <a:endParaRPr lang="en-GB" dirty="0">
              <a:solidFill>
                <a:schemeClr val="tx2"/>
              </a:solidFill>
            </a:endParaRPr>
          </a:p>
          <a:p>
            <a:r>
              <a:rPr lang="en-GB" dirty="0">
                <a:solidFill>
                  <a:schemeClr val="tx2"/>
                </a:solidFill>
                <a:latin typeface="Arial"/>
                <a:cs typeface="Arial"/>
              </a:rPr>
              <a:t>CI</a:t>
            </a:r>
            <a:r>
              <a:rPr lang="en-GB" noProof="0" dirty="0">
                <a:solidFill>
                  <a:schemeClr val="tx2"/>
                </a:solidFill>
                <a:latin typeface="Arial"/>
                <a:cs typeface="Arial"/>
              </a:rPr>
              <a:t>, confidence interval; HR, hazard ratio; LEN, </a:t>
            </a:r>
            <a:r>
              <a:rPr lang="en-GB" noProof="0" dirty="0" err="1">
                <a:solidFill>
                  <a:schemeClr val="tx2"/>
                </a:solidFill>
                <a:latin typeface="Arial"/>
                <a:cs typeface="Arial"/>
              </a:rPr>
              <a:t>lenvatinib</a:t>
            </a:r>
            <a:r>
              <a:rPr lang="en-GB" noProof="0" dirty="0">
                <a:solidFill>
                  <a:schemeClr val="tx2"/>
                </a:solidFill>
                <a:latin typeface="Arial"/>
                <a:cs typeface="Arial"/>
              </a:rPr>
              <a:t>; </a:t>
            </a:r>
            <a:r>
              <a:rPr lang="en-GB" noProof="0" dirty="0" err="1">
                <a:solidFill>
                  <a:schemeClr val="tx2"/>
                </a:solidFill>
                <a:latin typeface="Arial"/>
                <a:cs typeface="Arial"/>
              </a:rPr>
              <a:t>mo</a:t>
            </a:r>
            <a:r>
              <a:rPr lang="en-GB" noProof="0" dirty="0">
                <a:solidFill>
                  <a:schemeClr val="tx2"/>
                </a:solidFill>
                <a:latin typeface="Arial"/>
                <a:cs typeface="Arial"/>
              </a:rPr>
              <a:t>, months; </a:t>
            </a:r>
            <a:r>
              <a:rPr lang="en-GB" dirty="0">
                <a:solidFill>
                  <a:schemeClr val="tx2"/>
                </a:solidFill>
                <a:latin typeface="Arial"/>
                <a:cs typeface="Arial"/>
              </a:rPr>
              <a:t>PEMBRO</a:t>
            </a:r>
            <a:r>
              <a:rPr lang="en-GB" noProof="0" dirty="0">
                <a:solidFill>
                  <a:schemeClr val="tx2"/>
                </a:solidFill>
                <a:latin typeface="Arial"/>
                <a:cs typeface="Arial"/>
              </a:rPr>
              <a:t>, pembrolizumab; PFS, progression-free survival; </a:t>
            </a:r>
            <a:r>
              <a:rPr lang="en-GB" noProof="0" dirty="0" err="1">
                <a:solidFill>
                  <a:schemeClr val="tx2"/>
                </a:solidFill>
                <a:latin typeface="Arial"/>
                <a:cs typeface="Arial"/>
              </a:rPr>
              <a:t>pMMR</a:t>
            </a:r>
            <a:r>
              <a:rPr lang="en-GB" noProof="0" dirty="0">
                <a:solidFill>
                  <a:schemeClr val="tx2"/>
                </a:solidFill>
                <a:latin typeface="Arial"/>
                <a:cs typeface="Arial"/>
              </a:rPr>
              <a:t>, proficient mismatch repair</a:t>
            </a:r>
            <a:endParaRPr lang="en-GB" dirty="0">
              <a:solidFill>
                <a:schemeClr val="tx2"/>
              </a:solidFill>
            </a:endParaRPr>
          </a:p>
          <a:p>
            <a:r>
              <a:rPr lang="en-GB" dirty="0">
                <a:solidFill>
                  <a:schemeClr val="tx2"/>
                </a:solidFill>
                <a:latin typeface="Arial"/>
                <a:cs typeface="Arial"/>
              </a:rPr>
              <a:t>Makker V</a:t>
            </a:r>
            <a:r>
              <a:rPr lang="en-GB" noProof="0" dirty="0">
                <a:solidFill>
                  <a:schemeClr val="tx2"/>
                </a:solidFill>
                <a:latin typeface="Arial"/>
                <a:cs typeface="Arial"/>
              </a:rPr>
              <a:t>, et al. </a:t>
            </a:r>
            <a:r>
              <a:rPr lang="en-GB" dirty="0">
                <a:solidFill>
                  <a:schemeClr val="tx2"/>
                </a:solidFill>
                <a:latin typeface="Arial"/>
                <a:cs typeface="Arial"/>
              </a:rPr>
              <a:t>IGCS 2025</a:t>
            </a:r>
            <a:r>
              <a:rPr lang="en-GB" noProof="0" dirty="0">
                <a:solidFill>
                  <a:schemeClr val="tx2"/>
                </a:solidFill>
                <a:latin typeface="Arial"/>
                <a:cs typeface="Arial"/>
              </a:rPr>
              <a:t>. </a:t>
            </a:r>
            <a:r>
              <a:rPr lang="en-GB" dirty="0">
                <a:solidFill>
                  <a:schemeClr val="tx2"/>
                </a:solidFill>
                <a:latin typeface="Arial"/>
                <a:cs typeface="Arial"/>
              </a:rPr>
              <a:t>Abstract #481</a:t>
            </a:r>
          </a:p>
        </p:txBody>
      </p:sp>
      <p:sp>
        <p:nvSpPr>
          <p:cNvPr id="4" name="Slide Number Placeholder 3">
            <a:extLst>
              <a:ext uri="{FF2B5EF4-FFF2-40B4-BE49-F238E27FC236}">
                <a16:creationId xmlns:a16="http://schemas.microsoft.com/office/drawing/2014/main" id="{B6D84AAD-DD3B-9AB2-FB96-8C3DA48F41D9}"/>
              </a:ext>
            </a:extLst>
          </p:cNvPr>
          <p:cNvSpPr>
            <a:spLocks noGrp="1"/>
          </p:cNvSpPr>
          <p:nvPr>
            <p:ph type="sldNum" sz="quarter" idx="4"/>
          </p:nvPr>
        </p:nvSpPr>
        <p:spPr/>
        <p:txBody>
          <a:bodyPr/>
          <a:lstStyle/>
          <a:p>
            <a:fld id="{FCE43C0F-8A7B-3A4B-9DB5-B3472E36E833}" type="slidenum">
              <a:rPr lang="en-GB" noProof="0" smtClean="0"/>
              <a:pPr/>
              <a:t>11</a:t>
            </a:fld>
            <a:endParaRPr lang="en-GB" noProof="0"/>
          </a:p>
        </p:txBody>
      </p:sp>
      <p:sp>
        <p:nvSpPr>
          <p:cNvPr id="5" name="TextBox 4">
            <a:extLst>
              <a:ext uri="{FF2B5EF4-FFF2-40B4-BE49-F238E27FC236}">
                <a16:creationId xmlns:a16="http://schemas.microsoft.com/office/drawing/2014/main" id="{19AF4197-96DD-E526-7D00-28A615BAFAA4}"/>
              </a:ext>
            </a:extLst>
          </p:cNvPr>
          <p:cNvSpPr txBox="1"/>
          <p:nvPr/>
        </p:nvSpPr>
        <p:spPr>
          <a:xfrm>
            <a:off x="7596762" y="1264605"/>
            <a:ext cx="2705869" cy="553998"/>
          </a:xfrm>
          <a:prstGeom prst="rect">
            <a:avLst/>
          </a:prstGeom>
          <a:noFill/>
        </p:spPr>
        <p:txBody>
          <a:bodyPr wrap="none" lIns="0" tIns="0" rIns="0" bIns="0" rtlCol="0">
            <a:spAutoFit/>
          </a:bodyPr>
          <a:lstStyle/>
          <a:p>
            <a:pPr algn="ctr"/>
            <a:r>
              <a:rPr lang="en-GB" b="1" spc="100" noProof="0" dirty="0">
                <a:solidFill>
                  <a:schemeClr val="accent1"/>
                </a:solidFill>
                <a:latin typeface="Arial" panose="020B0604020202020204" pitchFamily="34" charset="0"/>
                <a:ea typeface="Aileron" charset="0"/>
                <a:cs typeface="Arial" panose="020B0604020202020204" pitchFamily="34" charset="0"/>
              </a:rPr>
              <a:t>PFS RESULTS</a:t>
            </a:r>
          </a:p>
          <a:p>
            <a:pPr algn="ctr"/>
            <a:r>
              <a:rPr lang="en-GB" b="1" spc="100" noProof="0" dirty="0">
                <a:solidFill>
                  <a:schemeClr val="tx1">
                    <a:lumMod val="50000"/>
                    <a:lumOff val="50000"/>
                  </a:schemeClr>
                </a:solidFill>
                <a:latin typeface="Arial" panose="020B0604020202020204" pitchFamily="34" charset="0"/>
                <a:ea typeface="Aileron" charset="0"/>
                <a:cs typeface="Arial" panose="020B0604020202020204" pitchFamily="34" charset="0"/>
              </a:rPr>
              <a:t>All-comers population</a:t>
            </a:r>
            <a:endParaRPr lang="en-GB" b="1" spc="100" baseline="30000" noProof="0" dirty="0">
              <a:solidFill>
                <a:schemeClr val="tx1">
                  <a:lumMod val="50000"/>
                  <a:lumOff val="50000"/>
                </a:schemeClr>
              </a:solidFill>
              <a:latin typeface="Arial" panose="020B0604020202020204" pitchFamily="34" charset="0"/>
              <a:ea typeface="Aileron" charset="0"/>
              <a:cs typeface="Arial" panose="020B0604020202020204" pitchFamily="34" charset="0"/>
            </a:endParaRPr>
          </a:p>
        </p:txBody>
      </p:sp>
      <p:sp>
        <p:nvSpPr>
          <p:cNvPr id="6" name="TextBox 5">
            <a:extLst>
              <a:ext uri="{FF2B5EF4-FFF2-40B4-BE49-F238E27FC236}">
                <a16:creationId xmlns:a16="http://schemas.microsoft.com/office/drawing/2014/main" id="{0E849FB8-D76A-ACDF-6ADE-888F3DF3CE8D}"/>
              </a:ext>
            </a:extLst>
          </p:cNvPr>
          <p:cNvSpPr txBox="1"/>
          <p:nvPr/>
        </p:nvSpPr>
        <p:spPr>
          <a:xfrm>
            <a:off x="2496298" y="1302876"/>
            <a:ext cx="2128789" cy="738664"/>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PFS RESULTS</a:t>
            </a:r>
            <a:endParaRPr lang="en-GB" b="1" spc="100" baseline="30000" noProof="0">
              <a:solidFill>
                <a:schemeClr val="accent1"/>
              </a:solidFill>
              <a:latin typeface="Arial" panose="020B0604020202020204" pitchFamily="34" charset="0"/>
              <a:ea typeface="Aileron" charset="0"/>
              <a:cs typeface="Arial" panose="020B0604020202020204" pitchFamily="34" charset="0"/>
            </a:endParaRPr>
          </a:p>
          <a:p>
            <a:pPr algn="ctr"/>
            <a:r>
              <a:rPr lang="en-GB" b="1" spc="100">
                <a:solidFill>
                  <a:schemeClr val="tx1">
                    <a:lumMod val="50000"/>
                    <a:lumOff val="50000"/>
                  </a:schemeClr>
                </a:solidFill>
                <a:latin typeface="Arial" panose="020B0604020202020204" pitchFamily="34" charset="0"/>
                <a:ea typeface="Aileron" charset="0"/>
                <a:cs typeface="Arial" panose="020B0604020202020204" pitchFamily="34" charset="0"/>
              </a:rPr>
              <a:t>pMMR population</a:t>
            </a:r>
          </a:p>
          <a:p>
            <a:pPr algn="ctr"/>
            <a:endParaRPr lang="en-GB" b="1" spc="100" baseline="30000" noProof="0">
              <a:solidFill>
                <a:schemeClr val="accent1"/>
              </a:solidFill>
              <a:latin typeface="Arial" panose="020B0604020202020204" pitchFamily="34" charset="0"/>
              <a:ea typeface="Aileron" charset="0"/>
              <a:cs typeface="Arial" panose="020B0604020202020204" pitchFamily="34" charset="0"/>
            </a:endParaRPr>
          </a:p>
        </p:txBody>
      </p:sp>
      <p:sp>
        <p:nvSpPr>
          <p:cNvPr id="16" name="TextBox 15">
            <a:extLst>
              <a:ext uri="{FF2B5EF4-FFF2-40B4-BE49-F238E27FC236}">
                <a16:creationId xmlns:a16="http://schemas.microsoft.com/office/drawing/2014/main" id="{9091756B-ED24-1A40-48A6-DFB710911592}"/>
              </a:ext>
            </a:extLst>
          </p:cNvPr>
          <p:cNvSpPr txBox="1"/>
          <p:nvPr/>
        </p:nvSpPr>
        <p:spPr>
          <a:xfrm rot="16200000">
            <a:off x="-11465" y="2813850"/>
            <a:ext cx="1851989" cy="369332"/>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survival (%)</a:t>
            </a:r>
          </a:p>
        </p:txBody>
      </p:sp>
      <p:sp>
        <p:nvSpPr>
          <p:cNvPr id="17" name="TextBox 16">
            <a:extLst>
              <a:ext uri="{FF2B5EF4-FFF2-40B4-BE49-F238E27FC236}">
                <a16:creationId xmlns:a16="http://schemas.microsoft.com/office/drawing/2014/main" id="{3F6D9544-7151-F7BA-581C-DE2D2BE5DC7B}"/>
              </a:ext>
            </a:extLst>
          </p:cNvPr>
          <p:cNvSpPr txBox="1"/>
          <p:nvPr/>
        </p:nvSpPr>
        <p:spPr>
          <a:xfrm>
            <a:off x="1275329" y="3930973"/>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CC2768FC-512F-0098-84ED-57EB413579C1}"/>
              </a:ext>
            </a:extLst>
          </p:cNvPr>
          <p:cNvSpPr txBox="1"/>
          <p:nvPr/>
        </p:nvSpPr>
        <p:spPr>
          <a:xfrm>
            <a:off x="1426125"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19" name="TextBox 18">
            <a:extLst>
              <a:ext uri="{FF2B5EF4-FFF2-40B4-BE49-F238E27FC236}">
                <a16:creationId xmlns:a16="http://schemas.microsoft.com/office/drawing/2014/main" id="{62DB90E8-5623-7086-3119-F1CB16C83FCF}"/>
              </a:ext>
            </a:extLst>
          </p:cNvPr>
          <p:cNvSpPr txBox="1"/>
          <p:nvPr/>
        </p:nvSpPr>
        <p:spPr>
          <a:xfrm>
            <a:off x="539722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72</a:t>
            </a:r>
          </a:p>
        </p:txBody>
      </p:sp>
      <p:sp>
        <p:nvSpPr>
          <p:cNvPr id="20" name="TextBox 19">
            <a:extLst>
              <a:ext uri="{FF2B5EF4-FFF2-40B4-BE49-F238E27FC236}">
                <a16:creationId xmlns:a16="http://schemas.microsoft.com/office/drawing/2014/main" id="{20C7AF9B-43CC-E2B7-A815-74AC475220FB}"/>
              </a:ext>
            </a:extLst>
          </p:cNvPr>
          <p:cNvSpPr txBox="1"/>
          <p:nvPr/>
        </p:nvSpPr>
        <p:spPr>
          <a:xfrm>
            <a:off x="474204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60</a:t>
            </a:r>
          </a:p>
        </p:txBody>
      </p:sp>
      <p:sp>
        <p:nvSpPr>
          <p:cNvPr id="21" name="TextBox 20">
            <a:extLst>
              <a:ext uri="{FF2B5EF4-FFF2-40B4-BE49-F238E27FC236}">
                <a16:creationId xmlns:a16="http://schemas.microsoft.com/office/drawing/2014/main" id="{A557F26B-2ECA-09E1-BCAC-FB7281256B32}"/>
              </a:ext>
            </a:extLst>
          </p:cNvPr>
          <p:cNvSpPr txBox="1"/>
          <p:nvPr/>
        </p:nvSpPr>
        <p:spPr>
          <a:xfrm>
            <a:off x="440674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p:txBody>
      </p:sp>
      <p:sp>
        <p:nvSpPr>
          <p:cNvPr id="22" name="TextBox 21">
            <a:extLst>
              <a:ext uri="{FF2B5EF4-FFF2-40B4-BE49-F238E27FC236}">
                <a16:creationId xmlns:a16="http://schemas.microsoft.com/office/drawing/2014/main" id="{AD430EAD-BB66-472A-81ED-42A9195B39EB}"/>
              </a:ext>
            </a:extLst>
          </p:cNvPr>
          <p:cNvSpPr txBox="1"/>
          <p:nvPr/>
        </p:nvSpPr>
        <p:spPr>
          <a:xfrm>
            <a:off x="407248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48</a:t>
            </a:r>
          </a:p>
        </p:txBody>
      </p:sp>
      <p:sp>
        <p:nvSpPr>
          <p:cNvPr id="23" name="TextBox 22">
            <a:extLst>
              <a:ext uri="{FF2B5EF4-FFF2-40B4-BE49-F238E27FC236}">
                <a16:creationId xmlns:a16="http://schemas.microsoft.com/office/drawing/2014/main" id="{5AE2EE0E-0BAF-0DD7-68F6-08BEE89D0754}"/>
              </a:ext>
            </a:extLst>
          </p:cNvPr>
          <p:cNvSpPr txBox="1"/>
          <p:nvPr/>
        </p:nvSpPr>
        <p:spPr>
          <a:xfrm>
            <a:off x="3735440"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42</a:t>
            </a:r>
          </a:p>
        </p:txBody>
      </p:sp>
      <p:sp>
        <p:nvSpPr>
          <p:cNvPr id="24" name="TextBox 23">
            <a:extLst>
              <a:ext uri="{FF2B5EF4-FFF2-40B4-BE49-F238E27FC236}">
                <a16:creationId xmlns:a16="http://schemas.microsoft.com/office/drawing/2014/main" id="{7C07A6F5-31B3-3736-1A83-0CC332661782}"/>
              </a:ext>
            </a:extLst>
          </p:cNvPr>
          <p:cNvSpPr txBox="1"/>
          <p:nvPr/>
        </p:nvSpPr>
        <p:spPr>
          <a:xfrm>
            <a:off x="414950" y="4377208"/>
            <a:ext cx="839974" cy="415498"/>
          </a:xfrm>
          <a:prstGeom prst="rect">
            <a:avLst/>
          </a:prstGeom>
          <a:noFill/>
        </p:spPr>
        <p:txBody>
          <a:bodyPr wrap="none" lIns="0" tIns="0" rIns="0" bIns="0" rtlCol="0">
            <a:spAutoFit/>
          </a:bodyPr>
          <a:lstStyle/>
          <a:p>
            <a:pPr algn="r"/>
            <a:r>
              <a:rPr lang="en-GB" sz="900" b="1" noProof="0" dirty="0">
                <a:solidFill>
                  <a:srgbClr val="211D1E"/>
                </a:solidFill>
                <a:effectLst/>
                <a:latin typeface="Arial" panose="020B0604020202020204" pitchFamily="34" charset="0"/>
                <a:cs typeface="Arial" panose="020B0604020202020204" pitchFamily="34" charset="0"/>
              </a:rPr>
              <a:t>Number at risk </a:t>
            </a:r>
            <a:br>
              <a:rPr lang="en-GB" sz="900" b="1" noProof="0" dirty="0">
                <a:solidFill>
                  <a:srgbClr val="211D1E"/>
                </a:solidFill>
                <a:effectLst/>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LEN/PEMBRO</a:t>
            </a:r>
            <a:endParaRPr lang="en-GB" sz="900" b="1" noProof="0" dirty="0">
              <a:solidFill>
                <a:srgbClr val="211D1E"/>
              </a:solidFill>
              <a:effectLst/>
              <a:latin typeface="Arial" panose="020B0604020202020204" pitchFamily="34" charset="0"/>
              <a:cs typeface="Arial" panose="020B0604020202020204" pitchFamily="34" charset="0"/>
            </a:endParaRPr>
          </a:p>
          <a:p>
            <a:pPr algn="r"/>
            <a:r>
              <a:rPr lang="en-GB" sz="900" b="1" noProof="0" dirty="0">
                <a:solidFill>
                  <a:schemeClr val="accent1"/>
                </a:solidFill>
                <a:latin typeface="Arial" panose="020B0604020202020204" pitchFamily="34" charset="0"/>
                <a:cs typeface="Arial" panose="020B0604020202020204" pitchFamily="34" charset="0"/>
              </a:rPr>
              <a:t>TPC</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88B5521-8CFF-1CDB-1E19-66250249F506}"/>
              </a:ext>
            </a:extLst>
          </p:cNvPr>
          <p:cNvSpPr txBox="1"/>
          <p:nvPr/>
        </p:nvSpPr>
        <p:spPr>
          <a:xfrm>
            <a:off x="136441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346</a:t>
            </a:r>
          </a:p>
          <a:p>
            <a:pPr algn="ctr"/>
            <a:r>
              <a:rPr lang="en-GB" sz="900" dirty="0">
                <a:solidFill>
                  <a:srgbClr val="211D1E"/>
                </a:solidFill>
                <a:latin typeface="Arial" panose="020B0604020202020204" pitchFamily="34" charset="0"/>
                <a:cs typeface="Arial" panose="020B0604020202020204" pitchFamily="34" charset="0"/>
              </a:rPr>
              <a:t>351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574E247-9F02-347B-B91D-7A24377F3009}"/>
              </a:ext>
            </a:extLst>
          </p:cNvPr>
          <p:cNvSpPr txBox="1"/>
          <p:nvPr/>
        </p:nvSpPr>
        <p:spPr>
          <a:xfrm>
            <a:off x="3404115"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p:txBody>
      </p:sp>
      <p:sp>
        <p:nvSpPr>
          <p:cNvPr id="27" name="TextBox 26">
            <a:extLst>
              <a:ext uri="{FF2B5EF4-FFF2-40B4-BE49-F238E27FC236}">
                <a16:creationId xmlns:a16="http://schemas.microsoft.com/office/drawing/2014/main" id="{D1A975C1-FC7B-E4F4-374D-81FFCB6DF32A}"/>
              </a:ext>
            </a:extLst>
          </p:cNvPr>
          <p:cNvSpPr txBox="1"/>
          <p:nvPr/>
        </p:nvSpPr>
        <p:spPr>
          <a:xfrm>
            <a:off x="306022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28" name="TextBox 27">
            <a:extLst>
              <a:ext uri="{FF2B5EF4-FFF2-40B4-BE49-F238E27FC236}">
                <a16:creationId xmlns:a16="http://schemas.microsoft.com/office/drawing/2014/main" id="{73A99277-72FC-28BF-64B3-F199360D0E8E}"/>
              </a:ext>
            </a:extLst>
          </p:cNvPr>
          <p:cNvSpPr txBox="1"/>
          <p:nvPr/>
        </p:nvSpPr>
        <p:spPr>
          <a:xfrm>
            <a:off x="238958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29" name="TextBox 28">
            <a:extLst>
              <a:ext uri="{FF2B5EF4-FFF2-40B4-BE49-F238E27FC236}">
                <a16:creationId xmlns:a16="http://schemas.microsoft.com/office/drawing/2014/main" id="{63285116-90F9-C547-EEB9-AE7741DCD2D5}"/>
              </a:ext>
            </a:extLst>
          </p:cNvPr>
          <p:cNvSpPr txBox="1"/>
          <p:nvPr/>
        </p:nvSpPr>
        <p:spPr>
          <a:xfrm>
            <a:off x="272063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24</a:t>
            </a:r>
          </a:p>
        </p:txBody>
      </p:sp>
      <p:sp>
        <p:nvSpPr>
          <p:cNvPr id="30" name="TextBox 29">
            <a:extLst>
              <a:ext uri="{FF2B5EF4-FFF2-40B4-BE49-F238E27FC236}">
                <a16:creationId xmlns:a16="http://schemas.microsoft.com/office/drawing/2014/main" id="{36E85616-0F6D-6B63-F2A0-A237A739AAE8}"/>
              </a:ext>
            </a:extLst>
          </p:cNvPr>
          <p:cNvSpPr txBox="1"/>
          <p:nvPr/>
        </p:nvSpPr>
        <p:spPr>
          <a:xfrm>
            <a:off x="2055701"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32" name="TextBox 31">
            <a:extLst>
              <a:ext uri="{FF2B5EF4-FFF2-40B4-BE49-F238E27FC236}">
                <a16:creationId xmlns:a16="http://schemas.microsoft.com/office/drawing/2014/main" id="{D29EA9E7-7773-C63D-C826-245FACE010C3}"/>
              </a:ext>
            </a:extLst>
          </p:cNvPr>
          <p:cNvSpPr txBox="1"/>
          <p:nvPr/>
        </p:nvSpPr>
        <p:spPr>
          <a:xfrm>
            <a:off x="1753867"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34" name="TextBox 33">
            <a:extLst>
              <a:ext uri="{FF2B5EF4-FFF2-40B4-BE49-F238E27FC236}">
                <a16:creationId xmlns:a16="http://schemas.microsoft.com/office/drawing/2014/main" id="{EC4280B2-388B-4A86-B548-5FEFEF9E08CB}"/>
              </a:ext>
            </a:extLst>
          </p:cNvPr>
          <p:cNvSpPr txBox="1"/>
          <p:nvPr/>
        </p:nvSpPr>
        <p:spPr>
          <a:xfrm>
            <a:off x="2466398" y="427435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graphicFrame>
        <p:nvGraphicFramePr>
          <p:cNvPr id="35" name="Table 34">
            <a:extLst>
              <a:ext uri="{FF2B5EF4-FFF2-40B4-BE49-F238E27FC236}">
                <a16:creationId xmlns:a16="http://schemas.microsoft.com/office/drawing/2014/main" id="{87A48E62-BA0C-2EE7-9205-E0DE2BDE2AEE}"/>
              </a:ext>
            </a:extLst>
          </p:cNvPr>
          <p:cNvGraphicFramePr>
            <a:graphicFrameLocks noGrp="1"/>
          </p:cNvGraphicFramePr>
          <p:nvPr>
            <p:extLst>
              <p:ext uri="{D42A27DB-BD31-4B8C-83A1-F6EECF244321}">
                <p14:modId xmlns:p14="http://schemas.microsoft.com/office/powerpoint/2010/main" val="3396656513"/>
              </p:ext>
            </p:extLst>
          </p:nvPr>
        </p:nvGraphicFramePr>
        <p:xfrm>
          <a:off x="807640" y="4942887"/>
          <a:ext cx="4788464" cy="754629"/>
        </p:xfrm>
        <a:graphic>
          <a:graphicData uri="http://schemas.openxmlformats.org/drawingml/2006/table">
            <a:tbl>
              <a:tblPr firstRow="1" bandRow="1">
                <a:tableStyleId>{5C22544A-7EE6-4342-B048-85BDC9FD1C3A}</a:tableStyleId>
              </a:tblPr>
              <a:tblGrid>
                <a:gridCol w="1860570">
                  <a:extLst>
                    <a:ext uri="{9D8B030D-6E8A-4147-A177-3AD203B41FA5}">
                      <a16:colId xmlns:a16="http://schemas.microsoft.com/office/drawing/2014/main" val="2870562913"/>
                    </a:ext>
                  </a:extLst>
                </a:gridCol>
                <a:gridCol w="1463947">
                  <a:extLst>
                    <a:ext uri="{9D8B030D-6E8A-4147-A177-3AD203B41FA5}">
                      <a16:colId xmlns:a16="http://schemas.microsoft.com/office/drawing/2014/main" val="3546940678"/>
                    </a:ext>
                  </a:extLst>
                </a:gridCol>
                <a:gridCol w="1463947">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dirty="0">
                          <a:latin typeface="Arial"/>
                          <a:cs typeface="Arial"/>
                        </a:rPr>
                        <a:t>TPC</a:t>
                      </a:r>
                      <a:endParaRPr lang="en-GB" sz="1100" noProof="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dirty="0">
                          <a:solidFill>
                            <a:schemeClr val="tx1"/>
                          </a:solidFill>
                          <a:latin typeface="Arial"/>
                          <a:cs typeface="Arial"/>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289 (83.5)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249 (70.9)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dirty="0">
                          <a:solidFill>
                            <a:schemeClr val="tx1"/>
                          </a:solidFill>
                          <a:latin typeface="Arial"/>
                          <a:cs typeface="Arial"/>
                        </a:rPr>
                        <a:t>Median PFS (95% CI),</a:t>
                      </a:r>
                      <a:r>
                        <a:rPr lang="en-GB" sz="1100" b="0" baseline="30000" noProof="0" dirty="0">
                          <a:solidFill>
                            <a:schemeClr val="tx1"/>
                          </a:solidFill>
                          <a:latin typeface="Arial"/>
                          <a:cs typeface="Arial"/>
                        </a:rPr>
                        <a:t>b</a:t>
                      </a:r>
                      <a:r>
                        <a:rPr lang="en-GB" sz="1100" b="0" noProof="0" dirty="0">
                          <a:solidFill>
                            <a:schemeClr val="tx1"/>
                          </a:solidFill>
                          <a:latin typeface="Arial"/>
                          <a:cs typeface="Arial"/>
                        </a:rPr>
                        <a:t> </a:t>
                      </a:r>
                      <a:r>
                        <a:rPr lang="en-GB" sz="1100" b="0" noProof="0" dirty="0" err="1">
                          <a:solidFill>
                            <a:schemeClr val="tx1"/>
                          </a:solidFill>
                          <a:latin typeface="Arial"/>
                          <a:cs typeface="Arial"/>
                        </a:rPr>
                        <a:t>mo</a:t>
                      </a:r>
                      <a:endParaRPr lang="en-GB" sz="1100" b="0" noProof="0" dirty="0">
                        <a:solidFill>
                          <a:schemeClr val="tx1"/>
                        </a:solidFill>
                        <a:latin typeface="Arial"/>
                        <a:cs typeface="Arial"/>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6.7 (5.6-7.4)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3.8 (3.6-5.0)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dirty="0">
                          <a:solidFill>
                            <a:schemeClr val="tx1"/>
                          </a:solidFill>
                          <a:latin typeface="Arial"/>
                          <a:cs typeface="Arial"/>
                        </a:rPr>
                        <a:t>    HR (95% CI)</a:t>
                      </a:r>
                      <a:r>
                        <a:rPr lang="en-GB" sz="1100" b="0" baseline="30000" noProof="0" dirty="0">
                          <a:solidFill>
                            <a:schemeClr val="tx1"/>
                          </a:solidFill>
                          <a:latin typeface="Arial"/>
                          <a:cs typeface="Arial"/>
                        </a:rPr>
                        <a:t>c</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dirty="0">
                          <a:solidFill>
                            <a:schemeClr val="tx1"/>
                          </a:solidFill>
                          <a:latin typeface="Arial"/>
                          <a:cs typeface="Arial"/>
                        </a:rPr>
                        <a:t>0.60 (0.51-0.72)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36" name="TextBox 35">
            <a:extLst>
              <a:ext uri="{FF2B5EF4-FFF2-40B4-BE49-F238E27FC236}">
                <a16:creationId xmlns:a16="http://schemas.microsoft.com/office/drawing/2014/main" id="{87013F72-D963-C982-F13A-AA0B26D6ED49}"/>
              </a:ext>
            </a:extLst>
          </p:cNvPr>
          <p:cNvSpPr txBox="1"/>
          <p:nvPr/>
        </p:nvSpPr>
        <p:spPr>
          <a:xfrm>
            <a:off x="507337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66</a:t>
            </a:r>
          </a:p>
        </p:txBody>
      </p:sp>
      <p:sp>
        <p:nvSpPr>
          <p:cNvPr id="38" name="TextBox 37">
            <a:extLst>
              <a:ext uri="{FF2B5EF4-FFF2-40B4-BE49-F238E27FC236}">
                <a16:creationId xmlns:a16="http://schemas.microsoft.com/office/drawing/2014/main" id="{91A83020-A362-294B-7791-A58C042997F4}"/>
              </a:ext>
            </a:extLst>
          </p:cNvPr>
          <p:cNvSpPr txBox="1"/>
          <p:nvPr/>
        </p:nvSpPr>
        <p:spPr>
          <a:xfrm>
            <a:off x="168191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166</a:t>
            </a:r>
          </a:p>
          <a:p>
            <a:pPr algn="ctr"/>
            <a:r>
              <a:rPr lang="en-GB" sz="900" dirty="0">
                <a:solidFill>
                  <a:srgbClr val="211D1E"/>
                </a:solidFill>
                <a:latin typeface="Arial" panose="020B0604020202020204" pitchFamily="34" charset="0"/>
                <a:cs typeface="Arial" panose="020B0604020202020204" pitchFamily="34" charset="0"/>
              </a:rPr>
              <a:t>82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FD5E51A-3EBC-D21C-12ED-571D90DE2232}"/>
              </a:ext>
            </a:extLst>
          </p:cNvPr>
          <p:cNvSpPr txBox="1"/>
          <p:nvPr/>
        </p:nvSpPr>
        <p:spPr>
          <a:xfrm>
            <a:off x="207909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80</a:t>
            </a:r>
          </a:p>
          <a:p>
            <a:pPr algn="ctr"/>
            <a:r>
              <a:rPr lang="en-GB" sz="900" dirty="0">
                <a:solidFill>
                  <a:srgbClr val="211D1E"/>
                </a:solidFill>
                <a:latin typeface="Arial" panose="020B0604020202020204" pitchFamily="34" charset="0"/>
                <a:cs typeface="Arial" panose="020B0604020202020204" pitchFamily="34" charset="0"/>
              </a:rPr>
              <a:t>23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74C85F2-5E63-DDA3-57DC-AFF58AFDE8D5}"/>
              </a:ext>
            </a:extLst>
          </p:cNvPr>
          <p:cNvSpPr txBox="1"/>
          <p:nvPr/>
        </p:nvSpPr>
        <p:spPr>
          <a:xfrm>
            <a:off x="272362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37</a:t>
            </a:r>
          </a:p>
          <a:p>
            <a:pPr algn="ctr"/>
            <a:r>
              <a:rPr lang="en-GB" sz="900" dirty="0">
                <a:solidFill>
                  <a:srgbClr val="211D1E"/>
                </a:solidFill>
                <a:latin typeface="Arial" panose="020B0604020202020204" pitchFamily="34" charset="0"/>
                <a:cs typeface="Arial" panose="020B0604020202020204" pitchFamily="34" charset="0"/>
              </a:rPr>
              <a:t>6</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285698D-58F3-8868-91A3-2BDCE5CE1B9B}"/>
              </a:ext>
            </a:extLst>
          </p:cNvPr>
          <p:cNvSpPr txBox="1"/>
          <p:nvPr/>
        </p:nvSpPr>
        <p:spPr>
          <a:xfrm>
            <a:off x="23997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55</a:t>
            </a:r>
          </a:p>
          <a:p>
            <a:pPr algn="ctr"/>
            <a:r>
              <a:rPr lang="en-GB" sz="900" dirty="0">
                <a:solidFill>
                  <a:srgbClr val="211D1E"/>
                </a:solidFill>
                <a:latin typeface="Arial" panose="020B0604020202020204" pitchFamily="34" charset="0"/>
                <a:cs typeface="Arial" panose="020B0604020202020204" pitchFamily="34" charset="0"/>
              </a:rPr>
              <a:t>12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E1D2ABB-7C8F-21E9-A540-5B79FFD2DD77}"/>
              </a:ext>
            </a:extLst>
          </p:cNvPr>
          <p:cNvSpPr txBox="1"/>
          <p:nvPr/>
        </p:nvSpPr>
        <p:spPr>
          <a:xfrm>
            <a:off x="5419509" y="4500319"/>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0</a:t>
            </a:r>
          </a:p>
          <a:p>
            <a:pPr algn="ctr"/>
            <a:r>
              <a:rPr lang="en-GB" sz="900" noProof="0">
                <a:solidFill>
                  <a:srgbClr val="211D1E"/>
                </a:solidFill>
                <a:latin typeface="Arial" panose="020B0604020202020204" pitchFamily="34" charset="0"/>
                <a:cs typeface="Arial" panose="020B0604020202020204" pitchFamily="34" charset="0"/>
              </a:rPr>
              <a:t>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E555E929-7A37-9894-1EEE-AA98DCEB61CB}"/>
              </a:ext>
            </a:extLst>
          </p:cNvPr>
          <p:cNvSpPr txBox="1"/>
          <p:nvPr/>
        </p:nvSpPr>
        <p:spPr>
          <a:xfrm>
            <a:off x="5124234" y="4500319"/>
            <a:ext cx="6412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5</a:t>
            </a:r>
          </a:p>
          <a:p>
            <a:pPr algn="ctr"/>
            <a:r>
              <a:rPr lang="en-GB" sz="900" noProof="0" dirty="0">
                <a:solidFill>
                  <a:srgbClr val="211D1E"/>
                </a:solidFill>
                <a:latin typeface="Arial" panose="020B0604020202020204" pitchFamily="34" charset="0"/>
                <a:cs typeface="Arial" panose="020B0604020202020204" pitchFamily="34" charset="0"/>
              </a:rPr>
              <a:t>0</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FBF43E2-25A8-3B6E-D67E-4FD289957DDE}"/>
              </a:ext>
            </a:extLst>
          </p:cNvPr>
          <p:cNvSpPr txBox="1"/>
          <p:nvPr/>
        </p:nvSpPr>
        <p:spPr>
          <a:xfrm>
            <a:off x="4774984" y="4500319"/>
            <a:ext cx="6412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9</a:t>
            </a:r>
          </a:p>
          <a:p>
            <a:pPr algn="ctr"/>
            <a:r>
              <a:rPr lang="en-GB" sz="900" dirty="0">
                <a:solidFill>
                  <a:srgbClr val="211D1E"/>
                </a:solidFill>
                <a:latin typeface="Arial" panose="020B0604020202020204" pitchFamily="34" charset="0"/>
                <a:cs typeface="Arial" panose="020B0604020202020204" pitchFamily="34" charset="0"/>
              </a:rPr>
              <a:t>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41A34A2-90E4-FD2B-7E06-941C2567CEEB}"/>
              </a:ext>
            </a:extLst>
          </p:cNvPr>
          <p:cNvSpPr txBox="1"/>
          <p:nvPr/>
        </p:nvSpPr>
        <p:spPr>
          <a:xfrm>
            <a:off x="440954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13</a:t>
            </a:r>
          </a:p>
          <a:p>
            <a:pPr algn="ctr"/>
            <a:r>
              <a:rPr lang="en-GB" sz="900" dirty="0">
                <a:solidFill>
                  <a:srgbClr val="211D1E"/>
                </a:solidFill>
                <a:latin typeface="Arial" panose="020B0604020202020204" pitchFamily="34" charset="0"/>
                <a:cs typeface="Arial" panose="020B0604020202020204" pitchFamily="34" charset="0"/>
              </a:rPr>
              <a:t>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5A10019-C70F-E017-2167-B5577541D371}"/>
              </a:ext>
            </a:extLst>
          </p:cNvPr>
          <p:cNvSpPr txBox="1"/>
          <p:nvPr/>
        </p:nvSpPr>
        <p:spPr>
          <a:xfrm>
            <a:off x="40761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15</a:t>
            </a:r>
          </a:p>
          <a:p>
            <a:pPr algn="ctr"/>
            <a:r>
              <a:rPr lang="en-GB" sz="900" dirty="0">
                <a:solidFill>
                  <a:srgbClr val="211D1E"/>
                </a:solidFill>
                <a:latin typeface="Arial" panose="020B0604020202020204" pitchFamily="34" charset="0"/>
                <a:cs typeface="Arial" panose="020B0604020202020204" pitchFamily="34" charset="0"/>
              </a:rPr>
              <a:t>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87A1BB8-124F-5B1D-4B4B-286ECEB5B53C}"/>
              </a:ext>
            </a:extLst>
          </p:cNvPr>
          <p:cNvSpPr txBox="1"/>
          <p:nvPr/>
        </p:nvSpPr>
        <p:spPr>
          <a:xfrm>
            <a:off x="37459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17</a:t>
            </a:r>
          </a:p>
          <a:p>
            <a:pPr algn="ctr"/>
            <a:r>
              <a:rPr lang="en-GB" sz="900" dirty="0">
                <a:solidFill>
                  <a:srgbClr val="211D1E"/>
                </a:solidFill>
                <a:latin typeface="Arial" panose="020B0604020202020204" pitchFamily="34" charset="0"/>
                <a:cs typeface="Arial" panose="020B0604020202020204" pitchFamily="34" charset="0"/>
              </a:rPr>
              <a:t>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4922F82-0BEE-7101-998A-F6C9F39FE0A4}"/>
              </a:ext>
            </a:extLst>
          </p:cNvPr>
          <p:cNvSpPr txBox="1"/>
          <p:nvPr/>
        </p:nvSpPr>
        <p:spPr>
          <a:xfrm>
            <a:off x="340624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20</a:t>
            </a:r>
          </a:p>
          <a:p>
            <a:pPr algn="ctr"/>
            <a:r>
              <a:rPr lang="en-GB" sz="900" dirty="0">
                <a:solidFill>
                  <a:srgbClr val="211D1E"/>
                </a:solidFill>
                <a:latin typeface="Arial" panose="020B0604020202020204" pitchFamily="34" charset="0"/>
                <a:cs typeface="Arial" panose="020B0604020202020204" pitchFamily="34" charset="0"/>
              </a:rPr>
              <a:t>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469E982-4E1E-F804-AB22-2C82881A1B2C}"/>
              </a:ext>
            </a:extLst>
          </p:cNvPr>
          <p:cNvSpPr txBox="1"/>
          <p:nvPr/>
        </p:nvSpPr>
        <p:spPr>
          <a:xfrm>
            <a:off x="306652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26</a:t>
            </a:r>
          </a:p>
          <a:p>
            <a:pPr algn="ctr"/>
            <a:r>
              <a:rPr lang="en-GB" sz="900" dirty="0">
                <a:solidFill>
                  <a:srgbClr val="211D1E"/>
                </a:solidFill>
                <a:latin typeface="Arial" panose="020B0604020202020204" pitchFamily="34" charset="0"/>
                <a:cs typeface="Arial" panose="020B0604020202020204" pitchFamily="34" charset="0"/>
              </a:rPr>
              <a:t>4</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DEA1C32-73FE-979E-9A11-71A3BB61A212}"/>
              </a:ext>
            </a:extLst>
          </p:cNvPr>
          <p:cNvSpPr txBox="1"/>
          <p:nvPr/>
        </p:nvSpPr>
        <p:spPr>
          <a:xfrm>
            <a:off x="1134265" y="1908675"/>
            <a:ext cx="211596"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100</a:t>
            </a:r>
          </a:p>
        </p:txBody>
      </p:sp>
      <p:sp>
        <p:nvSpPr>
          <p:cNvPr id="54" name="TextBox 53">
            <a:extLst>
              <a:ext uri="{FF2B5EF4-FFF2-40B4-BE49-F238E27FC236}">
                <a16:creationId xmlns:a16="http://schemas.microsoft.com/office/drawing/2014/main" id="{1B930386-F8E6-DF4D-77ED-D0D34C817DC1}"/>
              </a:ext>
            </a:extLst>
          </p:cNvPr>
          <p:cNvSpPr txBox="1"/>
          <p:nvPr/>
        </p:nvSpPr>
        <p:spPr>
          <a:xfrm>
            <a:off x="1204797" y="211090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55" name="TextBox 54">
            <a:extLst>
              <a:ext uri="{FF2B5EF4-FFF2-40B4-BE49-F238E27FC236}">
                <a16:creationId xmlns:a16="http://schemas.microsoft.com/office/drawing/2014/main" id="{92FA95A3-DF40-0D2A-3396-A99B4234CDA8}"/>
              </a:ext>
            </a:extLst>
          </p:cNvPr>
          <p:cNvSpPr txBox="1"/>
          <p:nvPr/>
        </p:nvSpPr>
        <p:spPr>
          <a:xfrm>
            <a:off x="1204797" y="231313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56" name="TextBox 55">
            <a:extLst>
              <a:ext uri="{FF2B5EF4-FFF2-40B4-BE49-F238E27FC236}">
                <a16:creationId xmlns:a16="http://schemas.microsoft.com/office/drawing/2014/main" id="{322AED71-3604-AC38-B87F-3175673CB606}"/>
              </a:ext>
            </a:extLst>
          </p:cNvPr>
          <p:cNvSpPr txBox="1"/>
          <p:nvPr/>
        </p:nvSpPr>
        <p:spPr>
          <a:xfrm>
            <a:off x="1204797" y="251536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57" name="TextBox 56">
            <a:extLst>
              <a:ext uri="{FF2B5EF4-FFF2-40B4-BE49-F238E27FC236}">
                <a16:creationId xmlns:a16="http://schemas.microsoft.com/office/drawing/2014/main" id="{99DBDDE0-6FDC-EC3D-A39D-BAE3A7178D08}"/>
              </a:ext>
            </a:extLst>
          </p:cNvPr>
          <p:cNvSpPr txBox="1"/>
          <p:nvPr/>
        </p:nvSpPr>
        <p:spPr>
          <a:xfrm>
            <a:off x="1204797" y="271759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58" name="TextBox 57">
            <a:extLst>
              <a:ext uri="{FF2B5EF4-FFF2-40B4-BE49-F238E27FC236}">
                <a16:creationId xmlns:a16="http://schemas.microsoft.com/office/drawing/2014/main" id="{76008145-6B59-8D2A-D311-8D9C5D7AB6A3}"/>
              </a:ext>
            </a:extLst>
          </p:cNvPr>
          <p:cNvSpPr txBox="1"/>
          <p:nvPr/>
        </p:nvSpPr>
        <p:spPr>
          <a:xfrm>
            <a:off x="1204797" y="2919825"/>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50</a:t>
            </a:r>
          </a:p>
        </p:txBody>
      </p:sp>
      <p:sp>
        <p:nvSpPr>
          <p:cNvPr id="59" name="TextBox 58">
            <a:extLst>
              <a:ext uri="{FF2B5EF4-FFF2-40B4-BE49-F238E27FC236}">
                <a16:creationId xmlns:a16="http://schemas.microsoft.com/office/drawing/2014/main" id="{3B135E37-ED41-E65A-0436-3610C32A7220}"/>
              </a:ext>
            </a:extLst>
          </p:cNvPr>
          <p:cNvSpPr txBox="1"/>
          <p:nvPr/>
        </p:nvSpPr>
        <p:spPr>
          <a:xfrm>
            <a:off x="1204797" y="312205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60" name="TextBox 59">
            <a:extLst>
              <a:ext uri="{FF2B5EF4-FFF2-40B4-BE49-F238E27FC236}">
                <a16:creationId xmlns:a16="http://schemas.microsoft.com/office/drawing/2014/main" id="{4F18A1D1-3B57-2BD9-2AA9-65EB22A547E4}"/>
              </a:ext>
            </a:extLst>
          </p:cNvPr>
          <p:cNvSpPr txBox="1"/>
          <p:nvPr/>
        </p:nvSpPr>
        <p:spPr>
          <a:xfrm>
            <a:off x="1204797" y="332428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61" name="TextBox 60">
            <a:extLst>
              <a:ext uri="{FF2B5EF4-FFF2-40B4-BE49-F238E27FC236}">
                <a16:creationId xmlns:a16="http://schemas.microsoft.com/office/drawing/2014/main" id="{B0ADCDD7-A499-8E3E-BF47-3500DAC966ED}"/>
              </a:ext>
            </a:extLst>
          </p:cNvPr>
          <p:cNvSpPr txBox="1"/>
          <p:nvPr/>
        </p:nvSpPr>
        <p:spPr>
          <a:xfrm>
            <a:off x="1204797" y="352651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62" name="TextBox 61">
            <a:extLst>
              <a:ext uri="{FF2B5EF4-FFF2-40B4-BE49-F238E27FC236}">
                <a16:creationId xmlns:a16="http://schemas.microsoft.com/office/drawing/2014/main" id="{C42E299B-5ADE-A84B-A1E2-1FA5C64E4F41}"/>
              </a:ext>
            </a:extLst>
          </p:cNvPr>
          <p:cNvSpPr txBox="1"/>
          <p:nvPr/>
        </p:nvSpPr>
        <p:spPr>
          <a:xfrm>
            <a:off x="1204797" y="372874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64" name="TextBox 63">
            <a:extLst>
              <a:ext uri="{FF2B5EF4-FFF2-40B4-BE49-F238E27FC236}">
                <a16:creationId xmlns:a16="http://schemas.microsoft.com/office/drawing/2014/main" id="{5271AE09-345F-68B3-D4BA-445F23F3A924}"/>
              </a:ext>
            </a:extLst>
          </p:cNvPr>
          <p:cNvSpPr txBox="1"/>
          <p:nvPr/>
        </p:nvSpPr>
        <p:spPr>
          <a:xfrm>
            <a:off x="3609569" y="2131031"/>
            <a:ext cx="774251" cy="553998"/>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5-year rate</a:t>
            </a:r>
          </a:p>
          <a:p>
            <a:r>
              <a:rPr lang="en-GB" sz="1200" b="1" noProof="0" dirty="0">
                <a:solidFill>
                  <a:schemeClr val="tx2"/>
                </a:solidFill>
                <a:latin typeface="Arial" panose="020B0604020202020204" pitchFamily="34" charset="0"/>
                <a:cs typeface="Arial" panose="020B0604020202020204" pitchFamily="34" charset="0"/>
              </a:rPr>
              <a:t>6.3%</a:t>
            </a:r>
            <a:endParaRPr lang="en-GB" sz="1200" b="1" noProof="0" dirty="0">
              <a:solidFill>
                <a:srgbClr val="211D1E"/>
              </a:solidFill>
              <a:effectLst/>
              <a:latin typeface="Arial" panose="020B0604020202020204" pitchFamily="34" charset="0"/>
              <a:cs typeface="Arial" panose="020B0604020202020204" pitchFamily="34" charset="0"/>
            </a:endParaRPr>
          </a:p>
          <a:p>
            <a:r>
              <a:rPr lang="en-GB" sz="1200" b="1" noProof="0" dirty="0">
                <a:solidFill>
                  <a:schemeClr val="accent1"/>
                </a:solidFill>
                <a:latin typeface="Arial" panose="020B0604020202020204" pitchFamily="34" charset="0"/>
                <a:cs typeface="Arial" panose="020B0604020202020204" pitchFamily="34" charset="0"/>
              </a:rPr>
              <a:t>2.1%</a:t>
            </a:r>
            <a:endParaRPr lang="en-GB" sz="1200" noProof="0" dirty="0">
              <a:solidFill>
                <a:schemeClr val="accent1"/>
              </a:solidFill>
              <a:effectLst/>
              <a:latin typeface="Arial" panose="020B0604020202020204" pitchFamily="34" charset="0"/>
              <a:cs typeface="Arial" panose="020B0604020202020204" pitchFamily="34" charset="0"/>
            </a:endParaRPr>
          </a:p>
        </p:txBody>
      </p:sp>
      <p:grpSp>
        <p:nvGrpSpPr>
          <p:cNvPr id="70" name="Graphic 67">
            <a:extLst>
              <a:ext uri="{FF2B5EF4-FFF2-40B4-BE49-F238E27FC236}">
                <a16:creationId xmlns:a16="http://schemas.microsoft.com/office/drawing/2014/main" id="{4E015658-B96F-8695-4A16-1774FCCB2A6D}"/>
              </a:ext>
            </a:extLst>
          </p:cNvPr>
          <p:cNvGrpSpPr/>
          <p:nvPr/>
        </p:nvGrpSpPr>
        <p:grpSpPr>
          <a:xfrm>
            <a:off x="1393399" y="1957983"/>
            <a:ext cx="4260135" cy="2100418"/>
            <a:chOff x="1493760" y="1957983"/>
            <a:chExt cx="4260135" cy="2100418"/>
          </a:xfrm>
          <a:noFill/>
        </p:grpSpPr>
        <p:sp>
          <p:nvSpPr>
            <p:cNvPr id="71" name="Freeform 70">
              <a:extLst>
                <a:ext uri="{FF2B5EF4-FFF2-40B4-BE49-F238E27FC236}">
                  <a16:creationId xmlns:a16="http://schemas.microsoft.com/office/drawing/2014/main" id="{1526D2D3-1217-C245-770C-ECB3D6AD0583}"/>
                </a:ext>
              </a:extLst>
            </p:cNvPr>
            <p:cNvSpPr/>
            <p:nvPr/>
          </p:nvSpPr>
          <p:spPr>
            <a:xfrm>
              <a:off x="1544526" y="4004158"/>
              <a:ext cx="4209370" cy="54243"/>
            </a:xfrm>
            <a:custGeom>
              <a:avLst/>
              <a:gdLst>
                <a:gd name="connsiteX0" fmla="*/ 4027797 w 4209370"/>
                <a:gd name="connsiteY0" fmla="*/ 0 h 54243"/>
                <a:gd name="connsiteX1" fmla="*/ 4027797 w 4209370"/>
                <a:gd name="connsiteY1" fmla="*/ 54243 h 54243"/>
                <a:gd name="connsiteX2" fmla="*/ 3694304 w 4209370"/>
                <a:gd name="connsiteY2" fmla="*/ 0 h 54243"/>
                <a:gd name="connsiteX3" fmla="*/ 3694304 w 4209370"/>
                <a:gd name="connsiteY3" fmla="*/ 54243 h 54243"/>
                <a:gd name="connsiteX4" fmla="*/ 3358675 w 4209370"/>
                <a:gd name="connsiteY4" fmla="*/ 0 h 54243"/>
                <a:gd name="connsiteX5" fmla="*/ 3358675 w 4209370"/>
                <a:gd name="connsiteY5" fmla="*/ 54243 h 54243"/>
                <a:gd name="connsiteX6" fmla="*/ 3025057 w 4209370"/>
                <a:gd name="connsiteY6" fmla="*/ 0 h 54243"/>
                <a:gd name="connsiteX7" fmla="*/ 3025057 w 4209370"/>
                <a:gd name="connsiteY7" fmla="*/ 54243 h 54243"/>
                <a:gd name="connsiteX8" fmla="*/ 2689429 w 4209370"/>
                <a:gd name="connsiteY8" fmla="*/ 0 h 54243"/>
                <a:gd name="connsiteX9" fmla="*/ 2689429 w 4209370"/>
                <a:gd name="connsiteY9" fmla="*/ 54243 h 54243"/>
                <a:gd name="connsiteX10" fmla="*/ 2353800 w 4209370"/>
                <a:gd name="connsiteY10" fmla="*/ 0 h 54243"/>
                <a:gd name="connsiteX11" fmla="*/ 2353800 w 4209370"/>
                <a:gd name="connsiteY11" fmla="*/ 54243 h 54243"/>
                <a:gd name="connsiteX12" fmla="*/ 2020307 w 4209370"/>
                <a:gd name="connsiteY12" fmla="*/ 0 h 54243"/>
                <a:gd name="connsiteX13" fmla="*/ 2020307 w 4209370"/>
                <a:gd name="connsiteY13" fmla="*/ 54243 h 54243"/>
                <a:gd name="connsiteX14" fmla="*/ 1684552 w 4209370"/>
                <a:gd name="connsiteY14" fmla="*/ 0 h 54243"/>
                <a:gd name="connsiteX15" fmla="*/ 1684552 w 4209370"/>
                <a:gd name="connsiteY15" fmla="*/ 54243 h 54243"/>
                <a:gd name="connsiteX16" fmla="*/ 1351060 w 4209370"/>
                <a:gd name="connsiteY16" fmla="*/ 0 h 54243"/>
                <a:gd name="connsiteX17" fmla="*/ 1351060 w 4209370"/>
                <a:gd name="connsiteY17" fmla="*/ 54243 h 54243"/>
                <a:gd name="connsiteX18" fmla="*/ 1015431 w 4209370"/>
                <a:gd name="connsiteY18" fmla="*/ 0 h 54243"/>
                <a:gd name="connsiteX19" fmla="*/ 1015431 w 4209370"/>
                <a:gd name="connsiteY19" fmla="*/ 54243 h 54243"/>
                <a:gd name="connsiteX20" fmla="*/ 681813 w 4209370"/>
                <a:gd name="connsiteY20" fmla="*/ 0 h 54243"/>
                <a:gd name="connsiteX21" fmla="*/ 681813 w 4209370"/>
                <a:gd name="connsiteY21" fmla="*/ 54243 h 54243"/>
                <a:gd name="connsiteX22" fmla="*/ 346184 w 4209370"/>
                <a:gd name="connsiteY22" fmla="*/ 0 h 54243"/>
                <a:gd name="connsiteX23" fmla="*/ 346184 w 4209370"/>
                <a:gd name="connsiteY23" fmla="*/ 54243 h 54243"/>
                <a:gd name="connsiteX24" fmla="*/ 12691 w 4209370"/>
                <a:gd name="connsiteY24" fmla="*/ 0 h 54243"/>
                <a:gd name="connsiteX25" fmla="*/ 12691 w 4209370"/>
                <a:gd name="connsiteY25" fmla="*/ 54243 h 54243"/>
                <a:gd name="connsiteX26" fmla="*/ 0 w 4209370"/>
                <a:gd name="connsiteY26" fmla="*/ 0 h 54243"/>
                <a:gd name="connsiteX27" fmla="*/ 4209371 w 4209370"/>
                <a:gd name="connsiteY27" fmla="*/ 0 h 5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09370" h="54243">
                  <a:moveTo>
                    <a:pt x="4027797" y="0"/>
                  </a:moveTo>
                  <a:lnTo>
                    <a:pt x="4027797" y="54243"/>
                  </a:lnTo>
                  <a:moveTo>
                    <a:pt x="3694304" y="0"/>
                  </a:moveTo>
                  <a:lnTo>
                    <a:pt x="3694304" y="54243"/>
                  </a:lnTo>
                  <a:moveTo>
                    <a:pt x="3358675" y="0"/>
                  </a:moveTo>
                  <a:lnTo>
                    <a:pt x="3358675" y="54243"/>
                  </a:lnTo>
                  <a:moveTo>
                    <a:pt x="3025057" y="0"/>
                  </a:moveTo>
                  <a:lnTo>
                    <a:pt x="3025057" y="54243"/>
                  </a:lnTo>
                  <a:moveTo>
                    <a:pt x="2689429" y="0"/>
                  </a:moveTo>
                  <a:lnTo>
                    <a:pt x="2689429" y="54243"/>
                  </a:lnTo>
                  <a:moveTo>
                    <a:pt x="2353800" y="0"/>
                  </a:moveTo>
                  <a:lnTo>
                    <a:pt x="2353800" y="54243"/>
                  </a:lnTo>
                  <a:moveTo>
                    <a:pt x="2020307" y="0"/>
                  </a:moveTo>
                  <a:lnTo>
                    <a:pt x="2020307" y="54243"/>
                  </a:lnTo>
                  <a:moveTo>
                    <a:pt x="1684552" y="0"/>
                  </a:moveTo>
                  <a:lnTo>
                    <a:pt x="1684552" y="54243"/>
                  </a:lnTo>
                  <a:moveTo>
                    <a:pt x="1351060" y="0"/>
                  </a:moveTo>
                  <a:lnTo>
                    <a:pt x="1351060" y="54243"/>
                  </a:lnTo>
                  <a:moveTo>
                    <a:pt x="1015431" y="0"/>
                  </a:moveTo>
                  <a:lnTo>
                    <a:pt x="1015431" y="54243"/>
                  </a:lnTo>
                  <a:moveTo>
                    <a:pt x="681813" y="0"/>
                  </a:moveTo>
                  <a:lnTo>
                    <a:pt x="681813" y="54243"/>
                  </a:lnTo>
                  <a:moveTo>
                    <a:pt x="346184" y="0"/>
                  </a:moveTo>
                  <a:lnTo>
                    <a:pt x="346184" y="54243"/>
                  </a:lnTo>
                  <a:moveTo>
                    <a:pt x="12691" y="0"/>
                  </a:moveTo>
                  <a:lnTo>
                    <a:pt x="12691" y="54243"/>
                  </a:lnTo>
                  <a:moveTo>
                    <a:pt x="0" y="0"/>
                  </a:moveTo>
                  <a:lnTo>
                    <a:pt x="4209371" y="0"/>
                  </a:lnTo>
                </a:path>
              </a:pathLst>
            </a:custGeom>
            <a:noFill/>
            <a:ln w="12561" cap="flat">
              <a:solidFill>
                <a:srgbClr val="231F20"/>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D088DCF-ACE2-D826-E574-84083EC32D35}"/>
                </a:ext>
              </a:extLst>
            </p:cNvPr>
            <p:cNvSpPr/>
            <p:nvPr/>
          </p:nvSpPr>
          <p:spPr>
            <a:xfrm>
              <a:off x="1493760" y="1957983"/>
              <a:ext cx="63456" cy="2055215"/>
            </a:xfrm>
            <a:custGeom>
              <a:avLst/>
              <a:gdLst>
                <a:gd name="connsiteX0" fmla="*/ 63457 w 63456"/>
                <a:gd name="connsiteY0" fmla="*/ 30135 h 2055215"/>
                <a:gd name="connsiteX1" fmla="*/ 0 w 63456"/>
                <a:gd name="connsiteY1" fmla="*/ 30135 h 2055215"/>
                <a:gd name="connsiteX2" fmla="*/ 63457 w 63456"/>
                <a:gd name="connsiteY2" fmla="*/ 232041 h 2055215"/>
                <a:gd name="connsiteX3" fmla="*/ 0 w 63456"/>
                <a:gd name="connsiteY3" fmla="*/ 232041 h 2055215"/>
                <a:gd name="connsiteX4" fmla="*/ 63457 w 63456"/>
                <a:gd name="connsiteY4" fmla="*/ 433946 h 2055215"/>
                <a:gd name="connsiteX5" fmla="*/ 0 w 63456"/>
                <a:gd name="connsiteY5" fmla="*/ 433946 h 2055215"/>
                <a:gd name="connsiteX6" fmla="*/ 63457 w 63456"/>
                <a:gd name="connsiteY6" fmla="*/ 634344 h 2055215"/>
                <a:gd name="connsiteX7" fmla="*/ 0 w 63456"/>
                <a:gd name="connsiteY7" fmla="*/ 634344 h 2055215"/>
                <a:gd name="connsiteX8" fmla="*/ 63457 w 63456"/>
                <a:gd name="connsiteY8" fmla="*/ 836250 h 2055215"/>
                <a:gd name="connsiteX9" fmla="*/ 0 w 63456"/>
                <a:gd name="connsiteY9" fmla="*/ 836250 h 2055215"/>
                <a:gd name="connsiteX10" fmla="*/ 63457 w 63456"/>
                <a:gd name="connsiteY10" fmla="*/ 1038155 h 2055215"/>
                <a:gd name="connsiteX11" fmla="*/ 0 w 63456"/>
                <a:gd name="connsiteY11" fmla="*/ 1038155 h 2055215"/>
                <a:gd name="connsiteX12" fmla="*/ 63457 w 63456"/>
                <a:gd name="connsiteY12" fmla="*/ 1240061 h 2055215"/>
                <a:gd name="connsiteX13" fmla="*/ 0 w 63456"/>
                <a:gd name="connsiteY13" fmla="*/ 1240061 h 2055215"/>
                <a:gd name="connsiteX14" fmla="*/ 63457 w 63456"/>
                <a:gd name="connsiteY14" fmla="*/ 1441966 h 2055215"/>
                <a:gd name="connsiteX15" fmla="*/ 0 w 63456"/>
                <a:gd name="connsiteY15" fmla="*/ 1441966 h 2055215"/>
                <a:gd name="connsiteX16" fmla="*/ 63457 w 63456"/>
                <a:gd name="connsiteY16" fmla="*/ 1643871 h 2055215"/>
                <a:gd name="connsiteX17" fmla="*/ 0 w 63456"/>
                <a:gd name="connsiteY17" fmla="*/ 1643871 h 2055215"/>
                <a:gd name="connsiteX18" fmla="*/ 63457 w 63456"/>
                <a:gd name="connsiteY18" fmla="*/ 1845777 h 2055215"/>
                <a:gd name="connsiteX19" fmla="*/ 0 w 63456"/>
                <a:gd name="connsiteY19" fmla="*/ 1845777 h 2055215"/>
                <a:gd name="connsiteX20" fmla="*/ 63457 w 63456"/>
                <a:gd name="connsiteY20" fmla="*/ 2046175 h 2055215"/>
                <a:gd name="connsiteX21" fmla="*/ 0 w 63456"/>
                <a:gd name="connsiteY21" fmla="*/ 2046175 h 2055215"/>
                <a:gd name="connsiteX22" fmla="*/ 63457 w 63456"/>
                <a:gd name="connsiteY22" fmla="*/ 2055216 h 2055215"/>
                <a:gd name="connsiteX23" fmla="*/ 63457 w 63456"/>
                <a:gd name="connsiteY23" fmla="*/ 0 h 20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56" h="2055215">
                  <a:moveTo>
                    <a:pt x="63457" y="30135"/>
                  </a:moveTo>
                  <a:lnTo>
                    <a:pt x="0" y="30135"/>
                  </a:lnTo>
                  <a:moveTo>
                    <a:pt x="63457" y="232041"/>
                  </a:moveTo>
                  <a:lnTo>
                    <a:pt x="0" y="232041"/>
                  </a:lnTo>
                  <a:moveTo>
                    <a:pt x="63457" y="433946"/>
                  </a:moveTo>
                  <a:lnTo>
                    <a:pt x="0" y="433946"/>
                  </a:lnTo>
                  <a:moveTo>
                    <a:pt x="63457" y="634344"/>
                  </a:moveTo>
                  <a:lnTo>
                    <a:pt x="0" y="634344"/>
                  </a:lnTo>
                  <a:moveTo>
                    <a:pt x="63457" y="836250"/>
                  </a:moveTo>
                  <a:lnTo>
                    <a:pt x="0" y="836250"/>
                  </a:lnTo>
                  <a:moveTo>
                    <a:pt x="63457" y="1038155"/>
                  </a:moveTo>
                  <a:lnTo>
                    <a:pt x="0" y="1038155"/>
                  </a:lnTo>
                  <a:moveTo>
                    <a:pt x="63457" y="1240061"/>
                  </a:moveTo>
                  <a:lnTo>
                    <a:pt x="0" y="1240061"/>
                  </a:lnTo>
                  <a:moveTo>
                    <a:pt x="63457" y="1441966"/>
                  </a:moveTo>
                  <a:lnTo>
                    <a:pt x="0" y="1441966"/>
                  </a:lnTo>
                  <a:moveTo>
                    <a:pt x="63457" y="1643871"/>
                  </a:moveTo>
                  <a:lnTo>
                    <a:pt x="0" y="1643871"/>
                  </a:lnTo>
                  <a:moveTo>
                    <a:pt x="63457" y="1845777"/>
                  </a:moveTo>
                  <a:lnTo>
                    <a:pt x="0" y="1845777"/>
                  </a:lnTo>
                  <a:moveTo>
                    <a:pt x="63457" y="2046175"/>
                  </a:moveTo>
                  <a:lnTo>
                    <a:pt x="0" y="2046175"/>
                  </a:lnTo>
                  <a:moveTo>
                    <a:pt x="63457" y="2055216"/>
                  </a:moveTo>
                  <a:lnTo>
                    <a:pt x="63457" y="0"/>
                  </a:lnTo>
                </a:path>
              </a:pathLst>
            </a:custGeom>
            <a:noFill/>
            <a:ln w="12561" cap="flat">
              <a:solidFill>
                <a:srgbClr val="231F20"/>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FD69D59-FF93-B6F7-3F82-F72CC490B92D}"/>
                </a:ext>
              </a:extLst>
            </p:cNvPr>
            <p:cNvSpPr/>
            <p:nvPr/>
          </p:nvSpPr>
          <p:spPr>
            <a:xfrm>
              <a:off x="4903201" y="2176212"/>
              <a:ext cx="12565" cy="1827946"/>
            </a:xfrm>
            <a:custGeom>
              <a:avLst/>
              <a:gdLst>
                <a:gd name="connsiteX0" fmla="*/ 0 w 12565"/>
                <a:gd name="connsiteY0" fmla="*/ 0 h 1827946"/>
                <a:gd name="connsiteX1" fmla="*/ 0 w 12565"/>
                <a:gd name="connsiteY1" fmla="*/ 1827947 h 1827946"/>
              </a:gdLst>
              <a:ahLst/>
              <a:cxnLst>
                <a:cxn ang="0">
                  <a:pos x="connsiteX0" y="connsiteY0"/>
                </a:cxn>
                <a:cxn ang="0">
                  <a:pos x="connsiteX1" y="connsiteY1"/>
                </a:cxn>
              </a:cxnLst>
              <a:rect l="l" t="t" r="r" b="b"/>
              <a:pathLst>
                <a:path w="12565" h="1827946">
                  <a:moveTo>
                    <a:pt x="0" y="0"/>
                  </a:moveTo>
                  <a:lnTo>
                    <a:pt x="0" y="1827947"/>
                  </a:lnTo>
                </a:path>
              </a:pathLst>
            </a:custGeom>
            <a:ln w="12561" cap="flat">
              <a:solidFill>
                <a:srgbClr val="8B878B"/>
              </a:solidFill>
              <a:custDash>
                <a:ds d="150000" sp="150000"/>
              </a:custDash>
              <a:miter/>
            </a:ln>
          </p:spPr>
          <p:txBody>
            <a:bodyPr rtlCol="0" anchor="ctr"/>
            <a:lstStyle/>
            <a:p>
              <a:endParaRPr lang="en-US"/>
            </a:p>
          </p:txBody>
        </p:sp>
      </p:grpSp>
      <p:grpSp>
        <p:nvGrpSpPr>
          <p:cNvPr id="74" name="Graphic 67">
            <a:extLst>
              <a:ext uri="{FF2B5EF4-FFF2-40B4-BE49-F238E27FC236}">
                <a16:creationId xmlns:a16="http://schemas.microsoft.com/office/drawing/2014/main" id="{832087A3-EB48-6335-EE22-66CA53C26FE8}"/>
              </a:ext>
            </a:extLst>
          </p:cNvPr>
          <p:cNvGrpSpPr/>
          <p:nvPr/>
        </p:nvGrpSpPr>
        <p:grpSpPr>
          <a:xfrm>
            <a:off x="1456856" y="1897713"/>
            <a:ext cx="3531704" cy="2064256"/>
            <a:chOff x="1557217" y="1897713"/>
            <a:chExt cx="3531704" cy="2064256"/>
          </a:xfrm>
          <a:noFill/>
        </p:grpSpPr>
        <p:sp>
          <p:nvSpPr>
            <p:cNvPr id="75" name="Freeform 74">
              <a:extLst>
                <a:ext uri="{FF2B5EF4-FFF2-40B4-BE49-F238E27FC236}">
                  <a16:creationId xmlns:a16="http://schemas.microsoft.com/office/drawing/2014/main" id="{3636F2B5-EE42-A46D-54C5-E4DFB63F90AF}"/>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B182BE3-6F5B-3209-F54B-D202B7E59A1D}"/>
                </a:ext>
              </a:extLst>
            </p:cNvPr>
            <p:cNvSpPr/>
            <p:nvPr/>
          </p:nvSpPr>
          <p:spPr>
            <a:xfrm>
              <a:off x="1584610" y="191579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3110049-B574-22D1-06D1-DB02E01BE62B}"/>
                </a:ext>
              </a:extLst>
            </p:cNvPr>
            <p:cNvSpPr/>
            <p:nvPr/>
          </p:nvSpPr>
          <p:spPr>
            <a:xfrm>
              <a:off x="1599438" y="194140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40742D-8378-B204-3D63-DEEB0F236F8E}"/>
                </a:ext>
              </a:extLst>
            </p:cNvPr>
            <p:cNvSpPr/>
            <p:nvPr/>
          </p:nvSpPr>
          <p:spPr>
            <a:xfrm>
              <a:off x="1612129" y="194894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FEA1FA-444B-90C3-522C-537960344366}"/>
                </a:ext>
              </a:extLst>
            </p:cNvPr>
            <p:cNvSpPr/>
            <p:nvPr/>
          </p:nvSpPr>
          <p:spPr>
            <a:xfrm>
              <a:off x="1624695" y="196702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FDDABCB-1EC7-9BA5-A55E-84258C985343}"/>
                </a:ext>
              </a:extLst>
            </p:cNvPr>
            <p:cNvSpPr/>
            <p:nvPr/>
          </p:nvSpPr>
          <p:spPr>
            <a:xfrm>
              <a:off x="1645805" y="203181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9698D030-7883-4EBD-61DD-A339FB5E2DBB}"/>
                </a:ext>
              </a:extLst>
            </p:cNvPr>
            <p:cNvSpPr/>
            <p:nvPr/>
          </p:nvSpPr>
          <p:spPr>
            <a:xfrm>
              <a:off x="1647941" y="205140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C6CD0CE-592F-C0D1-B90B-322CC8FED39C}"/>
                </a:ext>
              </a:extLst>
            </p:cNvPr>
            <p:cNvSpPr/>
            <p:nvPr/>
          </p:nvSpPr>
          <p:spPr>
            <a:xfrm>
              <a:off x="1650077" y="206345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80B0C37-4934-17E8-995A-E5BB3F2052B3}"/>
                </a:ext>
              </a:extLst>
            </p:cNvPr>
            <p:cNvSpPr/>
            <p:nvPr/>
          </p:nvSpPr>
          <p:spPr>
            <a:xfrm>
              <a:off x="1652213" y="210865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73F4BBA-9009-440E-5375-B8F3B316A4B9}"/>
                </a:ext>
              </a:extLst>
            </p:cNvPr>
            <p:cNvSpPr/>
            <p:nvPr/>
          </p:nvSpPr>
          <p:spPr>
            <a:xfrm>
              <a:off x="1660632" y="237686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BB00403-16B2-C475-F5A9-9AC3E82D9866}"/>
                </a:ext>
              </a:extLst>
            </p:cNvPr>
            <p:cNvSpPr/>
            <p:nvPr/>
          </p:nvSpPr>
          <p:spPr>
            <a:xfrm>
              <a:off x="1662768" y="242959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DEF159-340A-BCBE-9913-0DACB995965C}"/>
                </a:ext>
              </a:extLst>
            </p:cNvPr>
            <p:cNvSpPr/>
            <p:nvPr/>
          </p:nvSpPr>
          <p:spPr>
            <a:xfrm>
              <a:off x="1664905" y="249740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30C3F4C-3D96-7C94-B244-D5F5D8F36F59}"/>
                </a:ext>
              </a:extLst>
            </p:cNvPr>
            <p:cNvSpPr/>
            <p:nvPr/>
          </p:nvSpPr>
          <p:spPr>
            <a:xfrm>
              <a:off x="1666915" y="251096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072835-FAE0-A230-AAA7-63FE17542728}"/>
                </a:ext>
              </a:extLst>
            </p:cNvPr>
            <p:cNvSpPr/>
            <p:nvPr/>
          </p:nvSpPr>
          <p:spPr>
            <a:xfrm>
              <a:off x="1671187" y="259383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49E423C-9B24-A2A6-E495-6AE70A5D67BF}"/>
                </a:ext>
              </a:extLst>
            </p:cNvPr>
            <p:cNvSpPr/>
            <p:nvPr/>
          </p:nvSpPr>
          <p:spPr>
            <a:xfrm>
              <a:off x="1673324" y="261492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2319698-59CF-BE0B-BD83-011658882914}"/>
                </a:ext>
              </a:extLst>
            </p:cNvPr>
            <p:cNvSpPr/>
            <p:nvPr/>
          </p:nvSpPr>
          <p:spPr>
            <a:xfrm>
              <a:off x="1749346" y="268574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D2FEF24-5635-D2F4-1968-3C2C86BB2979}"/>
                </a:ext>
              </a:extLst>
            </p:cNvPr>
            <p:cNvSpPr/>
            <p:nvPr/>
          </p:nvSpPr>
          <p:spPr>
            <a:xfrm>
              <a:off x="1757765" y="2770125"/>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C4FE8DE-0447-D63F-F1D0-6CC648B69AD4}"/>
                </a:ext>
              </a:extLst>
            </p:cNvPr>
            <p:cNvSpPr/>
            <p:nvPr/>
          </p:nvSpPr>
          <p:spPr>
            <a:xfrm>
              <a:off x="1761912" y="281382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D0E045A-BE79-0B4D-E849-156D5B838480}"/>
                </a:ext>
              </a:extLst>
            </p:cNvPr>
            <p:cNvSpPr/>
            <p:nvPr/>
          </p:nvSpPr>
          <p:spPr>
            <a:xfrm>
              <a:off x="1764048" y="286354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44D4766-4E72-92FC-98E8-A806E09F5EE7}"/>
                </a:ext>
              </a:extLst>
            </p:cNvPr>
            <p:cNvSpPr/>
            <p:nvPr/>
          </p:nvSpPr>
          <p:spPr>
            <a:xfrm>
              <a:off x="1766184" y="289367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D06123A-518A-C852-76C0-AF24F851B336}"/>
                </a:ext>
              </a:extLst>
            </p:cNvPr>
            <p:cNvSpPr/>
            <p:nvPr/>
          </p:nvSpPr>
          <p:spPr>
            <a:xfrm>
              <a:off x="1774603" y="294490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2257BFA-CC75-71B7-599E-F9C3D5279E8A}"/>
                </a:ext>
              </a:extLst>
            </p:cNvPr>
            <p:cNvSpPr/>
            <p:nvPr/>
          </p:nvSpPr>
          <p:spPr>
            <a:xfrm>
              <a:off x="1778875" y="296751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6985111-7C3F-3D57-1F3F-216C972EC422}"/>
                </a:ext>
              </a:extLst>
            </p:cNvPr>
            <p:cNvSpPr/>
            <p:nvPr/>
          </p:nvSpPr>
          <p:spPr>
            <a:xfrm>
              <a:off x="1789430" y="299011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1E7BD5A-6C08-4ADA-C656-0B74941BE7A9}"/>
                </a:ext>
              </a:extLst>
            </p:cNvPr>
            <p:cNvSpPr/>
            <p:nvPr/>
          </p:nvSpPr>
          <p:spPr>
            <a:xfrm>
              <a:off x="1818960" y="300517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09FE038-295F-0F26-8957-AE02A6EE5E03}"/>
                </a:ext>
              </a:extLst>
            </p:cNvPr>
            <p:cNvSpPr/>
            <p:nvPr/>
          </p:nvSpPr>
          <p:spPr>
            <a:xfrm>
              <a:off x="1827379" y="300517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D1315D6-5F43-D48F-7F31-7FA9D56D8A5E}"/>
                </a:ext>
              </a:extLst>
            </p:cNvPr>
            <p:cNvSpPr/>
            <p:nvPr/>
          </p:nvSpPr>
          <p:spPr>
            <a:xfrm>
              <a:off x="1829515" y="3012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E00F376A-7EC5-F529-7CD3-5DE338F1E320}"/>
                </a:ext>
              </a:extLst>
            </p:cNvPr>
            <p:cNvSpPr/>
            <p:nvPr/>
          </p:nvSpPr>
          <p:spPr>
            <a:xfrm>
              <a:off x="1852761" y="304284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D86662C-BE4A-50D5-1BC1-3F5EC583F28E}"/>
                </a:ext>
              </a:extLst>
            </p:cNvPr>
            <p:cNvSpPr/>
            <p:nvPr/>
          </p:nvSpPr>
          <p:spPr>
            <a:xfrm>
              <a:off x="1856908" y="305038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2FADF46-2A6A-1AED-8A40-0BB78BCE2657}"/>
                </a:ext>
              </a:extLst>
            </p:cNvPr>
            <p:cNvSpPr/>
            <p:nvPr/>
          </p:nvSpPr>
          <p:spPr>
            <a:xfrm>
              <a:off x="1859044" y="306695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6F14EC6-0D5D-707D-AE9A-9AC8AD26347D}"/>
                </a:ext>
              </a:extLst>
            </p:cNvPr>
            <p:cNvSpPr/>
            <p:nvPr/>
          </p:nvSpPr>
          <p:spPr>
            <a:xfrm>
              <a:off x="1861180" y="307449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2FC71BC-2D02-8950-B0F9-6D1C9A3BB41D}"/>
                </a:ext>
              </a:extLst>
            </p:cNvPr>
            <p:cNvSpPr/>
            <p:nvPr/>
          </p:nvSpPr>
          <p:spPr>
            <a:xfrm>
              <a:off x="1863316" y="308353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0BA78DAE-061F-6295-00F9-7A227451BE18}"/>
                </a:ext>
              </a:extLst>
            </p:cNvPr>
            <p:cNvSpPr/>
            <p:nvPr/>
          </p:nvSpPr>
          <p:spPr>
            <a:xfrm>
              <a:off x="1865453" y="312571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B4B28A5-1193-161B-E2EA-5D8059870D4D}"/>
                </a:ext>
              </a:extLst>
            </p:cNvPr>
            <p:cNvSpPr/>
            <p:nvPr/>
          </p:nvSpPr>
          <p:spPr>
            <a:xfrm>
              <a:off x="1878018" y="316790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FEB4AD0-93FE-BD16-7919-6D60B9C158F3}"/>
                </a:ext>
              </a:extLst>
            </p:cNvPr>
            <p:cNvSpPr/>
            <p:nvPr/>
          </p:nvSpPr>
          <p:spPr>
            <a:xfrm>
              <a:off x="1890710" y="319503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62355BB1-FDA0-A80C-0A0A-12A8536DEDF2}"/>
                </a:ext>
              </a:extLst>
            </p:cNvPr>
            <p:cNvSpPr/>
            <p:nvPr/>
          </p:nvSpPr>
          <p:spPr>
            <a:xfrm>
              <a:off x="1928784" y="329447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58C0ADB-97A1-70CA-53FB-0362A34EAA24}"/>
                </a:ext>
              </a:extLst>
            </p:cNvPr>
            <p:cNvSpPr/>
            <p:nvPr/>
          </p:nvSpPr>
          <p:spPr>
            <a:xfrm>
              <a:off x="1960449" y="332159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15DDD7A-0FFB-892C-F325-110144EA19C8}"/>
                </a:ext>
              </a:extLst>
            </p:cNvPr>
            <p:cNvSpPr/>
            <p:nvPr/>
          </p:nvSpPr>
          <p:spPr>
            <a:xfrm>
              <a:off x="1968868" y="337734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532C94E-106B-E01C-3D19-59A5E9A212EA}"/>
                </a:ext>
              </a:extLst>
            </p:cNvPr>
            <p:cNvSpPr/>
            <p:nvPr/>
          </p:nvSpPr>
          <p:spPr>
            <a:xfrm>
              <a:off x="1973015" y="340748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E8A3FA19-A84D-3D41-266D-FC4B3D8C2797}"/>
                </a:ext>
              </a:extLst>
            </p:cNvPr>
            <p:cNvSpPr/>
            <p:nvPr/>
          </p:nvSpPr>
          <p:spPr>
            <a:xfrm>
              <a:off x="1981559" y="342707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30D209E1-42F8-425D-D037-446FDCC5012B}"/>
                </a:ext>
              </a:extLst>
            </p:cNvPr>
            <p:cNvSpPr/>
            <p:nvPr/>
          </p:nvSpPr>
          <p:spPr>
            <a:xfrm>
              <a:off x="1992114" y="345569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0A512231-8734-F82F-9805-9D2382905F24}"/>
                </a:ext>
              </a:extLst>
            </p:cNvPr>
            <p:cNvSpPr/>
            <p:nvPr/>
          </p:nvSpPr>
          <p:spPr>
            <a:xfrm>
              <a:off x="2000533" y="345569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07CCC33-F2A4-FA68-D969-85FB81E90820}"/>
                </a:ext>
              </a:extLst>
            </p:cNvPr>
            <p:cNvSpPr/>
            <p:nvPr/>
          </p:nvSpPr>
          <p:spPr>
            <a:xfrm>
              <a:off x="2032199" y="348734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DCB3815-D5BB-300D-D9E5-F8845B2222F8}"/>
                </a:ext>
              </a:extLst>
            </p:cNvPr>
            <p:cNvSpPr/>
            <p:nvPr/>
          </p:nvSpPr>
          <p:spPr>
            <a:xfrm>
              <a:off x="2078566" y="359432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7340D56-31A2-8DF7-73BC-093F18331249}"/>
                </a:ext>
              </a:extLst>
            </p:cNvPr>
            <p:cNvSpPr/>
            <p:nvPr/>
          </p:nvSpPr>
          <p:spPr>
            <a:xfrm>
              <a:off x="2127195" y="360486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2E3A6C3-D097-5D87-D56F-A8A5FE744316}"/>
                </a:ext>
              </a:extLst>
            </p:cNvPr>
            <p:cNvSpPr/>
            <p:nvPr/>
          </p:nvSpPr>
          <p:spPr>
            <a:xfrm>
              <a:off x="2184118" y="360486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D5FD55F-5276-8DC6-30EF-4EF1E0633D04}"/>
                </a:ext>
              </a:extLst>
            </p:cNvPr>
            <p:cNvSpPr/>
            <p:nvPr/>
          </p:nvSpPr>
          <p:spPr>
            <a:xfrm>
              <a:off x="2201081" y="361692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88FEC5F-35E1-57F0-541E-8B34426C223E}"/>
                </a:ext>
              </a:extLst>
            </p:cNvPr>
            <p:cNvSpPr/>
            <p:nvPr/>
          </p:nvSpPr>
          <p:spPr>
            <a:xfrm>
              <a:off x="2752086" y="381581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61E2162-A27D-F56B-4F7C-B6D583F866B6}"/>
                </a:ext>
              </a:extLst>
            </p:cNvPr>
            <p:cNvSpPr/>
            <p:nvPr/>
          </p:nvSpPr>
          <p:spPr>
            <a:xfrm>
              <a:off x="3714615" y="387156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EDEE9A-C891-4621-FD62-FEBCB64B4A8A}"/>
                </a:ext>
              </a:extLst>
            </p:cNvPr>
            <p:cNvSpPr/>
            <p:nvPr/>
          </p:nvSpPr>
          <p:spPr>
            <a:xfrm>
              <a:off x="4829315" y="387156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A457577-5D3D-1FD6-9C20-27DA73D9AAA4}"/>
                </a:ext>
              </a:extLst>
            </p:cNvPr>
            <p:cNvSpPr/>
            <p:nvPr/>
          </p:nvSpPr>
          <p:spPr>
            <a:xfrm>
              <a:off x="5088921" y="387156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C6573B"/>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02CBD9E-DC1D-E150-2AAA-3D49819B2751}"/>
                </a:ext>
              </a:extLst>
            </p:cNvPr>
            <p:cNvSpPr/>
            <p:nvPr/>
          </p:nvSpPr>
          <p:spPr>
            <a:xfrm>
              <a:off x="1557217" y="1988118"/>
              <a:ext cx="3531704" cy="1973850"/>
            </a:xfrm>
            <a:custGeom>
              <a:avLst/>
              <a:gdLst>
                <a:gd name="connsiteX0" fmla="*/ 0 w 3531704"/>
                <a:gd name="connsiteY0" fmla="*/ 0 h 1973850"/>
                <a:gd name="connsiteX1" fmla="*/ 0 w 3531704"/>
                <a:gd name="connsiteY1" fmla="*/ 0 h 1973850"/>
                <a:gd name="connsiteX2" fmla="*/ 12691 w 3531704"/>
                <a:gd name="connsiteY2" fmla="*/ 0 h 1973850"/>
                <a:gd name="connsiteX3" fmla="*/ 12691 w 3531704"/>
                <a:gd name="connsiteY3" fmla="*/ 6027 h 1973850"/>
                <a:gd name="connsiteX4" fmla="*/ 21110 w 3531704"/>
                <a:gd name="connsiteY4" fmla="*/ 12054 h 1973850"/>
                <a:gd name="connsiteX5" fmla="*/ 23246 w 3531704"/>
                <a:gd name="connsiteY5" fmla="*/ 12054 h 1973850"/>
                <a:gd name="connsiteX6" fmla="*/ 23246 w 3531704"/>
                <a:gd name="connsiteY6" fmla="*/ 18081 h 1973850"/>
                <a:gd name="connsiteX7" fmla="*/ 27393 w 3531704"/>
                <a:gd name="connsiteY7" fmla="*/ 18081 h 1973850"/>
                <a:gd name="connsiteX8" fmla="*/ 40084 w 3531704"/>
                <a:gd name="connsiteY8" fmla="*/ 18081 h 1973850"/>
                <a:gd name="connsiteX9" fmla="*/ 40084 w 3531704"/>
                <a:gd name="connsiteY9" fmla="*/ 31642 h 1973850"/>
                <a:gd name="connsiteX10" fmla="*/ 40084 w 3531704"/>
                <a:gd name="connsiteY10" fmla="*/ 43696 h 1973850"/>
                <a:gd name="connsiteX11" fmla="*/ 42220 w 3531704"/>
                <a:gd name="connsiteY11" fmla="*/ 43696 h 1973850"/>
                <a:gd name="connsiteX12" fmla="*/ 50640 w 3531704"/>
                <a:gd name="connsiteY12" fmla="*/ 43696 h 1973850"/>
                <a:gd name="connsiteX13" fmla="*/ 50640 w 3531704"/>
                <a:gd name="connsiteY13" fmla="*/ 51230 h 1973850"/>
                <a:gd name="connsiteX14" fmla="*/ 56922 w 3531704"/>
                <a:gd name="connsiteY14" fmla="*/ 57257 h 1973850"/>
                <a:gd name="connsiteX15" fmla="*/ 59058 w 3531704"/>
                <a:gd name="connsiteY15" fmla="*/ 57257 h 1973850"/>
                <a:gd name="connsiteX16" fmla="*/ 59058 w 3531704"/>
                <a:gd name="connsiteY16" fmla="*/ 63284 h 1973850"/>
                <a:gd name="connsiteX17" fmla="*/ 65467 w 3531704"/>
                <a:gd name="connsiteY17" fmla="*/ 63284 h 1973850"/>
                <a:gd name="connsiteX18" fmla="*/ 65467 w 3531704"/>
                <a:gd name="connsiteY18" fmla="*/ 69311 h 1973850"/>
                <a:gd name="connsiteX19" fmla="*/ 69613 w 3531704"/>
                <a:gd name="connsiteY19" fmla="*/ 69311 h 1973850"/>
                <a:gd name="connsiteX20" fmla="*/ 69613 w 3531704"/>
                <a:gd name="connsiteY20" fmla="*/ 82872 h 1973850"/>
                <a:gd name="connsiteX21" fmla="*/ 71750 w 3531704"/>
                <a:gd name="connsiteY21" fmla="*/ 82872 h 1973850"/>
                <a:gd name="connsiteX22" fmla="*/ 71750 w 3531704"/>
                <a:gd name="connsiteY22" fmla="*/ 88899 h 1973850"/>
                <a:gd name="connsiteX23" fmla="*/ 73886 w 3531704"/>
                <a:gd name="connsiteY23" fmla="*/ 88899 h 1973850"/>
                <a:gd name="connsiteX24" fmla="*/ 73886 w 3531704"/>
                <a:gd name="connsiteY24" fmla="*/ 102459 h 1973850"/>
                <a:gd name="connsiteX25" fmla="*/ 76022 w 3531704"/>
                <a:gd name="connsiteY25" fmla="*/ 102459 h 1973850"/>
                <a:gd name="connsiteX26" fmla="*/ 76022 w 3531704"/>
                <a:gd name="connsiteY26" fmla="*/ 108486 h 1973850"/>
                <a:gd name="connsiteX27" fmla="*/ 80169 w 3531704"/>
                <a:gd name="connsiteY27" fmla="*/ 108486 h 1973850"/>
                <a:gd name="connsiteX28" fmla="*/ 80169 w 3531704"/>
                <a:gd name="connsiteY28" fmla="*/ 120540 h 1973850"/>
                <a:gd name="connsiteX29" fmla="*/ 82305 w 3531704"/>
                <a:gd name="connsiteY29" fmla="*/ 120540 h 1973850"/>
                <a:gd name="connsiteX30" fmla="*/ 82305 w 3531704"/>
                <a:gd name="connsiteY30" fmla="*/ 128074 h 1973850"/>
                <a:gd name="connsiteX31" fmla="*/ 88588 w 3531704"/>
                <a:gd name="connsiteY31" fmla="*/ 128074 h 1973850"/>
                <a:gd name="connsiteX32" fmla="*/ 88588 w 3531704"/>
                <a:gd name="connsiteY32" fmla="*/ 134101 h 1973850"/>
                <a:gd name="connsiteX33" fmla="*/ 90724 w 3531704"/>
                <a:gd name="connsiteY33" fmla="*/ 134101 h 1973850"/>
                <a:gd name="connsiteX34" fmla="*/ 90724 w 3531704"/>
                <a:gd name="connsiteY34" fmla="*/ 153689 h 1973850"/>
                <a:gd name="connsiteX35" fmla="*/ 92860 w 3531704"/>
                <a:gd name="connsiteY35" fmla="*/ 153689 h 1973850"/>
                <a:gd name="connsiteX36" fmla="*/ 92860 w 3531704"/>
                <a:gd name="connsiteY36" fmla="*/ 165743 h 1973850"/>
                <a:gd name="connsiteX37" fmla="*/ 94996 w 3531704"/>
                <a:gd name="connsiteY37" fmla="*/ 165743 h 1973850"/>
                <a:gd name="connsiteX38" fmla="*/ 94996 w 3531704"/>
                <a:gd name="connsiteY38" fmla="*/ 210946 h 1973850"/>
                <a:gd name="connsiteX39" fmla="*/ 97132 w 3531704"/>
                <a:gd name="connsiteY39" fmla="*/ 210946 h 1973850"/>
                <a:gd name="connsiteX40" fmla="*/ 97132 w 3531704"/>
                <a:gd name="connsiteY40" fmla="*/ 224507 h 1973850"/>
                <a:gd name="connsiteX41" fmla="*/ 97132 w 3531704"/>
                <a:gd name="connsiteY41" fmla="*/ 263682 h 1973850"/>
                <a:gd name="connsiteX42" fmla="*/ 99143 w 3531704"/>
                <a:gd name="connsiteY42" fmla="*/ 263682 h 1973850"/>
                <a:gd name="connsiteX43" fmla="*/ 99143 w 3531704"/>
                <a:gd name="connsiteY43" fmla="*/ 296831 h 1973850"/>
                <a:gd name="connsiteX44" fmla="*/ 101279 w 3531704"/>
                <a:gd name="connsiteY44" fmla="*/ 296831 h 1973850"/>
                <a:gd name="connsiteX45" fmla="*/ 101279 w 3531704"/>
                <a:gd name="connsiteY45" fmla="*/ 336007 h 1973850"/>
                <a:gd name="connsiteX46" fmla="*/ 103415 w 3531704"/>
                <a:gd name="connsiteY46" fmla="*/ 336007 h 1973850"/>
                <a:gd name="connsiteX47" fmla="*/ 103415 w 3531704"/>
                <a:gd name="connsiteY47" fmla="*/ 479149 h 1973850"/>
                <a:gd name="connsiteX48" fmla="*/ 105551 w 3531704"/>
                <a:gd name="connsiteY48" fmla="*/ 479149 h 1973850"/>
                <a:gd name="connsiteX49" fmla="*/ 105551 w 3531704"/>
                <a:gd name="connsiteY49" fmla="*/ 531885 h 1973850"/>
                <a:gd name="connsiteX50" fmla="*/ 107687 w 3531704"/>
                <a:gd name="connsiteY50" fmla="*/ 531885 h 1973850"/>
                <a:gd name="connsiteX51" fmla="*/ 107687 w 3531704"/>
                <a:gd name="connsiteY51" fmla="*/ 599689 h 1973850"/>
                <a:gd name="connsiteX52" fmla="*/ 109698 w 3531704"/>
                <a:gd name="connsiteY52" fmla="*/ 599689 h 1973850"/>
                <a:gd name="connsiteX53" fmla="*/ 109698 w 3531704"/>
                <a:gd name="connsiteY53" fmla="*/ 613250 h 1973850"/>
                <a:gd name="connsiteX54" fmla="*/ 109698 w 3531704"/>
                <a:gd name="connsiteY54" fmla="*/ 626811 h 1973850"/>
                <a:gd name="connsiteX55" fmla="*/ 111834 w 3531704"/>
                <a:gd name="connsiteY55" fmla="*/ 626811 h 1973850"/>
                <a:gd name="connsiteX56" fmla="*/ 111834 w 3531704"/>
                <a:gd name="connsiteY56" fmla="*/ 669000 h 1973850"/>
                <a:gd name="connsiteX57" fmla="*/ 113970 w 3531704"/>
                <a:gd name="connsiteY57" fmla="*/ 669000 h 1973850"/>
                <a:gd name="connsiteX58" fmla="*/ 113970 w 3531704"/>
                <a:gd name="connsiteY58" fmla="*/ 696121 h 1973850"/>
                <a:gd name="connsiteX59" fmla="*/ 116107 w 3531704"/>
                <a:gd name="connsiteY59" fmla="*/ 696121 h 1973850"/>
                <a:gd name="connsiteX60" fmla="*/ 116107 w 3531704"/>
                <a:gd name="connsiteY60" fmla="*/ 717216 h 1973850"/>
                <a:gd name="connsiteX61" fmla="*/ 120253 w 3531704"/>
                <a:gd name="connsiteY61" fmla="*/ 717216 h 1973850"/>
                <a:gd name="connsiteX62" fmla="*/ 120253 w 3531704"/>
                <a:gd name="connsiteY62" fmla="*/ 730777 h 1973850"/>
                <a:gd name="connsiteX63" fmla="*/ 124526 w 3531704"/>
                <a:gd name="connsiteY63" fmla="*/ 730777 h 1973850"/>
                <a:gd name="connsiteX64" fmla="*/ 124526 w 3531704"/>
                <a:gd name="connsiteY64" fmla="*/ 738311 h 1973850"/>
                <a:gd name="connsiteX65" fmla="*/ 139353 w 3531704"/>
                <a:gd name="connsiteY65" fmla="*/ 738311 h 1973850"/>
                <a:gd name="connsiteX66" fmla="*/ 139353 w 3531704"/>
                <a:gd name="connsiteY66" fmla="*/ 745844 h 1973850"/>
                <a:gd name="connsiteX67" fmla="*/ 145636 w 3531704"/>
                <a:gd name="connsiteY67" fmla="*/ 745844 h 1973850"/>
                <a:gd name="connsiteX68" fmla="*/ 145636 w 3531704"/>
                <a:gd name="connsiteY68" fmla="*/ 751872 h 1973850"/>
                <a:gd name="connsiteX69" fmla="*/ 151919 w 3531704"/>
                <a:gd name="connsiteY69" fmla="*/ 751872 h 1973850"/>
                <a:gd name="connsiteX70" fmla="*/ 151919 w 3531704"/>
                <a:gd name="connsiteY70" fmla="*/ 759405 h 1973850"/>
                <a:gd name="connsiteX71" fmla="*/ 162474 w 3531704"/>
                <a:gd name="connsiteY71" fmla="*/ 759405 h 1973850"/>
                <a:gd name="connsiteX72" fmla="*/ 162474 w 3531704"/>
                <a:gd name="connsiteY72" fmla="*/ 766939 h 1973850"/>
                <a:gd name="connsiteX73" fmla="*/ 179438 w 3531704"/>
                <a:gd name="connsiteY73" fmla="*/ 766939 h 1973850"/>
                <a:gd name="connsiteX74" fmla="*/ 179438 w 3531704"/>
                <a:gd name="connsiteY74" fmla="*/ 780500 h 1973850"/>
                <a:gd name="connsiteX75" fmla="*/ 181574 w 3531704"/>
                <a:gd name="connsiteY75" fmla="*/ 780500 h 1973850"/>
                <a:gd name="connsiteX76" fmla="*/ 181574 w 3531704"/>
                <a:gd name="connsiteY76" fmla="*/ 788034 h 1973850"/>
                <a:gd name="connsiteX77" fmla="*/ 192129 w 3531704"/>
                <a:gd name="connsiteY77" fmla="*/ 788034 h 1973850"/>
                <a:gd name="connsiteX78" fmla="*/ 194139 w 3531704"/>
                <a:gd name="connsiteY78" fmla="*/ 788034 h 1973850"/>
                <a:gd name="connsiteX79" fmla="*/ 194139 w 3531704"/>
                <a:gd name="connsiteY79" fmla="*/ 809128 h 1973850"/>
                <a:gd name="connsiteX80" fmla="*/ 194139 w 3531704"/>
                <a:gd name="connsiteY80" fmla="*/ 843784 h 1973850"/>
                <a:gd name="connsiteX81" fmla="*/ 196276 w 3531704"/>
                <a:gd name="connsiteY81" fmla="*/ 843784 h 1973850"/>
                <a:gd name="connsiteX82" fmla="*/ 196276 w 3531704"/>
                <a:gd name="connsiteY82" fmla="*/ 851317 h 1973850"/>
                <a:gd name="connsiteX83" fmla="*/ 198412 w 3531704"/>
                <a:gd name="connsiteY83" fmla="*/ 851317 h 1973850"/>
                <a:gd name="connsiteX84" fmla="*/ 198412 w 3531704"/>
                <a:gd name="connsiteY84" fmla="*/ 858851 h 1973850"/>
                <a:gd name="connsiteX85" fmla="*/ 200548 w 3531704"/>
                <a:gd name="connsiteY85" fmla="*/ 858851 h 1973850"/>
                <a:gd name="connsiteX86" fmla="*/ 200548 w 3531704"/>
                <a:gd name="connsiteY86" fmla="*/ 872412 h 1973850"/>
                <a:gd name="connsiteX87" fmla="*/ 202684 w 3531704"/>
                <a:gd name="connsiteY87" fmla="*/ 872412 h 1973850"/>
                <a:gd name="connsiteX88" fmla="*/ 202684 w 3531704"/>
                <a:gd name="connsiteY88" fmla="*/ 901040 h 1973850"/>
                <a:gd name="connsiteX89" fmla="*/ 204694 w 3531704"/>
                <a:gd name="connsiteY89" fmla="*/ 901040 h 1973850"/>
                <a:gd name="connsiteX90" fmla="*/ 204694 w 3531704"/>
                <a:gd name="connsiteY90" fmla="*/ 916108 h 1973850"/>
                <a:gd name="connsiteX91" fmla="*/ 206831 w 3531704"/>
                <a:gd name="connsiteY91" fmla="*/ 916108 h 1973850"/>
                <a:gd name="connsiteX92" fmla="*/ 206831 w 3531704"/>
                <a:gd name="connsiteY92" fmla="*/ 965831 h 1973850"/>
                <a:gd name="connsiteX93" fmla="*/ 206831 w 3531704"/>
                <a:gd name="connsiteY93" fmla="*/ 995966 h 1973850"/>
                <a:gd name="connsiteX94" fmla="*/ 211103 w 3531704"/>
                <a:gd name="connsiteY94" fmla="*/ 995966 h 1973850"/>
                <a:gd name="connsiteX95" fmla="*/ 211103 w 3531704"/>
                <a:gd name="connsiteY95" fmla="*/ 1011034 h 1973850"/>
                <a:gd name="connsiteX96" fmla="*/ 213239 w 3531704"/>
                <a:gd name="connsiteY96" fmla="*/ 1011034 h 1973850"/>
                <a:gd name="connsiteX97" fmla="*/ 213239 w 3531704"/>
                <a:gd name="connsiteY97" fmla="*/ 1024594 h 1973850"/>
                <a:gd name="connsiteX98" fmla="*/ 215250 w 3531704"/>
                <a:gd name="connsiteY98" fmla="*/ 1024594 h 1973850"/>
                <a:gd name="connsiteX99" fmla="*/ 215250 w 3531704"/>
                <a:gd name="connsiteY99" fmla="*/ 1039662 h 1973850"/>
                <a:gd name="connsiteX100" fmla="*/ 217386 w 3531704"/>
                <a:gd name="connsiteY100" fmla="*/ 1039662 h 1973850"/>
                <a:gd name="connsiteX101" fmla="*/ 217386 w 3531704"/>
                <a:gd name="connsiteY101" fmla="*/ 1047196 h 1973850"/>
                <a:gd name="connsiteX102" fmla="*/ 219522 w 3531704"/>
                <a:gd name="connsiteY102" fmla="*/ 1047196 h 1973850"/>
                <a:gd name="connsiteX103" fmla="*/ 219522 w 3531704"/>
                <a:gd name="connsiteY103" fmla="*/ 1069797 h 1973850"/>
                <a:gd name="connsiteX104" fmla="*/ 221658 w 3531704"/>
                <a:gd name="connsiteY104" fmla="*/ 1069797 h 1973850"/>
                <a:gd name="connsiteX105" fmla="*/ 223794 w 3531704"/>
                <a:gd name="connsiteY105" fmla="*/ 1069797 h 1973850"/>
                <a:gd name="connsiteX106" fmla="*/ 223794 w 3531704"/>
                <a:gd name="connsiteY106" fmla="*/ 1077331 h 1973850"/>
                <a:gd name="connsiteX107" fmla="*/ 230077 w 3531704"/>
                <a:gd name="connsiteY107" fmla="*/ 1077331 h 1973850"/>
                <a:gd name="connsiteX108" fmla="*/ 230077 w 3531704"/>
                <a:gd name="connsiteY108" fmla="*/ 1084865 h 1973850"/>
                <a:gd name="connsiteX109" fmla="*/ 232213 w 3531704"/>
                <a:gd name="connsiteY109" fmla="*/ 1084865 h 1973850"/>
                <a:gd name="connsiteX110" fmla="*/ 232213 w 3531704"/>
                <a:gd name="connsiteY110" fmla="*/ 1092398 h 1973850"/>
                <a:gd name="connsiteX111" fmla="*/ 242768 w 3531704"/>
                <a:gd name="connsiteY111" fmla="*/ 1092398 h 1973850"/>
                <a:gd name="connsiteX112" fmla="*/ 242768 w 3531704"/>
                <a:gd name="connsiteY112" fmla="*/ 1099932 h 1973850"/>
                <a:gd name="connsiteX113" fmla="*/ 257470 w 3531704"/>
                <a:gd name="connsiteY113" fmla="*/ 1099932 h 1973850"/>
                <a:gd name="connsiteX114" fmla="*/ 257470 w 3531704"/>
                <a:gd name="connsiteY114" fmla="*/ 1107466 h 1973850"/>
                <a:gd name="connsiteX115" fmla="*/ 261743 w 3531704"/>
                <a:gd name="connsiteY115" fmla="*/ 1107466 h 1973850"/>
                <a:gd name="connsiteX116" fmla="*/ 270162 w 3531704"/>
                <a:gd name="connsiteY116" fmla="*/ 1107466 h 1973850"/>
                <a:gd name="connsiteX117" fmla="*/ 272298 w 3531704"/>
                <a:gd name="connsiteY117" fmla="*/ 1107466 h 1973850"/>
                <a:gd name="connsiteX118" fmla="*/ 272298 w 3531704"/>
                <a:gd name="connsiteY118" fmla="*/ 1115000 h 1973850"/>
                <a:gd name="connsiteX119" fmla="*/ 274434 w 3531704"/>
                <a:gd name="connsiteY119" fmla="*/ 1115000 h 1973850"/>
                <a:gd name="connsiteX120" fmla="*/ 276570 w 3531704"/>
                <a:gd name="connsiteY120" fmla="*/ 1115000 h 1973850"/>
                <a:gd name="connsiteX121" fmla="*/ 276570 w 3531704"/>
                <a:gd name="connsiteY121" fmla="*/ 1122533 h 1973850"/>
                <a:gd name="connsiteX122" fmla="*/ 276570 w 3531704"/>
                <a:gd name="connsiteY122" fmla="*/ 1130067 h 1973850"/>
                <a:gd name="connsiteX123" fmla="*/ 280717 w 3531704"/>
                <a:gd name="connsiteY123" fmla="*/ 1130067 h 1973850"/>
                <a:gd name="connsiteX124" fmla="*/ 280717 w 3531704"/>
                <a:gd name="connsiteY124" fmla="*/ 1137601 h 1973850"/>
                <a:gd name="connsiteX125" fmla="*/ 284989 w 3531704"/>
                <a:gd name="connsiteY125" fmla="*/ 1137601 h 1973850"/>
                <a:gd name="connsiteX126" fmla="*/ 284989 w 3531704"/>
                <a:gd name="connsiteY126" fmla="*/ 1145135 h 1973850"/>
                <a:gd name="connsiteX127" fmla="*/ 295544 w 3531704"/>
                <a:gd name="connsiteY127" fmla="*/ 1145135 h 1973850"/>
                <a:gd name="connsiteX128" fmla="*/ 301827 w 3531704"/>
                <a:gd name="connsiteY128" fmla="*/ 1152669 h 1973850"/>
                <a:gd name="connsiteX129" fmla="*/ 301827 w 3531704"/>
                <a:gd name="connsiteY129" fmla="*/ 1169243 h 1973850"/>
                <a:gd name="connsiteX130" fmla="*/ 303963 w 3531704"/>
                <a:gd name="connsiteY130" fmla="*/ 1169243 h 1973850"/>
                <a:gd name="connsiteX131" fmla="*/ 303963 w 3531704"/>
                <a:gd name="connsiteY131" fmla="*/ 1176777 h 1973850"/>
                <a:gd name="connsiteX132" fmla="*/ 306099 w 3531704"/>
                <a:gd name="connsiteY132" fmla="*/ 1176777 h 1973850"/>
                <a:gd name="connsiteX133" fmla="*/ 306099 w 3531704"/>
                <a:gd name="connsiteY133" fmla="*/ 1185817 h 1973850"/>
                <a:gd name="connsiteX134" fmla="*/ 308236 w 3531704"/>
                <a:gd name="connsiteY134" fmla="*/ 1185817 h 1973850"/>
                <a:gd name="connsiteX135" fmla="*/ 308236 w 3531704"/>
                <a:gd name="connsiteY135" fmla="*/ 1228007 h 1973850"/>
                <a:gd name="connsiteX136" fmla="*/ 310246 w 3531704"/>
                <a:gd name="connsiteY136" fmla="*/ 1228007 h 1973850"/>
                <a:gd name="connsiteX137" fmla="*/ 310246 w 3531704"/>
                <a:gd name="connsiteY137" fmla="*/ 1235540 h 1973850"/>
                <a:gd name="connsiteX138" fmla="*/ 312382 w 3531704"/>
                <a:gd name="connsiteY138" fmla="*/ 1235540 h 1973850"/>
                <a:gd name="connsiteX139" fmla="*/ 312382 w 3531704"/>
                <a:gd name="connsiteY139" fmla="*/ 1244581 h 1973850"/>
                <a:gd name="connsiteX140" fmla="*/ 314518 w 3531704"/>
                <a:gd name="connsiteY140" fmla="*/ 1244581 h 1973850"/>
                <a:gd name="connsiteX141" fmla="*/ 314518 w 3531704"/>
                <a:gd name="connsiteY141" fmla="*/ 1253621 h 1973850"/>
                <a:gd name="connsiteX142" fmla="*/ 316654 w 3531704"/>
                <a:gd name="connsiteY142" fmla="*/ 1253621 h 1973850"/>
                <a:gd name="connsiteX143" fmla="*/ 316654 w 3531704"/>
                <a:gd name="connsiteY143" fmla="*/ 1262662 h 1973850"/>
                <a:gd name="connsiteX144" fmla="*/ 322937 w 3531704"/>
                <a:gd name="connsiteY144" fmla="*/ 1270196 h 1973850"/>
                <a:gd name="connsiteX145" fmla="*/ 325074 w 3531704"/>
                <a:gd name="connsiteY145" fmla="*/ 1270196 h 1973850"/>
                <a:gd name="connsiteX146" fmla="*/ 325074 w 3531704"/>
                <a:gd name="connsiteY146" fmla="*/ 1279236 h 1973850"/>
                <a:gd name="connsiteX147" fmla="*/ 331356 w 3531704"/>
                <a:gd name="connsiteY147" fmla="*/ 1279236 h 1973850"/>
                <a:gd name="connsiteX148" fmla="*/ 331356 w 3531704"/>
                <a:gd name="connsiteY148" fmla="*/ 1288277 h 1973850"/>
                <a:gd name="connsiteX149" fmla="*/ 333492 w 3531704"/>
                <a:gd name="connsiteY149" fmla="*/ 1288277 h 1973850"/>
                <a:gd name="connsiteX150" fmla="*/ 333492 w 3531704"/>
                <a:gd name="connsiteY150" fmla="*/ 1297317 h 1973850"/>
                <a:gd name="connsiteX151" fmla="*/ 341912 w 3531704"/>
                <a:gd name="connsiteY151" fmla="*/ 1297317 h 1973850"/>
                <a:gd name="connsiteX152" fmla="*/ 341912 w 3531704"/>
                <a:gd name="connsiteY152" fmla="*/ 1306358 h 1973850"/>
                <a:gd name="connsiteX153" fmla="*/ 346184 w 3531704"/>
                <a:gd name="connsiteY153" fmla="*/ 1306358 h 1973850"/>
                <a:gd name="connsiteX154" fmla="*/ 346184 w 3531704"/>
                <a:gd name="connsiteY154" fmla="*/ 1324439 h 1973850"/>
                <a:gd name="connsiteX155" fmla="*/ 346184 w 3531704"/>
                <a:gd name="connsiteY155" fmla="*/ 1333479 h 1973850"/>
                <a:gd name="connsiteX156" fmla="*/ 354603 w 3531704"/>
                <a:gd name="connsiteY156" fmla="*/ 1333479 h 1973850"/>
                <a:gd name="connsiteX157" fmla="*/ 354603 w 3531704"/>
                <a:gd name="connsiteY157" fmla="*/ 1351560 h 1973850"/>
                <a:gd name="connsiteX158" fmla="*/ 356739 w 3531704"/>
                <a:gd name="connsiteY158" fmla="*/ 1351560 h 1973850"/>
                <a:gd name="connsiteX159" fmla="*/ 356739 w 3531704"/>
                <a:gd name="connsiteY159" fmla="*/ 1360601 h 1973850"/>
                <a:gd name="connsiteX160" fmla="*/ 361011 w 3531704"/>
                <a:gd name="connsiteY160" fmla="*/ 1360601 h 1973850"/>
                <a:gd name="connsiteX161" fmla="*/ 361011 w 3531704"/>
                <a:gd name="connsiteY161" fmla="*/ 1378682 h 1973850"/>
                <a:gd name="connsiteX162" fmla="*/ 363022 w 3531704"/>
                <a:gd name="connsiteY162" fmla="*/ 1378682 h 1973850"/>
                <a:gd name="connsiteX163" fmla="*/ 363022 w 3531704"/>
                <a:gd name="connsiteY163" fmla="*/ 1387723 h 1973850"/>
                <a:gd name="connsiteX164" fmla="*/ 371566 w 3531704"/>
                <a:gd name="connsiteY164" fmla="*/ 1387723 h 1973850"/>
                <a:gd name="connsiteX165" fmla="*/ 371566 w 3531704"/>
                <a:gd name="connsiteY165" fmla="*/ 1396763 h 1973850"/>
                <a:gd name="connsiteX166" fmla="*/ 373577 w 3531704"/>
                <a:gd name="connsiteY166" fmla="*/ 1396763 h 1973850"/>
                <a:gd name="connsiteX167" fmla="*/ 388405 w 3531704"/>
                <a:gd name="connsiteY167" fmla="*/ 1396763 h 1973850"/>
                <a:gd name="connsiteX168" fmla="*/ 388405 w 3531704"/>
                <a:gd name="connsiteY168" fmla="*/ 1405804 h 1973850"/>
                <a:gd name="connsiteX169" fmla="*/ 401096 w 3531704"/>
                <a:gd name="connsiteY169" fmla="*/ 1405804 h 1973850"/>
                <a:gd name="connsiteX170" fmla="*/ 401096 w 3531704"/>
                <a:gd name="connsiteY170" fmla="*/ 1423885 h 1973850"/>
                <a:gd name="connsiteX171" fmla="*/ 403232 w 3531704"/>
                <a:gd name="connsiteY171" fmla="*/ 1423885 h 1973850"/>
                <a:gd name="connsiteX172" fmla="*/ 403232 w 3531704"/>
                <a:gd name="connsiteY172" fmla="*/ 1432925 h 1973850"/>
                <a:gd name="connsiteX173" fmla="*/ 411651 w 3531704"/>
                <a:gd name="connsiteY173" fmla="*/ 1432925 h 1973850"/>
                <a:gd name="connsiteX174" fmla="*/ 411651 w 3531704"/>
                <a:gd name="connsiteY174" fmla="*/ 1479635 h 1973850"/>
                <a:gd name="connsiteX175" fmla="*/ 413787 w 3531704"/>
                <a:gd name="connsiteY175" fmla="*/ 1479635 h 1973850"/>
                <a:gd name="connsiteX176" fmla="*/ 413787 w 3531704"/>
                <a:gd name="connsiteY176" fmla="*/ 1499223 h 1973850"/>
                <a:gd name="connsiteX177" fmla="*/ 415798 w 3531704"/>
                <a:gd name="connsiteY177" fmla="*/ 1499223 h 1973850"/>
                <a:gd name="connsiteX178" fmla="*/ 415798 w 3531704"/>
                <a:gd name="connsiteY178" fmla="*/ 1509770 h 1973850"/>
                <a:gd name="connsiteX179" fmla="*/ 417934 w 3531704"/>
                <a:gd name="connsiteY179" fmla="*/ 1509770 h 1973850"/>
                <a:gd name="connsiteX180" fmla="*/ 417934 w 3531704"/>
                <a:gd name="connsiteY180" fmla="*/ 1529358 h 1973850"/>
                <a:gd name="connsiteX181" fmla="*/ 424342 w 3531704"/>
                <a:gd name="connsiteY181" fmla="*/ 1529358 h 1973850"/>
                <a:gd name="connsiteX182" fmla="*/ 430625 w 3531704"/>
                <a:gd name="connsiteY182" fmla="*/ 1529358 h 1973850"/>
                <a:gd name="connsiteX183" fmla="*/ 430625 w 3531704"/>
                <a:gd name="connsiteY183" fmla="*/ 1548946 h 1973850"/>
                <a:gd name="connsiteX184" fmla="*/ 434897 w 3531704"/>
                <a:gd name="connsiteY184" fmla="*/ 1548946 h 1973850"/>
                <a:gd name="connsiteX185" fmla="*/ 434897 w 3531704"/>
                <a:gd name="connsiteY185" fmla="*/ 1557986 h 1973850"/>
                <a:gd name="connsiteX186" fmla="*/ 443316 w 3531704"/>
                <a:gd name="connsiteY186" fmla="*/ 1557986 h 1973850"/>
                <a:gd name="connsiteX187" fmla="*/ 447463 w 3531704"/>
                <a:gd name="connsiteY187" fmla="*/ 1557986 h 1973850"/>
                <a:gd name="connsiteX188" fmla="*/ 447463 w 3531704"/>
                <a:gd name="connsiteY188" fmla="*/ 1579081 h 1973850"/>
                <a:gd name="connsiteX189" fmla="*/ 472846 w 3531704"/>
                <a:gd name="connsiteY189" fmla="*/ 1579081 h 1973850"/>
                <a:gd name="connsiteX190" fmla="*/ 472846 w 3531704"/>
                <a:gd name="connsiteY190" fmla="*/ 1589628 h 1973850"/>
                <a:gd name="connsiteX191" fmla="*/ 474982 w 3531704"/>
                <a:gd name="connsiteY191" fmla="*/ 1589628 h 1973850"/>
                <a:gd name="connsiteX192" fmla="*/ 481265 w 3531704"/>
                <a:gd name="connsiteY192" fmla="*/ 1589628 h 1973850"/>
                <a:gd name="connsiteX193" fmla="*/ 481265 w 3531704"/>
                <a:gd name="connsiteY193" fmla="*/ 1600175 h 1973850"/>
                <a:gd name="connsiteX194" fmla="*/ 487673 w 3531704"/>
                <a:gd name="connsiteY194" fmla="*/ 1600175 h 1973850"/>
                <a:gd name="connsiteX195" fmla="*/ 487673 w 3531704"/>
                <a:gd name="connsiteY195" fmla="*/ 1610723 h 1973850"/>
                <a:gd name="connsiteX196" fmla="*/ 506647 w 3531704"/>
                <a:gd name="connsiteY196" fmla="*/ 1610723 h 1973850"/>
                <a:gd name="connsiteX197" fmla="*/ 506647 w 3531704"/>
                <a:gd name="connsiteY197" fmla="*/ 1621270 h 1973850"/>
                <a:gd name="connsiteX198" fmla="*/ 510794 w 3531704"/>
                <a:gd name="connsiteY198" fmla="*/ 1621270 h 1973850"/>
                <a:gd name="connsiteX199" fmla="*/ 510794 w 3531704"/>
                <a:gd name="connsiteY199" fmla="*/ 1631817 h 1973850"/>
                <a:gd name="connsiteX200" fmla="*/ 512930 w 3531704"/>
                <a:gd name="connsiteY200" fmla="*/ 1631817 h 1973850"/>
                <a:gd name="connsiteX201" fmla="*/ 512930 w 3531704"/>
                <a:gd name="connsiteY201" fmla="*/ 1664966 h 1973850"/>
                <a:gd name="connsiteX202" fmla="*/ 515066 w 3531704"/>
                <a:gd name="connsiteY202" fmla="*/ 1664966 h 1973850"/>
                <a:gd name="connsiteX203" fmla="*/ 515066 w 3531704"/>
                <a:gd name="connsiteY203" fmla="*/ 1675513 h 1973850"/>
                <a:gd name="connsiteX204" fmla="*/ 517203 w 3531704"/>
                <a:gd name="connsiteY204" fmla="*/ 1675513 h 1973850"/>
                <a:gd name="connsiteX205" fmla="*/ 517203 w 3531704"/>
                <a:gd name="connsiteY205" fmla="*/ 1696608 h 1973850"/>
                <a:gd name="connsiteX206" fmla="*/ 521349 w 3531704"/>
                <a:gd name="connsiteY206" fmla="*/ 1696608 h 1973850"/>
                <a:gd name="connsiteX207" fmla="*/ 527758 w 3531704"/>
                <a:gd name="connsiteY207" fmla="*/ 1696608 h 1973850"/>
                <a:gd name="connsiteX208" fmla="*/ 527758 w 3531704"/>
                <a:gd name="connsiteY208" fmla="*/ 1707155 h 1973850"/>
                <a:gd name="connsiteX209" fmla="*/ 569978 w 3531704"/>
                <a:gd name="connsiteY209" fmla="*/ 1707155 h 1973850"/>
                <a:gd name="connsiteX210" fmla="*/ 626901 w 3531704"/>
                <a:gd name="connsiteY210" fmla="*/ 1707155 h 1973850"/>
                <a:gd name="connsiteX211" fmla="*/ 633309 w 3531704"/>
                <a:gd name="connsiteY211" fmla="*/ 1707155 h 1973850"/>
                <a:gd name="connsiteX212" fmla="*/ 633309 w 3531704"/>
                <a:gd name="connsiteY212" fmla="*/ 1719209 h 1973850"/>
                <a:gd name="connsiteX213" fmla="*/ 643864 w 3531704"/>
                <a:gd name="connsiteY213" fmla="*/ 1719209 h 1973850"/>
                <a:gd name="connsiteX214" fmla="*/ 646001 w 3531704"/>
                <a:gd name="connsiteY214" fmla="*/ 1719209 h 1973850"/>
                <a:gd name="connsiteX215" fmla="*/ 646001 w 3531704"/>
                <a:gd name="connsiteY215" fmla="*/ 1731263 h 1973850"/>
                <a:gd name="connsiteX216" fmla="*/ 669121 w 3531704"/>
                <a:gd name="connsiteY216" fmla="*/ 1731263 h 1973850"/>
                <a:gd name="connsiteX217" fmla="*/ 669121 w 3531704"/>
                <a:gd name="connsiteY217" fmla="*/ 1744824 h 1973850"/>
                <a:gd name="connsiteX218" fmla="*/ 705059 w 3531704"/>
                <a:gd name="connsiteY218" fmla="*/ 1744824 h 1973850"/>
                <a:gd name="connsiteX219" fmla="*/ 705059 w 3531704"/>
                <a:gd name="connsiteY219" fmla="*/ 1756878 h 1973850"/>
                <a:gd name="connsiteX220" fmla="*/ 730442 w 3531704"/>
                <a:gd name="connsiteY220" fmla="*/ 1756878 h 1973850"/>
                <a:gd name="connsiteX221" fmla="*/ 730442 w 3531704"/>
                <a:gd name="connsiteY221" fmla="*/ 1768932 h 1973850"/>
                <a:gd name="connsiteX222" fmla="*/ 732452 w 3531704"/>
                <a:gd name="connsiteY222" fmla="*/ 1768932 h 1973850"/>
                <a:gd name="connsiteX223" fmla="*/ 732452 w 3531704"/>
                <a:gd name="connsiteY223" fmla="*/ 1780986 h 1973850"/>
                <a:gd name="connsiteX224" fmla="*/ 736725 w 3531704"/>
                <a:gd name="connsiteY224" fmla="*/ 1780986 h 1973850"/>
                <a:gd name="connsiteX225" fmla="*/ 736725 w 3531704"/>
                <a:gd name="connsiteY225" fmla="*/ 1793040 h 1973850"/>
                <a:gd name="connsiteX226" fmla="*/ 745144 w 3531704"/>
                <a:gd name="connsiteY226" fmla="*/ 1793040 h 1973850"/>
                <a:gd name="connsiteX227" fmla="*/ 745144 w 3531704"/>
                <a:gd name="connsiteY227" fmla="*/ 1806601 h 1973850"/>
                <a:gd name="connsiteX228" fmla="*/ 831721 w 3531704"/>
                <a:gd name="connsiteY228" fmla="*/ 1806601 h 1973850"/>
                <a:gd name="connsiteX229" fmla="*/ 831721 w 3531704"/>
                <a:gd name="connsiteY229" fmla="*/ 1818655 h 1973850"/>
                <a:gd name="connsiteX230" fmla="*/ 916162 w 3531704"/>
                <a:gd name="connsiteY230" fmla="*/ 1818655 h 1973850"/>
                <a:gd name="connsiteX231" fmla="*/ 916162 w 3531704"/>
                <a:gd name="connsiteY231" fmla="*/ 1830709 h 1973850"/>
                <a:gd name="connsiteX232" fmla="*/ 922445 w 3531704"/>
                <a:gd name="connsiteY232" fmla="*/ 1830709 h 1973850"/>
                <a:gd name="connsiteX233" fmla="*/ 922445 w 3531704"/>
                <a:gd name="connsiteY233" fmla="*/ 1842763 h 1973850"/>
                <a:gd name="connsiteX234" fmla="*/ 926717 w 3531704"/>
                <a:gd name="connsiteY234" fmla="*/ 1842763 h 1973850"/>
                <a:gd name="connsiteX235" fmla="*/ 926717 w 3531704"/>
                <a:gd name="connsiteY235" fmla="*/ 1856324 h 1973850"/>
                <a:gd name="connsiteX236" fmla="*/ 966802 w 3531704"/>
                <a:gd name="connsiteY236" fmla="*/ 1856324 h 1973850"/>
                <a:gd name="connsiteX237" fmla="*/ 966802 w 3531704"/>
                <a:gd name="connsiteY237" fmla="*/ 1868378 h 1973850"/>
                <a:gd name="connsiteX238" fmla="*/ 1002740 w 3531704"/>
                <a:gd name="connsiteY238" fmla="*/ 1868378 h 1973850"/>
                <a:gd name="connsiteX239" fmla="*/ 1038551 w 3531704"/>
                <a:gd name="connsiteY239" fmla="*/ 1868378 h 1973850"/>
                <a:gd name="connsiteX240" fmla="*/ 1038551 w 3531704"/>
                <a:gd name="connsiteY240" fmla="*/ 1892486 h 1973850"/>
                <a:gd name="connsiteX241" fmla="*/ 1053380 w 3531704"/>
                <a:gd name="connsiteY241" fmla="*/ 1892486 h 1973850"/>
                <a:gd name="connsiteX242" fmla="*/ 1053380 w 3531704"/>
                <a:gd name="connsiteY242" fmla="*/ 1904540 h 1973850"/>
                <a:gd name="connsiteX243" fmla="*/ 1194868 w 3531704"/>
                <a:gd name="connsiteY243" fmla="*/ 1904540 h 1973850"/>
                <a:gd name="connsiteX244" fmla="*/ 1194868 w 3531704"/>
                <a:gd name="connsiteY244" fmla="*/ 1918101 h 1973850"/>
                <a:gd name="connsiteX245" fmla="*/ 1283457 w 3531704"/>
                <a:gd name="connsiteY245" fmla="*/ 1918101 h 1973850"/>
                <a:gd name="connsiteX246" fmla="*/ 1283457 w 3531704"/>
                <a:gd name="connsiteY246" fmla="*/ 1931662 h 1973850"/>
                <a:gd name="connsiteX247" fmla="*/ 1338369 w 3531704"/>
                <a:gd name="connsiteY247" fmla="*/ 1931662 h 1973850"/>
                <a:gd name="connsiteX248" fmla="*/ 1502979 w 3531704"/>
                <a:gd name="connsiteY248" fmla="*/ 1931662 h 1973850"/>
                <a:gd name="connsiteX249" fmla="*/ 1502979 w 3531704"/>
                <a:gd name="connsiteY249" fmla="*/ 1946729 h 1973850"/>
                <a:gd name="connsiteX250" fmla="*/ 1553743 w 3531704"/>
                <a:gd name="connsiteY250" fmla="*/ 1946729 h 1973850"/>
                <a:gd name="connsiteX251" fmla="*/ 1553743 w 3531704"/>
                <a:gd name="connsiteY251" fmla="*/ 1960290 h 1973850"/>
                <a:gd name="connsiteX252" fmla="*/ 1671861 w 3531704"/>
                <a:gd name="connsiteY252" fmla="*/ 1960290 h 1973850"/>
                <a:gd name="connsiteX253" fmla="*/ 1887237 w 3531704"/>
                <a:gd name="connsiteY253" fmla="*/ 1960290 h 1973850"/>
                <a:gd name="connsiteX254" fmla="*/ 1887237 w 3531704"/>
                <a:gd name="connsiteY254" fmla="*/ 1973851 h 1973850"/>
                <a:gd name="connsiteX255" fmla="*/ 2007616 w 3531704"/>
                <a:gd name="connsiteY255" fmla="*/ 1973851 h 1973850"/>
                <a:gd name="connsiteX256" fmla="*/ 2157398 w 3531704"/>
                <a:gd name="connsiteY256" fmla="*/ 1973851 h 1973850"/>
                <a:gd name="connsiteX257" fmla="*/ 2341108 w 3531704"/>
                <a:gd name="connsiteY257" fmla="*/ 1973851 h 1973850"/>
                <a:gd name="connsiteX258" fmla="*/ 2676737 w 3531704"/>
                <a:gd name="connsiteY258" fmla="*/ 1973851 h 1973850"/>
                <a:gd name="connsiteX259" fmla="*/ 3012366 w 3531704"/>
                <a:gd name="connsiteY259" fmla="*/ 1973851 h 1973850"/>
                <a:gd name="connsiteX260" fmla="*/ 3272098 w 3531704"/>
                <a:gd name="connsiteY260" fmla="*/ 1973851 h 1973850"/>
                <a:gd name="connsiteX261" fmla="*/ 3345984 w 3531704"/>
                <a:gd name="connsiteY261" fmla="*/ 1973851 h 1973850"/>
                <a:gd name="connsiteX262" fmla="*/ 3531705 w 3531704"/>
                <a:gd name="connsiteY262" fmla="*/ 1973851 h 197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3531704" h="1973850">
                  <a:moveTo>
                    <a:pt x="0" y="0"/>
                  </a:moveTo>
                  <a:lnTo>
                    <a:pt x="0" y="0"/>
                  </a:lnTo>
                  <a:lnTo>
                    <a:pt x="12691" y="0"/>
                  </a:lnTo>
                  <a:lnTo>
                    <a:pt x="12691" y="6027"/>
                  </a:lnTo>
                  <a:lnTo>
                    <a:pt x="21110" y="12054"/>
                  </a:lnTo>
                  <a:lnTo>
                    <a:pt x="23246" y="12054"/>
                  </a:lnTo>
                  <a:lnTo>
                    <a:pt x="23246" y="18081"/>
                  </a:lnTo>
                  <a:lnTo>
                    <a:pt x="27393" y="18081"/>
                  </a:lnTo>
                  <a:lnTo>
                    <a:pt x="40084" y="18081"/>
                  </a:lnTo>
                  <a:lnTo>
                    <a:pt x="40084" y="31642"/>
                  </a:lnTo>
                  <a:lnTo>
                    <a:pt x="40084" y="43696"/>
                  </a:lnTo>
                  <a:lnTo>
                    <a:pt x="42220" y="43696"/>
                  </a:lnTo>
                  <a:lnTo>
                    <a:pt x="50640" y="43696"/>
                  </a:lnTo>
                  <a:lnTo>
                    <a:pt x="50640" y="51230"/>
                  </a:lnTo>
                  <a:lnTo>
                    <a:pt x="56922" y="57257"/>
                  </a:lnTo>
                  <a:lnTo>
                    <a:pt x="59058" y="57257"/>
                  </a:lnTo>
                  <a:lnTo>
                    <a:pt x="59058" y="63284"/>
                  </a:lnTo>
                  <a:lnTo>
                    <a:pt x="65467" y="63284"/>
                  </a:lnTo>
                  <a:lnTo>
                    <a:pt x="65467" y="69311"/>
                  </a:lnTo>
                  <a:lnTo>
                    <a:pt x="69613" y="69311"/>
                  </a:lnTo>
                  <a:lnTo>
                    <a:pt x="69613" y="82872"/>
                  </a:lnTo>
                  <a:lnTo>
                    <a:pt x="71750" y="82872"/>
                  </a:lnTo>
                  <a:lnTo>
                    <a:pt x="71750" y="88899"/>
                  </a:lnTo>
                  <a:lnTo>
                    <a:pt x="73886" y="88899"/>
                  </a:lnTo>
                  <a:lnTo>
                    <a:pt x="73886" y="102459"/>
                  </a:lnTo>
                  <a:lnTo>
                    <a:pt x="76022" y="102459"/>
                  </a:lnTo>
                  <a:lnTo>
                    <a:pt x="76022" y="108486"/>
                  </a:lnTo>
                  <a:lnTo>
                    <a:pt x="80169" y="108486"/>
                  </a:lnTo>
                  <a:lnTo>
                    <a:pt x="80169" y="120540"/>
                  </a:lnTo>
                  <a:lnTo>
                    <a:pt x="82305" y="120540"/>
                  </a:lnTo>
                  <a:lnTo>
                    <a:pt x="82305" y="128074"/>
                  </a:lnTo>
                  <a:lnTo>
                    <a:pt x="88588" y="128074"/>
                  </a:lnTo>
                  <a:lnTo>
                    <a:pt x="88588" y="134101"/>
                  </a:lnTo>
                  <a:lnTo>
                    <a:pt x="90724" y="134101"/>
                  </a:lnTo>
                  <a:lnTo>
                    <a:pt x="90724" y="153689"/>
                  </a:lnTo>
                  <a:lnTo>
                    <a:pt x="92860" y="153689"/>
                  </a:lnTo>
                  <a:lnTo>
                    <a:pt x="92860" y="165743"/>
                  </a:lnTo>
                  <a:lnTo>
                    <a:pt x="94996" y="165743"/>
                  </a:lnTo>
                  <a:lnTo>
                    <a:pt x="94996" y="210946"/>
                  </a:lnTo>
                  <a:lnTo>
                    <a:pt x="97132" y="210946"/>
                  </a:lnTo>
                  <a:lnTo>
                    <a:pt x="97132" y="224507"/>
                  </a:lnTo>
                  <a:lnTo>
                    <a:pt x="97132" y="263682"/>
                  </a:lnTo>
                  <a:lnTo>
                    <a:pt x="99143" y="263682"/>
                  </a:lnTo>
                  <a:lnTo>
                    <a:pt x="99143" y="296831"/>
                  </a:lnTo>
                  <a:lnTo>
                    <a:pt x="101279" y="296831"/>
                  </a:lnTo>
                  <a:lnTo>
                    <a:pt x="101279" y="336007"/>
                  </a:lnTo>
                  <a:lnTo>
                    <a:pt x="103415" y="336007"/>
                  </a:lnTo>
                  <a:lnTo>
                    <a:pt x="103415" y="479149"/>
                  </a:lnTo>
                  <a:lnTo>
                    <a:pt x="105551" y="479149"/>
                  </a:lnTo>
                  <a:lnTo>
                    <a:pt x="105551" y="531885"/>
                  </a:lnTo>
                  <a:lnTo>
                    <a:pt x="107687" y="531885"/>
                  </a:lnTo>
                  <a:lnTo>
                    <a:pt x="107687" y="599689"/>
                  </a:lnTo>
                  <a:lnTo>
                    <a:pt x="109698" y="599689"/>
                  </a:lnTo>
                  <a:lnTo>
                    <a:pt x="109698" y="613250"/>
                  </a:lnTo>
                  <a:lnTo>
                    <a:pt x="109698" y="626811"/>
                  </a:lnTo>
                  <a:lnTo>
                    <a:pt x="111834" y="626811"/>
                  </a:lnTo>
                  <a:lnTo>
                    <a:pt x="111834" y="669000"/>
                  </a:lnTo>
                  <a:lnTo>
                    <a:pt x="113970" y="669000"/>
                  </a:lnTo>
                  <a:lnTo>
                    <a:pt x="113970" y="696121"/>
                  </a:lnTo>
                  <a:lnTo>
                    <a:pt x="116107" y="696121"/>
                  </a:lnTo>
                  <a:lnTo>
                    <a:pt x="116107" y="717216"/>
                  </a:lnTo>
                  <a:lnTo>
                    <a:pt x="120253" y="717216"/>
                  </a:lnTo>
                  <a:lnTo>
                    <a:pt x="120253" y="730777"/>
                  </a:lnTo>
                  <a:lnTo>
                    <a:pt x="124526" y="730777"/>
                  </a:lnTo>
                  <a:lnTo>
                    <a:pt x="124526" y="738311"/>
                  </a:lnTo>
                  <a:lnTo>
                    <a:pt x="139353" y="738311"/>
                  </a:lnTo>
                  <a:lnTo>
                    <a:pt x="139353" y="745844"/>
                  </a:lnTo>
                  <a:lnTo>
                    <a:pt x="145636" y="745844"/>
                  </a:lnTo>
                  <a:lnTo>
                    <a:pt x="145636" y="751872"/>
                  </a:lnTo>
                  <a:lnTo>
                    <a:pt x="151919" y="751872"/>
                  </a:lnTo>
                  <a:lnTo>
                    <a:pt x="151919" y="759405"/>
                  </a:lnTo>
                  <a:lnTo>
                    <a:pt x="162474" y="759405"/>
                  </a:lnTo>
                  <a:lnTo>
                    <a:pt x="162474" y="766939"/>
                  </a:lnTo>
                  <a:lnTo>
                    <a:pt x="179438" y="766939"/>
                  </a:lnTo>
                  <a:lnTo>
                    <a:pt x="179438" y="780500"/>
                  </a:lnTo>
                  <a:lnTo>
                    <a:pt x="181574" y="780500"/>
                  </a:lnTo>
                  <a:lnTo>
                    <a:pt x="181574" y="788034"/>
                  </a:lnTo>
                  <a:lnTo>
                    <a:pt x="192129" y="788034"/>
                  </a:lnTo>
                  <a:lnTo>
                    <a:pt x="194139" y="788034"/>
                  </a:lnTo>
                  <a:lnTo>
                    <a:pt x="194139" y="809128"/>
                  </a:lnTo>
                  <a:lnTo>
                    <a:pt x="194139" y="843784"/>
                  </a:lnTo>
                  <a:lnTo>
                    <a:pt x="196276" y="843784"/>
                  </a:lnTo>
                  <a:lnTo>
                    <a:pt x="196276" y="851317"/>
                  </a:lnTo>
                  <a:lnTo>
                    <a:pt x="198412" y="851317"/>
                  </a:lnTo>
                  <a:lnTo>
                    <a:pt x="198412" y="858851"/>
                  </a:lnTo>
                  <a:lnTo>
                    <a:pt x="200548" y="858851"/>
                  </a:lnTo>
                  <a:lnTo>
                    <a:pt x="200548" y="872412"/>
                  </a:lnTo>
                  <a:lnTo>
                    <a:pt x="202684" y="872412"/>
                  </a:lnTo>
                  <a:lnTo>
                    <a:pt x="202684" y="901040"/>
                  </a:lnTo>
                  <a:lnTo>
                    <a:pt x="204694" y="901040"/>
                  </a:lnTo>
                  <a:lnTo>
                    <a:pt x="204694" y="916108"/>
                  </a:lnTo>
                  <a:lnTo>
                    <a:pt x="206831" y="916108"/>
                  </a:lnTo>
                  <a:lnTo>
                    <a:pt x="206831" y="965831"/>
                  </a:lnTo>
                  <a:lnTo>
                    <a:pt x="206831" y="995966"/>
                  </a:lnTo>
                  <a:lnTo>
                    <a:pt x="211103" y="995966"/>
                  </a:lnTo>
                  <a:lnTo>
                    <a:pt x="211103" y="1011034"/>
                  </a:lnTo>
                  <a:lnTo>
                    <a:pt x="213239" y="1011034"/>
                  </a:lnTo>
                  <a:lnTo>
                    <a:pt x="213239" y="1024594"/>
                  </a:lnTo>
                  <a:lnTo>
                    <a:pt x="215250" y="1024594"/>
                  </a:lnTo>
                  <a:lnTo>
                    <a:pt x="215250" y="1039662"/>
                  </a:lnTo>
                  <a:lnTo>
                    <a:pt x="217386" y="1039662"/>
                  </a:lnTo>
                  <a:lnTo>
                    <a:pt x="217386" y="1047196"/>
                  </a:lnTo>
                  <a:lnTo>
                    <a:pt x="219522" y="1047196"/>
                  </a:lnTo>
                  <a:lnTo>
                    <a:pt x="219522" y="1069797"/>
                  </a:lnTo>
                  <a:lnTo>
                    <a:pt x="221658" y="1069797"/>
                  </a:lnTo>
                  <a:lnTo>
                    <a:pt x="223794" y="1069797"/>
                  </a:lnTo>
                  <a:lnTo>
                    <a:pt x="223794" y="1077331"/>
                  </a:lnTo>
                  <a:lnTo>
                    <a:pt x="230077" y="1077331"/>
                  </a:lnTo>
                  <a:lnTo>
                    <a:pt x="230077" y="1084865"/>
                  </a:lnTo>
                  <a:lnTo>
                    <a:pt x="232213" y="1084865"/>
                  </a:lnTo>
                  <a:lnTo>
                    <a:pt x="232213" y="1092398"/>
                  </a:lnTo>
                  <a:lnTo>
                    <a:pt x="242768" y="1092398"/>
                  </a:lnTo>
                  <a:lnTo>
                    <a:pt x="242768" y="1099932"/>
                  </a:lnTo>
                  <a:lnTo>
                    <a:pt x="257470" y="1099932"/>
                  </a:lnTo>
                  <a:lnTo>
                    <a:pt x="257470" y="1107466"/>
                  </a:lnTo>
                  <a:lnTo>
                    <a:pt x="261743" y="1107466"/>
                  </a:lnTo>
                  <a:lnTo>
                    <a:pt x="270162" y="1107466"/>
                  </a:lnTo>
                  <a:lnTo>
                    <a:pt x="272298" y="1107466"/>
                  </a:lnTo>
                  <a:lnTo>
                    <a:pt x="272298" y="1115000"/>
                  </a:lnTo>
                  <a:lnTo>
                    <a:pt x="274434" y="1115000"/>
                  </a:lnTo>
                  <a:lnTo>
                    <a:pt x="276570" y="1115000"/>
                  </a:lnTo>
                  <a:lnTo>
                    <a:pt x="276570" y="1122533"/>
                  </a:lnTo>
                  <a:lnTo>
                    <a:pt x="276570" y="1130067"/>
                  </a:lnTo>
                  <a:lnTo>
                    <a:pt x="280717" y="1130067"/>
                  </a:lnTo>
                  <a:lnTo>
                    <a:pt x="280717" y="1137601"/>
                  </a:lnTo>
                  <a:lnTo>
                    <a:pt x="284989" y="1137601"/>
                  </a:lnTo>
                  <a:lnTo>
                    <a:pt x="284989" y="1145135"/>
                  </a:lnTo>
                  <a:lnTo>
                    <a:pt x="295544" y="1145135"/>
                  </a:lnTo>
                  <a:lnTo>
                    <a:pt x="301827" y="1152669"/>
                  </a:lnTo>
                  <a:lnTo>
                    <a:pt x="301827" y="1169243"/>
                  </a:lnTo>
                  <a:lnTo>
                    <a:pt x="303963" y="1169243"/>
                  </a:lnTo>
                  <a:lnTo>
                    <a:pt x="303963" y="1176777"/>
                  </a:lnTo>
                  <a:lnTo>
                    <a:pt x="306099" y="1176777"/>
                  </a:lnTo>
                  <a:lnTo>
                    <a:pt x="306099" y="1185817"/>
                  </a:lnTo>
                  <a:lnTo>
                    <a:pt x="308236" y="1185817"/>
                  </a:lnTo>
                  <a:lnTo>
                    <a:pt x="308236" y="1228007"/>
                  </a:lnTo>
                  <a:lnTo>
                    <a:pt x="310246" y="1228007"/>
                  </a:lnTo>
                  <a:lnTo>
                    <a:pt x="310246" y="1235540"/>
                  </a:lnTo>
                  <a:lnTo>
                    <a:pt x="312382" y="1235540"/>
                  </a:lnTo>
                  <a:lnTo>
                    <a:pt x="312382" y="1244581"/>
                  </a:lnTo>
                  <a:lnTo>
                    <a:pt x="314518" y="1244581"/>
                  </a:lnTo>
                  <a:lnTo>
                    <a:pt x="314518" y="1253621"/>
                  </a:lnTo>
                  <a:lnTo>
                    <a:pt x="316654" y="1253621"/>
                  </a:lnTo>
                  <a:lnTo>
                    <a:pt x="316654" y="1262662"/>
                  </a:lnTo>
                  <a:lnTo>
                    <a:pt x="322937" y="1270196"/>
                  </a:lnTo>
                  <a:lnTo>
                    <a:pt x="325074" y="1270196"/>
                  </a:lnTo>
                  <a:lnTo>
                    <a:pt x="325074" y="1279236"/>
                  </a:lnTo>
                  <a:lnTo>
                    <a:pt x="331356" y="1279236"/>
                  </a:lnTo>
                  <a:lnTo>
                    <a:pt x="331356" y="1288277"/>
                  </a:lnTo>
                  <a:lnTo>
                    <a:pt x="333492" y="1288277"/>
                  </a:lnTo>
                  <a:lnTo>
                    <a:pt x="333492" y="1297317"/>
                  </a:lnTo>
                  <a:lnTo>
                    <a:pt x="341912" y="1297317"/>
                  </a:lnTo>
                  <a:lnTo>
                    <a:pt x="341912" y="1306358"/>
                  </a:lnTo>
                  <a:lnTo>
                    <a:pt x="346184" y="1306358"/>
                  </a:lnTo>
                  <a:lnTo>
                    <a:pt x="346184" y="1324439"/>
                  </a:lnTo>
                  <a:lnTo>
                    <a:pt x="346184" y="1333479"/>
                  </a:lnTo>
                  <a:lnTo>
                    <a:pt x="354603" y="1333479"/>
                  </a:lnTo>
                  <a:lnTo>
                    <a:pt x="354603" y="1351560"/>
                  </a:lnTo>
                  <a:lnTo>
                    <a:pt x="356739" y="1351560"/>
                  </a:lnTo>
                  <a:lnTo>
                    <a:pt x="356739" y="1360601"/>
                  </a:lnTo>
                  <a:lnTo>
                    <a:pt x="361011" y="1360601"/>
                  </a:lnTo>
                  <a:lnTo>
                    <a:pt x="361011" y="1378682"/>
                  </a:lnTo>
                  <a:lnTo>
                    <a:pt x="363022" y="1378682"/>
                  </a:lnTo>
                  <a:lnTo>
                    <a:pt x="363022" y="1387723"/>
                  </a:lnTo>
                  <a:lnTo>
                    <a:pt x="371566" y="1387723"/>
                  </a:lnTo>
                  <a:lnTo>
                    <a:pt x="371566" y="1396763"/>
                  </a:lnTo>
                  <a:lnTo>
                    <a:pt x="373577" y="1396763"/>
                  </a:lnTo>
                  <a:lnTo>
                    <a:pt x="388405" y="1396763"/>
                  </a:lnTo>
                  <a:lnTo>
                    <a:pt x="388405" y="1405804"/>
                  </a:lnTo>
                  <a:lnTo>
                    <a:pt x="401096" y="1405804"/>
                  </a:lnTo>
                  <a:lnTo>
                    <a:pt x="401096" y="1423885"/>
                  </a:lnTo>
                  <a:lnTo>
                    <a:pt x="403232" y="1423885"/>
                  </a:lnTo>
                  <a:lnTo>
                    <a:pt x="403232" y="1432925"/>
                  </a:lnTo>
                  <a:lnTo>
                    <a:pt x="411651" y="1432925"/>
                  </a:lnTo>
                  <a:lnTo>
                    <a:pt x="411651" y="1479635"/>
                  </a:lnTo>
                  <a:lnTo>
                    <a:pt x="413787" y="1479635"/>
                  </a:lnTo>
                  <a:lnTo>
                    <a:pt x="413787" y="1499223"/>
                  </a:lnTo>
                  <a:lnTo>
                    <a:pt x="415798" y="1499223"/>
                  </a:lnTo>
                  <a:lnTo>
                    <a:pt x="415798" y="1509770"/>
                  </a:lnTo>
                  <a:lnTo>
                    <a:pt x="417934" y="1509770"/>
                  </a:lnTo>
                  <a:lnTo>
                    <a:pt x="417934" y="1529358"/>
                  </a:lnTo>
                  <a:lnTo>
                    <a:pt x="424342" y="1529358"/>
                  </a:lnTo>
                  <a:lnTo>
                    <a:pt x="430625" y="1529358"/>
                  </a:lnTo>
                  <a:lnTo>
                    <a:pt x="430625" y="1548946"/>
                  </a:lnTo>
                  <a:lnTo>
                    <a:pt x="434897" y="1548946"/>
                  </a:lnTo>
                  <a:lnTo>
                    <a:pt x="434897" y="1557986"/>
                  </a:lnTo>
                  <a:lnTo>
                    <a:pt x="443316" y="1557986"/>
                  </a:lnTo>
                  <a:lnTo>
                    <a:pt x="447463" y="1557986"/>
                  </a:lnTo>
                  <a:lnTo>
                    <a:pt x="447463" y="1579081"/>
                  </a:lnTo>
                  <a:lnTo>
                    <a:pt x="472846" y="1579081"/>
                  </a:lnTo>
                  <a:lnTo>
                    <a:pt x="472846" y="1589628"/>
                  </a:lnTo>
                  <a:lnTo>
                    <a:pt x="474982" y="1589628"/>
                  </a:lnTo>
                  <a:lnTo>
                    <a:pt x="481265" y="1589628"/>
                  </a:lnTo>
                  <a:lnTo>
                    <a:pt x="481265" y="1600175"/>
                  </a:lnTo>
                  <a:lnTo>
                    <a:pt x="487673" y="1600175"/>
                  </a:lnTo>
                  <a:lnTo>
                    <a:pt x="487673" y="1610723"/>
                  </a:lnTo>
                  <a:lnTo>
                    <a:pt x="506647" y="1610723"/>
                  </a:lnTo>
                  <a:lnTo>
                    <a:pt x="506647" y="1621270"/>
                  </a:lnTo>
                  <a:lnTo>
                    <a:pt x="510794" y="1621270"/>
                  </a:lnTo>
                  <a:lnTo>
                    <a:pt x="510794" y="1631817"/>
                  </a:lnTo>
                  <a:lnTo>
                    <a:pt x="512930" y="1631817"/>
                  </a:lnTo>
                  <a:lnTo>
                    <a:pt x="512930" y="1664966"/>
                  </a:lnTo>
                  <a:lnTo>
                    <a:pt x="515066" y="1664966"/>
                  </a:lnTo>
                  <a:lnTo>
                    <a:pt x="515066" y="1675513"/>
                  </a:lnTo>
                  <a:lnTo>
                    <a:pt x="517203" y="1675513"/>
                  </a:lnTo>
                  <a:lnTo>
                    <a:pt x="517203" y="1696608"/>
                  </a:lnTo>
                  <a:lnTo>
                    <a:pt x="521349" y="1696608"/>
                  </a:lnTo>
                  <a:lnTo>
                    <a:pt x="527758" y="1696608"/>
                  </a:lnTo>
                  <a:lnTo>
                    <a:pt x="527758" y="1707155"/>
                  </a:lnTo>
                  <a:lnTo>
                    <a:pt x="569978" y="1707155"/>
                  </a:lnTo>
                  <a:lnTo>
                    <a:pt x="626901" y="1707155"/>
                  </a:lnTo>
                  <a:lnTo>
                    <a:pt x="633309" y="1707155"/>
                  </a:lnTo>
                  <a:lnTo>
                    <a:pt x="633309" y="1719209"/>
                  </a:lnTo>
                  <a:lnTo>
                    <a:pt x="643864" y="1719209"/>
                  </a:lnTo>
                  <a:lnTo>
                    <a:pt x="646001" y="1719209"/>
                  </a:lnTo>
                  <a:lnTo>
                    <a:pt x="646001" y="1731263"/>
                  </a:lnTo>
                  <a:lnTo>
                    <a:pt x="669121" y="1731263"/>
                  </a:lnTo>
                  <a:lnTo>
                    <a:pt x="669121" y="1744824"/>
                  </a:lnTo>
                  <a:lnTo>
                    <a:pt x="705059" y="1744824"/>
                  </a:lnTo>
                  <a:lnTo>
                    <a:pt x="705059" y="1756878"/>
                  </a:lnTo>
                  <a:lnTo>
                    <a:pt x="730442" y="1756878"/>
                  </a:lnTo>
                  <a:lnTo>
                    <a:pt x="730442" y="1768932"/>
                  </a:lnTo>
                  <a:lnTo>
                    <a:pt x="732452" y="1768932"/>
                  </a:lnTo>
                  <a:lnTo>
                    <a:pt x="732452" y="1780986"/>
                  </a:lnTo>
                  <a:lnTo>
                    <a:pt x="736725" y="1780986"/>
                  </a:lnTo>
                  <a:lnTo>
                    <a:pt x="736725" y="1793040"/>
                  </a:lnTo>
                  <a:lnTo>
                    <a:pt x="745144" y="1793040"/>
                  </a:lnTo>
                  <a:lnTo>
                    <a:pt x="745144" y="1806601"/>
                  </a:lnTo>
                  <a:lnTo>
                    <a:pt x="831721" y="1806601"/>
                  </a:lnTo>
                  <a:lnTo>
                    <a:pt x="831721" y="1818655"/>
                  </a:lnTo>
                  <a:lnTo>
                    <a:pt x="916162" y="1818655"/>
                  </a:lnTo>
                  <a:lnTo>
                    <a:pt x="916162" y="1830709"/>
                  </a:lnTo>
                  <a:lnTo>
                    <a:pt x="922445" y="1830709"/>
                  </a:lnTo>
                  <a:lnTo>
                    <a:pt x="922445" y="1842763"/>
                  </a:lnTo>
                  <a:lnTo>
                    <a:pt x="926717" y="1842763"/>
                  </a:lnTo>
                  <a:lnTo>
                    <a:pt x="926717" y="1856324"/>
                  </a:lnTo>
                  <a:lnTo>
                    <a:pt x="966802" y="1856324"/>
                  </a:lnTo>
                  <a:lnTo>
                    <a:pt x="966802" y="1868378"/>
                  </a:lnTo>
                  <a:lnTo>
                    <a:pt x="1002740" y="1868378"/>
                  </a:lnTo>
                  <a:lnTo>
                    <a:pt x="1038551" y="1868378"/>
                  </a:lnTo>
                  <a:lnTo>
                    <a:pt x="1038551" y="1892486"/>
                  </a:lnTo>
                  <a:lnTo>
                    <a:pt x="1053380" y="1892486"/>
                  </a:lnTo>
                  <a:lnTo>
                    <a:pt x="1053380" y="1904540"/>
                  </a:lnTo>
                  <a:lnTo>
                    <a:pt x="1194868" y="1904540"/>
                  </a:lnTo>
                  <a:lnTo>
                    <a:pt x="1194868" y="1918101"/>
                  </a:lnTo>
                  <a:lnTo>
                    <a:pt x="1283457" y="1918101"/>
                  </a:lnTo>
                  <a:lnTo>
                    <a:pt x="1283457" y="1931662"/>
                  </a:lnTo>
                  <a:lnTo>
                    <a:pt x="1338369" y="1931662"/>
                  </a:lnTo>
                  <a:lnTo>
                    <a:pt x="1502979" y="1931662"/>
                  </a:lnTo>
                  <a:lnTo>
                    <a:pt x="1502979" y="1946729"/>
                  </a:lnTo>
                  <a:lnTo>
                    <a:pt x="1553743" y="1946729"/>
                  </a:lnTo>
                  <a:lnTo>
                    <a:pt x="1553743" y="1960290"/>
                  </a:lnTo>
                  <a:lnTo>
                    <a:pt x="1671861" y="1960290"/>
                  </a:lnTo>
                  <a:lnTo>
                    <a:pt x="1887237" y="1960290"/>
                  </a:lnTo>
                  <a:lnTo>
                    <a:pt x="1887237" y="1973851"/>
                  </a:lnTo>
                  <a:lnTo>
                    <a:pt x="2007616" y="1973851"/>
                  </a:lnTo>
                  <a:lnTo>
                    <a:pt x="2157398" y="1973851"/>
                  </a:lnTo>
                  <a:lnTo>
                    <a:pt x="2341108" y="1973851"/>
                  </a:lnTo>
                  <a:lnTo>
                    <a:pt x="2676737" y="1973851"/>
                  </a:lnTo>
                  <a:lnTo>
                    <a:pt x="3012366" y="1973851"/>
                  </a:lnTo>
                  <a:lnTo>
                    <a:pt x="3272098" y="1973851"/>
                  </a:lnTo>
                  <a:lnTo>
                    <a:pt x="3345984" y="1973851"/>
                  </a:lnTo>
                  <a:lnTo>
                    <a:pt x="3531705" y="1973851"/>
                  </a:lnTo>
                </a:path>
              </a:pathLst>
            </a:custGeom>
            <a:noFill/>
            <a:ln w="32156" cap="flat">
              <a:solidFill>
                <a:srgbClr val="C6573B"/>
              </a:solidFill>
              <a:prstDash val="solid"/>
              <a:miter/>
            </a:ln>
          </p:spPr>
          <p:txBody>
            <a:bodyPr rtlCol="0" anchor="ctr"/>
            <a:lstStyle/>
            <a:p>
              <a:endParaRPr lang="en-US"/>
            </a:p>
          </p:txBody>
        </p:sp>
      </p:grpSp>
      <p:grpSp>
        <p:nvGrpSpPr>
          <p:cNvPr id="126" name="Graphic 67">
            <a:extLst>
              <a:ext uri="{FF2B5EF4-FFF2-40B4-BE49-F238E27FC236}">
                <a16:creationId xmlns:a16="http://schemas.microsoft.com/office/drawing/2014/main" id="{DEDF6A9A-E555-EC7F-0E9F-568875DD5B62}"/>
              </a:ext>
            </a:extLst>
          </p:cNvPr>
          <p:cNvGrpSpPr/>
          <p:nvPr/>
        </p:nvGrpSpPr>
        <p:grpSpPr>
          <a:xfrm>
            <a:off x="1456856" y="1897713"/>
            <a:ext cx="4000403" cy="1996452"/>
            <a:chOff x="1557217" y="1897713"/>
            <a:chExt cx="4000403" cy="1996452"/>
          </a:xfrm>
          <a:noFill/>
        </p:grpSpPr>
        <p:sp>
          <p:nvSpPr>
            <p:cNvPr id="127" name="Freeform 126">
              <a:extLst>
                <a:ext uri="{FF2B5EF4-FFF2-40B4-BE49-F238E27FC236}">
                  <a16:creationId xmlns:a16="http://schemas.microsoft.com/office/drawing/2014/main" id="{126753E6-167B-F99C-8B3E-04A9F1468A2D}"/>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D538276-8963-E1C0-DABA-A6E5B25FD74C}"/>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1BF6A5E-CC9F-FC64-38F5-04A37309C34D}"/>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8DF67D9-07BF-DAFB-4ED4-3B48B3F3217C}"/>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9FB50C1-463F-4A5A-3854-17BA3704A493}"/>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BF0802C-A2C7-DCFD-E19E-70AB034C23C2}"/>
                </a:ext>
              </a:extLst>
            </p:cNvPr>
            <p:cNvSpPr/>
            <p:nvPr/>
          </p:nvSpPr>
          <p:spPr>
            <a:xfrm>
              <a:off x="1557217" y="18977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709B2B8-9734-00DE-B81C-7103ACC8C952}"/>
                </a:ext>
              </a:extLst>
            </p:cNvPr>
            <p:cNvSpPr/>
            <p:nvPr/>
          </p:nvSpPr>
          <p:spPr>
            <a:xfrm>
              <a:off x="1576191" y="192182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CEF7848-9E44-5BD2-7D25-4B5AA01DBA85}"/>
                </a:ext>
              </a:extLst>
            </p:cNvPr>
            <p:cNvSpPr/>
            <p:nvPr/>
          </p:nvSpPr>
          <p:spPr>
            <a:xfrm>
              <a:off x="1654349" y="205290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E3BEA57-3C63-B2BC-8ECD-59319C1EB465}"/>
                </a:ext>
              </a:extLst>
            </p:cNvPr>
            <p:cNvSpPr/>
            <p:nvPr/>
          </p:nvSpPr>
          <p:spPr>
            <a:xfrm>
              <a:off x="1656360" y="205742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A62C471-8B21-C0BA-CD2B-579EFD1A0139}"/>
                </a:ext>
              </a:extLst>
            </p:cNvPr>
            <p:cNvSpPr/>
            <p:nvPr/>
          </p:nvSpPr>
          <p:spPr>
            <a:xfrm>
              <a:off x="1669051" y="2232213"/>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9F6CE0C-1321-B0B4-8FD3-6E38862DEB59}"/>
                </a:ext>
              </a:extLst>
            </p:cNvPr>
            <p:cNvSpPr/>
            <p:nvPr/>
          </p:nvSpPr>
          <p:spPr>
            <a:xfrm>
              <a:off x="1730246" y="231659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D3E3710-A2D7-527C-FE3F-2C6325713BC5}"/>
                </a:ext>
              </a:extLst>
            </p:cNvPr>
            <p:cNvSpPr/>
            <p:nvPr/>
          </p:nvSpPr>
          <p:spPr>
            <a:xfrm>
              <a:off x="1736655" y="2328645"/>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F41F1E5-B9E2-AC18-7E72-7951958DD544}"/>
                </a:ext>
              </a:extLst>
            </p:cNvPr>
            <p:cNvSpPr/>
            <p:nvPr/>
          </p:nvSpPr>
          <p:spPr>
            <a:xfrm>
              <a:off x="1761912" y="240247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9B4A1BD-3B1B-6007-AE32-E55C265B0A71}"/>
                </a:ext>
              </a:extLst>
            </p:cNvPr>
            <p:cNvSpPr/>
            <p:nvPr/>
          </p:nvSpPr>
          <p:spPr>
            <a:xfrm>
              <a:off x="1764048" y="246274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8F758551-4823-C81D-63B8-34408276A7EB}"/>
                </a:ext>
              </a:extLst>
            </p:cNvPr>
            <p:cNvSpPr/>
            <p:nvPr/>
          </p:nvSpPr>
          <p:spPr>
            <a:xfrm>
              <a:off x="1764048" y="2500415"/>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580F472-31B9-0F8B-FECC-C66232CC58FC}"/>
                </a:ext>
              </a:extLst>
            </p:cNvPr>
            <p:cNvSpPr/>
            <p:nvPr/>
          </p:nvSpPr>
          <p:spPr>
            <a:xfrm>
              <a:off x="1772467" y="255013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9C277F1-AB07-67F4-797D-BED475C82611}"/>
                </a:ext>
              </a:extLst>
            </p:cNvPr>
            <p:cNvSpPr/>
            <p:nvPr/>
          </p:nvSpPr>
          <p:spPr>
            <a:xfrm>
              <a:off x="1816823" y="264958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56408C73-3FB8-45C5-69F4-DDF84253AA9A}"/>
                </a:ext>
              </a:extLst>
            </p:cNvPr>
            <p:cNvSpPr/>
            <p:nvPr/>
          </p:nvSpPr>
          <p:spPr>
            <a:xfrm>
              <a:off x="1856908" y="271286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E271114-E2C1-48BB-93EE-25F64AF360EA}"/>
                </a:ext>
              </a:extLst>
            </p:cNvPr>
            <p:cNvSpPr/>
            <p:nvPr/>
          </p:nvSpPr>
          <p:spPr>
            <a:xfrm>
              <a:off x="1861180" y="2718895"/>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EF681FF1-3F87-6362-79D1-F7E2894E5489}"/>
                </a:ext>
              </a:extLst>
            </p:cNvPr>
            <p:cNvSpPr/>
            <p:nvPr/>
          </p:nvSpPr>
          <p:spPr>
            <a:xfrm>
              <a:off x="1869599" y="2813821"/>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CFDD000-2932-BC35-FE80-4B25D6CE7BF3}"/>
                </a:ext>
              </a:extLst>
            </p:cNvPr>
            <p:cNvSpPr/>
            <p:nvPr/>
          </p:nvSpPr>
          <p:spPr>
            <a:xfrm>
              <a:off x="1928784" y="290271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4315122F-615C-9E70-988E-E2069E71C203}"/>
                </a:ext>
              </a:extLst>
            </p:cNvPr>
            <p:cNvSpPr/>
            <p:nvPr/>
          </p:nvSpPr>
          <p:spPr>
            <a:xfrm>
              <a:off x="1964596" y="294792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6041D9B-9A33-B495-87C7-5FE4DA7FD178}"/>
                </a:ext>
              </a:extLst>
            </p:cNvPr>
            <p:cNvSpPr/>
            <p:nvPr/>
          </p:nvSpPr>
          <p:spPr>
            <a:xfrm>
              <a:off x="1968868" y="299915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602D387-3462-F91C-8C6C-C2B02AEB0277}"/>
                </a:ext>
              </a:extLst>
            </p:cNvPr>
            <p:cNvSpPr/>
            <p:nvPr/>
          </p:nvSpPr>
          <p:spPr>
            <a:xfrm>
              <a:off x="1973015" y="3038327"/>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F2D418F2-1839-CDCC-A638-CD8A2253D987}"/>
                </a:ext>
              </a:extLst>
            </p:cNvPr>
            <p:cNvSpPr/>
            <p:nvPr/>
          </p:nvSpPr>
          <p:spPr>
            <a:xfrm>
              <a:off x="1977287" y="3038327"/>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96F3985F-9A17-EA3B-5A0C-A4328F459455}"/>
                </a:ext>
              </a:extLst>
            </p:cNvPr>
            <p:cNvSpPr/>
            <p:nvPr/>
          </p:nvSpPr>
          <p:spPr>
            <a:xfrm>
              <a:off x="2070147" y="319804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7FCFBAED-D9B4-0A85-53C4-400EB440888D}"/>
                </a:ext>
              </a:extLst>
            </p:cNvPr>
            <p:cNvSpPr/>
            <p:nvPr/>
          </p:nvSpPr>
          <p:spPr>
            <a:xfrm>
              <a:off x="2194673" y="3339679"/>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D434B76-8611-B563-B5D2-A3EBF94D8410}"/>
                </a:ext>
              </a:extLst>
            </p:cNvPr>
            <p:cNvSpPr/>
            <p:nvPr/>
          </p:nvSpPr>
          <p:spPr>
            <a:xfrm>
              <a:off x="2279114" y="3430084"/>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0668F22-AD7E-FF47-3AFE-875CABC7046E}"/>
                </a:ext>
              </a:extLst>
            </p:cNvPr>
            <p:cNvSpPr/>
            <p:nvPr/>
          </p:nvSpPr>
          <p:spPr>
            <a:xfrm>
              <a:off x="2293942" y="3443645"/>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F7B4C9E-1F95-49FB-6817-CD8D91007B1F}"/>
                </a:ext>
              </a:extLst>
            </p:cNvPr>
            <p:cNvSpPr/>
            <p:nvPr/>
          </p:nvSpPr>
          <p:spPr>
            <a:xfrm>
              <a:off x="2431159" y="3479807"/>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D56183C-C0FE-AA6E-4AB4-55D9FC70DE20}"/>
                </a:ext>
              </a:extLst>
            </p:cNvPr>
            <p:cNvSpPr/>
            <p:nvPr/>
          </p:nvSpPr>
          <p:spPr>
            <a:xfrm>
              <a:off x="2585214" y="356117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180FB9F-0B90-33D9-B510-B2EF634C6A4A}"/>
                </a:ext>
              </a:extLst>
            </p:cNvPr>
            <p:cNvSpPr/>
            <p:nvPr/>
          </p:nvSpPr>
          <p:spPr>
            <a:xfrm>
              <a:off x="2762641" y="361390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116C037-D030-872D-E250-94B3E4CEA134}"/>
                </a:ext>
              </a:extLst>
            </p:cNvPr>
            <p:cNvSpPr/>
            <p:nvPr/>
          </p:nvSpPr>
          <p:spPr>
            <a:xfrm>
              <a:off x="2990582" y="3651577"/>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562BCF5D-0ED6-5294-BD63-5706F23B8516}"/>
                </a:ext>
              </a:extLst>
            </p:cNvPr>
            <p:cNvSpPr/>
            <p:nvPr/>
          </p:nvSpPr>
          <p:spPr>
            <a:xfrm>
              <a:off x="2999001" y="366815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C03BFE4E-B727-C554-8915-8A089CE1A6F8}"/>
                </a:ext>
              </a:extLst>
            </p:cNvPr>
            <p:cNvSpPr/>
            <p:nvPr/>
          </p:nvSpPr>
          <p:spPr>
            <a:xfrm>
              <a:off x="3045494" y="366815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1335FFC-F76B-D73A-26BD-E2508451AAED}"/>
                </a:ext>
              </a:extLst>
            </p:cNvPr>
            <p:cNvSpPr/>
            <p:nvPr/>
          </p:nvSpPr>
          <p:spPr>
            <a:xfrm>
              <a:off x="3186857" y="3684726"/>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1170DFD-A464-D1FB-A177-BB4913E2AC78}"/>
                </a:ext>
              </a:extLst>
            </p:cNvPr>
            <p:cNvSpPr/>
            <p:nvPr/>
          </p:nvSpPr>
          <p:spPr>
            <a:xfrm>
              <a:off x="3545733" y="3720888"/>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7BF5BBA-E755-1EE5-7E1E-D50C98D15BCC}"/>
                </a:ext>
              </a:extLst>
            </p:cNvPr>
            <p:cNvSpPr/>
            <p:nvPr/>
          </p:nvSpPr>
          <p:spPr>
            <a:xfrm>
              <a:off x="3995458" y="375705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3F1B8CFD-142C-C96C-314B-F74CEDEBD2AA}"/>
                </a:ext>
              </a:extLst>
            </p:cNvPr>
            <p:cNvSpPr/>
            <p:nvPr/>
          </p:nvSpPr>
          <p:spPr>
            <a:xfrm>
              <a:off x="4396554" y="3767597"/>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2A33C0AF-1B68-54F9-AA0B-8FFCB133645E}"/>
                </a:ext>
              </a:extLst>
            </p:cNvPr>
            <p:cNvSpPr/>
            <p:nvPr/>
          </p:nvSpPr>
          <p:spPr>
            <a:xfrm>
              <a:off x="4601248" y="378869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30676CD0-A3D2-F35C-CE7D-E941B0FEF12D}"/>
                </a:ext>
              </a:extLst>
            </p:cNvPr>
            <p:cNvSpPr/>
            <p:nvPr/>
          </p:nvSpPr>
          <p:spPr>
            <a:xfrm>
              <a:off x="4723763" y="378869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A25A4592-5BCD-4240-34F9-675707DE25AA}"/>
                </a:ext>
              </a:extLst>
            </p:cNvPr>
            <p:cNvSpPr/>
            <p:nvPr/>
          </p:nvSpPr>
          <p:spPr>
            <a:xfrm>
              <a:off x="4765984" y="378869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130C0988-9860-EA96-3D5F-C896819F85CC}"/>
                </a:ext>
              </a:extLst>
            </p:cNvPr>
            <p:cNvSpPr/>
            <p:nvPr/>
          </p:nvSpPr>
          <p:spPr>
            <a:xfrm>
              <a:off x="4934866" y="3788692"/>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CA4154B6-C15F-A0B9-4C2E-57BC894C512E}"/>
                </a:ext>
              </a:extLst>
            </p:cNvPr>
            <p:cNvSpPr/>
            <p:nvPr/>
          </p:nvSpPr>
          <p:spPr>
            <a:xfrm>
              <a:off x="5141697"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F92FF497-AD2C-5145-0169-44FE5BE1589C}"/>
                </a:ext>
              </a:extLst>
            </p:cNvPr>
            <p:cNvSpPr/>
            <p:nvPr/>
          </p:nvSpPr>
          <p:spPr>
            <a:xfrm>
              <a:off x="5188190"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F6760721-92D5-3BD8-31C8-0CF40D83E228}"/>
                </a:ext>
              </a:extLst>
            </p:cNvPr>
            <p:cNvSpPr/>
            <p:nvPr/>
          </p:nvSpPr>
          <p:spPr>
            <a:xfrm>
              <a:off x="5464760"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FEC551E-3ABB-9D0D-CDF4-0B00BDB94663}"/>
                </a:ext>
              </a:extLst>
            </p:cNvPr>
            <p:cNvSpPr/>
            <p:nvPr/>
          </p:nvSpPr>
          <p:spPr>
            <a:xfrm>
              <a:off x="5483734"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D74B9622-0870-2AD7-0E94-833897E7C555}"/>
                </a:ext>
              </a:extLst>
            </p:cNvPr>
            <p:cNvSpPr/>
            <p:nvPr/>
          </p:nvSpPr>
          <p:spPr>
            <a:xfrm>
              <a:off x="5506981"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5E3945-17DC-4936-E37C-FA42BC9FFCE4}"/>
                </a:ext>
              </a:extLst>
            </p:cNvPr>
            <p:cNvSpPr/>
            <p:nvPr/>
          </p:nvSpPr>
          <p:spPr>
            <a:xfrm>
              <a:off x="5508991"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94E28A95-8E77-A57E-CF72-967D3558C09E}"/>
                </a:ext>
              </a:extLst>
            </p:cNvPr>
            <p:cNvSpPr/>
            <p:nvPr/>
          </p:nvSpPr>
          <p:spPr>
            <a:xfrm>
              <a:off x="5557621" y="3803760"/>
              <a:ext cx="12565" cy="90405"/>
            </a:xfrm>
            <a:custGeom>
              <a:avLst/>
              <a:gdLst>
                <a:gd name="connsiteX0" fmla="*/ 0 w 12565"/>
                <a:gd name="connsiteY0" fmla="*/ 0 h 90405"/>
                <a:gd name="connsiteX1" fmla="*/ 0 w 12565"/>
                <a:gd name="connsiteY1" fmla="*/ 90405 h 90405"/>
              </a:gdLst>
              <a:ahLst/>
              <a:cxnLst>
                <a:cxn ang="0">
                  <a:pos x="connsiteX0" y="connsiteY0"/>
                </a:cxn>
                <a:cxn ang="0">
                  <a:pos x="connsiteX1" y="connsiteY1"/>
                </a:cxn>
              </a:cxnLst>
              <a:rect l="l" t="t" r="r" b="b"/>
              <a:pathLst>
                <a:path w="12565" h="90405">
                  <a:moveTo>
                    <a:pt x="0" y="0"/>
                  </a:moveTo>
                  <a:lnTo>
                    <a:pt x="0" y="90405"/>
                  </a:lnTo>
                </a:path>
              </a:pathLst>
            </a:custGeom>
            <a:ln w="10677" cap="flat">
              <a:solidFill>
                <a:srgbClr val="5E8298"/>
              </a:solid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CC0A644C-654B-1566-B649-9E12B7FA1D92}"/>
                </a:ext>
              </a:extLst>
            </p:cNvPr>
            <p:cNvSpPr/>
            <p:nvPr/>
          </p:nvSpPr>
          <p:spPr>
            <a:xfrm>
              <a:off x="1557217" y="1988118"/>
              <a:ext cx="4000403" cy="1906046"/>
            </a:xfrm>
            <a:custGeom>
              <a:avLst/>
              <a:gdLst>
                <a:gd name="connsiteX0" fmla="*/ 0 w 4000403"/>
                <a:gd name="connsiteY0" fmla="*/ 0 h 1906046"/>
                <a:gd name="connsiteX1" fmla="*/ 0 w 4000403"/>
                <a:gd name="connsiteY1" fmla="*/ 0 h 1906046"/>
                <a:gd name="connsiteX2" fmla="*/ 4146 w 4000403"/>
                <a:gd name="connsiteY2" fmla="*/ 0 h 1906046"/>
                <a:gd name="connsiteX3" fmla="*/ 4146 w 4000403"/>
                <a:gd name="connsiteY3" fmla="*/ 6027 h 1906046"/>
                <a:gd name="connsiteX4" fmla="*/ 6283 w 4000403"/>
                <a:gd name="connsiteY4" fmla="*/ 12054 h 1906046"/>
                <a:gd name="connsiteX5" fmla="*/ 12691 w 4000403"/>
                <a:gd name="connsiteY5" fmla="*/ 12054 h 1906046"/>
                <a:gd name="connsiteX6" fmla="*/ 12691 w 4000403"/>
                <a:gd name="connsiteY6" fmla="*/ 18081 h 1906046"/>
                <a:gd name="connsiteX7" fmla="*/ 12691 w 4000403"/>
                <a:gd name="connsiteY7" fmla="*/ 24108 h 1906046"/>
                <a:gd name="connsiteX8" fmla="*/ 21110 w 4000403"/>
                <a:gd name="connsiteY8" fmla="*/ 30135 h 1906046"/>
                <a:gd name="connsiteX9" fmla="*/ 40084 w 4000403"/>
                <a:gd name="connsiteY9" fmla="*/ 30135 h 1906046"/>
                <a:gd name="connsiteX10" fmla="*/ 40084 w 4000403"/>
                <a:gd name="connsiteY10" fmla="*/ 36162 h 1906046"/>
                <a:gd name="connsiteX11" fmla="*/ 48503 w 4000403"/>
                <a:gd name="connsiteY11" fmla="*/ 40682 h 1906046"/>
                <a:gd name="connsiteX12" fmla="*/ 52776 w 4000403"/>
                <a:gd name="connsiteY12" fmla="*/ 40682 h 1906046"/>
                <a:gd name="connsiteX13" fmla="*/ 52776 w 4000403"/>
                <a:gd name="connsiteY13" fmla="*/ 52737 h 1906046"/>
                <a:gd name="connsiteX14" fmla="*/ 54912 w 4000403"/>
                <a:gd name="connsiteY14" fmla="*/ 52737 h 1906046"/>
                <a:gd name="connsiteX15" fmla="*/ 54912 w 4000403"/>
                <a:gd name="connsiteY15" fmla="*/ 64791 h 1906046"/>
                <a:gd name="connsiteX16" fmla="*/ 61195 w 4000403"/>
                <a:gd name="connsiteY16" fmla="*/ 64791 h 1906046"/>
                <a:gd name="connsiteX17" fmla="*/ 61195 w 4000403"/>
                <a:gd name="connsiteY17" fmla="*/ 70818 h 1906046"/>
                <a:gd name="connsiteX18" fmla="*/ 63331 w 4000403"/>
                <a:gd name="connsiteY18" fmla="*/ 70818 h 1906046"/>
                <a:gd name="connsiteX19" fmla="*/ 63331 w 4000403"/>
                <a:gd name="connsiteY19" fmla="*/ 82872 h 1906046"/>
                <a:gd name="connsiteX20" fmla="*/ 76022 w 4000403"/>
                <a:gd name="connsiteY20" fmla="*/ 82872 h 1906046"/>
                <a:gd name="connsiteX21" fmla="*/ 76022 w 4000403"/>
                <a:gd name="connsiteY21" fmla="*/ 88899 h 1906046"/>
                <a:gd name="connsiteX22" fmla="*/ 84441 w 4000403"/>
                <a:gd name="connsiteY22" fmla="*/ 94926 h 1906046"/>
                <a:gd name="connsiteX23" fmla="*/ 86577 w 4000403"/>
                <a:gd name="connsiteY23" fmla="*/ 94926 h 1906046"/>
                <a:gd name="connsiteX24" fmla="*/ 86577 w 4000403"/>
                <a:gd name="connsiteY24" fmla="*/ 100953 h 1906046"/>
                <a:gd name="connsiteX25" fmla="*/ 90724 w 4000403"/>
                <a:gd name="connsiteY25" fmla="*/ 100953 h 1906046"/>
                <a:gd name="connsiteX26" fmla="*/ 90724 w 4000403"/>
                <a:gd name="connsiteY26" fmla="*/ 113007 h 1906046"/>
                <a:gd name="connsiteX27" fmla="*/ 92860 w 4000403"/>
                <a:gd name="connsiteY27" fmla="*/ 113007 h 1906046"/>
                <a:gd name="connsiteX28" fmla="*/ 92860 w 4000403"/>
                <a:gd name="connsiteY28" fmla="*/ 125061 h 1906046"/>
                <a:gd name="connsiteX29" fmla="*/ 94996 w 4000403"/>
                <a:gd name="connsiteY29" fmla="*/ 125061 h 1906046"/>
                <a:gd name="connsiteX30" fmla="*/ 94996 w 4000403"/>
                <a:gd name="connsiteY30" fmla="*/ 143142 h 1906046"/>
                <a:gd name="connsiteX31" fmla="*/ 97132 w 4000403"/>
                <a:gd name="connsiteY31" fmla="*/ 143142 h 1906046"/>
                <a:gd name="connsiteX32" fmla="*/ 97132 w 4000403"/>
                <a:gd name="connsiteY32" fmla="*/ 155196 h 1906046"/>
                <a:gd name="connsiteX33" fmla="*/ 99143 w 4000403"/>
                <a:gd name="connsiteY33" fmla="*/ 155196 h 1906046"/>
                <a:gd name="connsiteX34" fmla="*/ 99143 w 4000403"/>
                <a:gd name="connsiteY34" fmla="*/ 159716 h 1906046"/>
                <a:gd name="connsiteX35" fmla="*/ 101279 w 4000403"/>
                <a:gd name="connsiteY35" fmla="*/ 159716 h 1906046"/>
                <a:gd name="connsiteX36" fmla="*/ 101279 w 4000403"/>
                <a:gd name="connsiteY36" fmla="*/ 177797 h 1906046"/>
                <a:gd name="connsiteX37" fmla="*/ 103415 w 4000403"/>
                <a:gd name="connsiteY37" fmla="*/ 177797 h 1906046"/>
                <a:gd name="connsiteX38" fmla="*/ 103415 w 4000403"/>
                <a:gd name="connsiteY38" fmla="*/ 244095 h 1906046"/>
                <a:gd name="connsiteX39" fmla="*/ 105551 w 4000403"/>
                <a:gd name="connsiteY39" fmla="*/ 244095 h 1906046"/>
                <a:gd name="connsiteX40" fmla="*/ 105551 w 4000403"/>
                <a:gd name="connsiteY40" fmla="*/ 292311 h 1906046"/>
                <a:gd name="connsiteX41" fmla="*/ 107687 w 4000403"/>
                <a:gd name="connsiteY41" fmla="*/ 292311 h 1906046"/>
                <a:gd name="connsiteX42" fmla="*/ 107687 w 4000403"/>
                <a:gd name="connsiteY42" fmla="*/ 316419 h 1906046"/>
                <a:gd name="connsiteX43" fmla="*/ 109698 w 4000403"/>
                <a:gd name="connsiteY43" fmla="*/ 316419 h 1906046"/>
                <a:gd name="connsiteX44" fmla="*/ 109698 w 4000403"/>
                <a:gd name="connsiteY44" fmla="*/ 322446 h 1906046"/>
                <a:gd name="connsiteX45" fmla="*/ 111834 w 4000403"/>
                <a:gd name="connsiteY45" fmla="*/ 322446 h 1906046"/>
                <a:gd name="connsiteX46" fmla="*/ 111834 w 4000403"/>
                <a:gd name="connsiteY46" fmla="*/ 334500 h 1906046"/>
                <a:gd name="connsiteX47" fmla="*/ 113970 w 4000403"/>
                <a:gd name="connsiteY47" fmla="*/ 334500 h 1906046"/>
                <a:gd name="connsiteX48" fmla="*/ 113970 w 4000403"/>
                <a:gd name="connsiteY48" fmla="*/ 364635 h 1906046"/>
                <a:gd name="connsiteX49" fmla="*/ 116107 w 4000403"/>
                <a:gd name="connsiteY49" fmla="*/ 364635 h 1906046"/>
                <a:gd name="connsiteX50" fmla="*/ 116107 w 4000403"/>
                <a:gd name="connsiteY50" fmla="*/ 376689 h 1906046"/>
                <a:gd name="connsiteX51" fmla="*/ 118243 w 4000403"/>
                <a:gd name="connsiteY51" fmla="*/ 382716 h 1906046"/>
                <a:gd name="connsiteX52" fmla="*/ 120253 w 4000403"/>
                <a:gd name="connsiteY52" fmla="*/ 382716 h 1906046"/>
                <a:gd name="connsiteX53" fmla="*/ 120253 w 4000403"/>
                <a:gd name="connsiteY53" fmla="*/ 388743 h 1906046"/>
                <a:gd name="connsiteX54" fmla="*/ 130809 w 4000403"/>
                <a:gd name="connsiteY54" fmla="*/ 388743 h 1906046"/>
                <a:gd name="connsiteX55" fmla="*/ 130809 w 4000403"/>
                <a:gd name="connsiteY55" fmla="*/ 394770 h 1906046"/>
                <a:gd name="connsiteX56" fmla="*/ 135081 w 4000403"/>
                <a:gd name="connsiteY56" fmla="*/ 400797 h 1906046"/>
                <a:gd name="connsiteX57" fmla="*/ 151919 w 4000403"/>
                <a:gd name="connsiteY57" fmla="*/ 400797 h 1906046"/>
                <a:gd name="connsiteX58" fmla="*/ 151919 w 4000403"/>
                <a:gd name="connsiteY58" fmla="*/ 406824 h 1906046"/>
                <a:gd name="connsiteX59" fmla="*/ 160463 w 4000403"/>
                <a:gd name="connsiteY59" fmla="*/ 406824 h 1906046"/>
                <a:gd name="connsiteX60" fmla="*/ 160463 w 4000403"/>
                <a:gd name="connsiteY60" fmla="*/ 412851 h 1906046"/>
                <a:gd name="connsiteX61" fmla="*/ 166746 w 4000403"/>
                <a:gd name="connsiteY61" fmla="*/ 412851 h 1906046"/>
                <a:gd name="connsiteX62" fmla="*/ 166746 w 4000403"/>
                <a:gd name="connsiteY62" fmla="*/ 418878 h 1906046"/>
                <a:gd name="connsiteX63" fmla="*/ 173029 w 4000403"/>
                <a:gd name="connsiteY63" fmla="*/ 418878 h 1906046"/>
                <a:gd name="connsiteX64" fmla="*/ 179438 w 4000403"/>
                <a:gd name="connsiteY64" fmla="*/ 418878 h 1906046"/>
                <a:gd name="connsiteX65" fmla="*/ 179438 w 4000403"/>
                <a:gd name="connsiteY65" fmla="*/ 430932 h 1906046"/>
                <a:gd name="connsiteX66" fmla="*/ 181574 w 4000403"/>
                <a:gd name="connsiteY66" fmla="*/ 430932 h 1906046"/>
                <a:gd name="connsiteX67" fmla="*/ 189993 w 4000403"/>
                <a:gd name="connsiteY67" fmla="*/ 430932 h 1906046"/>
                <a:gd name="connsiteX68" fmla="*/ 189993 w 4000403"/>
                <a:gd name="connsiteY68" fmla="*/ 436959 h 1906046"/>
                <a:gd name="connsiteX69" fmla="*/ 192129 w 4000403"/>
                <a:gd name="connsiteY69" fmla="*/ 436959 h 1906046"/>
                <a:gd name="connsiteX70" fmla="*/ 192129 w 4000403"/>
                <a:gd name="connsiteY70" fmla="*/ 442986 h 1906046"/>
                <a:gd name="connsiteX71" fmla="*/ 194139 w 4000403"/>
                <a:gd name="connsiteY71" fmla="*/ 442986 h 1906046"/>
                <a:gd name="connsiteX72" fmla="*/ 194139 w 4000403"/>
                <a:gd name="connsiteY72" fmla="*/ 461067 h 1906046"/>
                <a:gd name="connsiteX73" fmla="*/ 194139 w 4000403"/>
                <a:gd name="connsiteY73" fmla="*/ 467095 h 1906046"/>
                <a:gd name="connsiteX74" fmla="*/ 196276 w 4000403"/>
                <a:gd name="connsiteY74" fmla="*/ 473122 h 1906046"/>
                <a:gd name="connsiteX75" fmla="*/ 198412 w 4000403"/>
                <a:gd name="connsiteY75" fmla="*/ 473122 h 1906046"/>
                <a:gd name="connsiteX76" fmla="*/ 198412 w 4000403"/>
                <a:gd name="connsiteY76" fmla="*/ 479149 h 1906046"/>
                <a:gd name="connsiteX77" fmla="*/ 200548 w 4000403"/>
                <a:gd name="connsiteY77" fmla="*/ 479149 h 1906046"/>
                <a:gd name="connsiteX78" fmla="*/ 200548 w 4000403"/>
                <a:gd name="connsiteY78" fmla="*/ 485176 h 1906046"/>
                <a:gd name="connsiteX79" fmla="*/ 202684 w 4000403"/>
                <a:gd name="connsiteY79" fmla="*/ 485176 h 1906046"/>
                <a:gd name="connsiteX80" fmla="*/ 202684 w 4000403"/>
                <a:gd name="connsiteY80" fmla="*/ 491203 h 1906046"/>
                <a:gd name="connsiteX81" fmla="*/ 204694 w 4000403"/>
                <a:gd name="connsiteY81" fmla="*/ 491203 h 1906046"/>
                <a:gd name="connsiteX82" fmla="*/ 204694 w 4000403"/>
                <a:gd name="connsiteY82" fmla="*/ 504763 h 1906046"/>
                <a:gd name="connsiteX83" fmla="*/ 206831 w 4000403"/>
                <a:gd name="connsiteY83" fmla="*/ 504763 h 1906046"/>
                <a:gd name="connsiteX84" fmla="*/ 206831 w 4000403"/>
                <a:gd name="connsiteY84" fmla="*/ 565034 h 1906046"/>
                <a:gd name="connsiteX85" fmla="*/ 206831 w 4000403"/>
                <a:gd name="connsiteY85" fmla="*/ 602703 h 1906046"/>
                <a:gd name="connsiteX86" fmla="*/ 208967 w 4000403"/>
                <a:gd name="connsiteY86" fmla="*/ 602703 h 1906046"/>
                <a:gd name="connsiteX87" fmla="*/ 208967 w 4000403"/>
                <a:gd name="connsiteY87" fmla="*/ 620784 h 1906046"/>
                <a:gd name="connsiteX88" fmla="*/ 211103 w 4000403"/>
                <a:gd name="connsiteY88" fmla="*/ 620784 h 1906046"/>
                <a:gd name="connsiteX89" fmla="*/ 211103 w 4000403"/>
                <a:gd name="connsiteY89" fmla="*/ 640371 h 1906046"/>
                <a:gd name="connsiteX90" fmla="*/ 213239 w 4000403"/>
                <a:gd name="connsiteY90" fmla="*/ 646398 h 1906046"/>
                <a:gd name="connsiteX91" fmla="*/ 215250 w 4000403"/>
                <a:gd name="connsiteY91" fmla="*/ 646398 h 1906046"/>
                <a:gd name="connsiteX92" fmla="*/ 215250 w 4000403"/>
                <a:gd name="connsiteY92" fmla="*/ 652426 h 1906046"/>
                <a:gd name="connsiteX93" fmla="*/ 217386 w 4000403"/>
                <a:gd name="connsiteY93" fmla="*/ 652426 h 1906046"/>
                <a:gd name="connsiteX94" fmla="*/ 217386 w 4000403"/>
                <a:gd name="connsiteY94" fmla="*/ 670507 h 1906046"/>
                <a:gd name="connsiteX95" fmla="*/ 219522 w 4000403"/>
                <a:gd name="connsiteY95" fmla="*/ 670507 h 1906046"/>
                <a:gd name="connsiteX96" fmla="*/ 219522 w 4000403"/>
                <a:gd name="connsiteY96" fmla="*/ 690095 h 1906046"/>
                <a:gd name="connsiteX97" fmla="*/ 221658 w 4000403"/>
                <a:gd name="connsiteY97" fmla="*/ 690095 h 1906046"/>
                <a:gd name="connsiteX98" fmla="*/ 221658 w 4000403"/>
                <a:gd name="connsiteY98" fmla="*/ 696121 h 1906046"/>
                <a:gd name="connsiteX99" fmla="*/ 221658 w 4000403"/>
                <a:gd name="connsiteY99" fmla="*/ 702148 h 1906046"/>
                <a:gd name="connsiteX100" fmla="*/ 225805 w 4000403"/>
                <a:gd name="connsiteY100" fmla="*/ 702148 h 1906046"/>
                <a:gd name="connsiteX101" fmla="*/ 225805 w 4000403"/>
                <a:gd name="connsiteY101" fmla="*/ 714203 h 1906046"/>
                <a:gd name="connsiteX102" fmla="*/ 227941 w 4000403"/>
                <a:gd name="connsiteY102" fmla="*/ 714203 h 1906046"/>
                <a:gd name="connsiteX103" fmla="*/ 227941 w 4000403"/>
                <a:gd name="connsiteY103" fmla="*/ 720230 h 1906046"/>
                <a:gd name="connsiteX104" fmla="*/ 234349 w 4000403"/>
                <a:gd name="connsiteY104" fmla="*/ 727763 h 1906046"/>
                <a:gd name="connsiteX105" fmla="*/ 244905 w 4000403"/>
                <a:gd name="connsiteY105" fmla="*/ 727763 h 1906046"/>
                <a:gd name="connsiteX106" fmla="*/ 244905 w 4000403"/>
                <a:gd name="connsiteY106" fmla="*/ 739817 h 1906046"/>
                <a:gd name="connsiteX107" fmla="*/ 257470 w 4000403"/>
                <a:gd name="connsiteY107" fmla="*/ 739817 h 1906046"/>
                <a:gd name="connsiteX108" fmla="*/ 257470 w 4000403"/>
                <a:gd name="connsiteY108" fmla="*/ 751872 h 1906046"/>
                <a:gd name="connsiteX109" fmla="*/ 259607 w 4000403"/>
                <a:gd name="connsiteY109" fmla="*/ 751872 h 1906046"/>
                <a:gd name="connsiteX110" fmla="*/ 272298 w 4000403"/>
                <a:gd name="connsiteY110" fmla="*/ 751872 h 1906046"/>
                <a:gd name="connsiteX111" fmla="*/ 272298 w 4000403"/>
                <a:gd name="connsiteY111" fmla="*/ 763925 h 1906046"/>
                <a:gd name="connsiteX112" fmla="*/ 280717 w 4000403"/>
                <a:gd name="connsiteY112" fmla="*/ 763925 h 1906046"/>
                <a:gd name="connsiteX113" fmla="*/ 280717 w 4000403"/>
                <a:gd name="connsiteY113" fmla="*/ 771459 h 1906046"/>
                <a:gd name="connsiteX114" fmla="*/ 289136 w 4000403"/>
                <a:gd name="connsiteY114" fmla="*/ 771459 h 1906046"/>
                <a:gd name="connsiteX115" fmla="*/ 289136 w 4000403"/>
                <a:gd name="connsiteY115" fmla="*/ 777486 h 1906046"/>
                <a:gd name="connsiteX116" fmla="*/ 291272 w 4000403"/>
                <a:gd name="connsiteY116" fmla="*/ 777486 h 1906046"/>
                <a:gd name="connsiteX117" fmla="*/ 291272 w 4000403"/>
                <a:gd name="connsiteY117" fmla="*/ 783513 h 1906046"/>
                <a:gd name="connsiteX118" fmla="*/ 295544 w 4000403"/>
                <a:gd name="connsiteY118" fmla="*/ 789540 h 1906046"/>
                <a:gd name="connsiteX119" fmla="*/ 295544 w 4000403"/>
                <a:gd name="connsiteY119" fmla="*/ 801594 h 1906046"/>
                <a:gd name="connsiteX120" fmla="*/ 299691 w 4000403"/>
                <a:gd name="connsiteY120" fmla="*/ 801594 h 1906046"/>
                <a:gd name="connsiteX121" fmla="*/ 299691 w 4000403"/>
                <a:gd name="connsiteY121" fmla="*/ 815155 h 1906046"/>
                <a:gd name="connsiteX122" fmla="*/ 303963 w 4000403"/>
                <a:gd name="connsiteY122" fmla="*/ 815155 h 1906046"/>
                <a:gd name="connsiteX123" fmla="*/ 303963 w 4000403"/>
                <a:gd name="connsiteY123" fmla="*/ 821182 h 1906046"/>
                <a:gd name="connsiteX124" fmla="*/ 306099 w 4000403"/>
                <a:gd name="connsiteY124" fmla="*/ 821182 h 1906046"/>
                <a:gd name="connsiteX125" fmla="*/ 306099 w 4000403"/>
                <a:gd name="connsiteY125" fmla="*/ 852824 h 1906046"/>
                <a:gd name="connsiteX126" fmla="*/ 308236 w 4000403"/>
                <a:gd name="connsiteY126" fmla="*/ 852824 h 1906046"/>
                <a:gd name="connsiteX127" fmla="*/ 308236 w 4000403"/>
                <a:gd name="connsiteY127" fmla="*/ 890493 h 1906046"/>
                <a:gd name="connsiteX128" fmla="*/ 310246 w 4000403"/>
                <a:gd name="connsiteY128" fmla="*/ 890493 h 1906046"/>
                <a:gd name="connsiteX129" fmla="*/ 310246 w 4000403"/>
                <a:gd name="connsiteY129" fmla="*/ 902547 h 1906046"/>
                <a:gd name="connsiteX130" fmla="*/ 312382 w 4000403"/>
                <a:gd name="connsiteY130" fmla="*/ 902547 h 1906046"/>
                <a:gd name="connsiteX131" fmla="*/ 312382 w 4000403"/>
                <a:gd name="connsiteY131" fmla="*/ 916108 h 1906046"/>
                <a:gd name="connsiteX132" fmla="*/ 314518 w 4000403"/>
                <a:gd name="connsiteY132" fmla="*/ 916108 h 1906046"/>
                <a:gd name="connsiteX133" fmla="*/ 314518 w 4000403"/>
                <a:gd name="connsiteY133" fmla="*/ 928162 h 1906046"/>
                <a:gd name="connsiteX134" fmla="*/ 316654 w 4000403"/>
                <a:gd name="connsiteY134" fmla="*/ 928162 h 1906046"/>
                <a:gd name="connsiteX135" fmla="*/ 316654 w 4000403"/>
                <a:gd name="connsiteY135" fmla="*/ 934189 h 1906046"/>
                <a:gd name="connsiteX136" fmla="*/ 318791 w 4000403"/>
                <a:gd name="connsiteY136" fmla="*/ 934189 h 1906046"/>
                <a:gd name="connsiteX137" fmla="*/ 318791 w 4000403"/>
                <a:gd name="connsiteY137" fmla="*/ 941723 h 1906046"/>
                <a:gd name="connsiteX138" fmla="*/ 320801 w 4000403"/>
                <a:gd name="connsiteY138" fmla="*/ 941723 h 1906046"/>
                <a:gd name="connsiteX139" fmla="*/ 320801 w 4000403"/>
                <a:gd name="connsiteY139" fmla="*/ 947750 h 1906046"/>
                <a:gd name="connsiteX140" fmla="*/ 325074 w 4000403"/>
                <a:gd name="connsiteY140" fmla="*/ 953777 h 1906046"/>
                <a:gd name="connsiteX141" fmla="*/ 331356 w 4000403"/>
                <a:gd name="connsiteY141" fmla="*/ 953777 h 1906046"/>
                <a:gd name="connsiteX142" fmla="*/ 331356 w 4000403"/>
                <a:gd name="connsiteY142" fmla="*/ 959804 h 1906046"/>
                <a:gd name="connsiteX143" fmla="*/ 333492 w 4000403"/>
                <a:gd name="connsiteY143" fmla="*/ 959804 h 1906046"/>
                <a:gd name="connsiteX144" fmla="*/ 339901 w 4000403"/>
                <a:gd name="connsiteY144" fmla="*/ 959804 h 1906046"/>
                <a:gd name="connsiteX145" fmla="*/ 339901 w 4000403"/>
                <a:gd name="connsiteY145" fmla="*/ 967338 h 1906046"/>
                <a:gd name="connsiteX146" fmla="*/ 344048 w 4000403"/>
                <a:gd name="connsiteY146" fmla="*/ 967338 h 1906046"/>
                <a:gd name="connsiteX147" fmla="*/ 344048 w 4000403"/>
                <a:gd name="connsiteY147" fmla="*/ 973365 h 1906046"/>
                <a:gd name="connsiteX148" fmla="*/ 348320 w 4000403"/>
                <a:gd name="connsiteY148" fmla="*/ 973365 h 1906046"/>
                <a:gd name="connsiteX149" fmla="*/ 348320 w 4000403"/>
                <a:gd name="connsiteY149" fmla="*/ 985419 h 1906046"/>
                <a:gd name="connsiteX150" fmla="*/ 356739 w 4000403"/>
                <a:gd name="connsiteY150" fmla="*/ 985419 h 1906046"/>
                <a:gd name="connsiteX151" fmla="*/ 356739 w 4000403"/>
                <a:gd name="connsiteY151" fmla="*/ 991446 h 1906046"/>
                <a:gd name="connsiteX152" fmla="*/ 361011 w 4000403"/>
                <a:gd name="connsiteY152" fmla="*/ 998979 h 1906046"/>
                <a:gd name="connsiteX153" fmla="*/ 367294 w 4000403"/>
                <a:gd name="connsiteY153" fmla="*/ 998979 h 1906046"/>
                <a:gd name="connsiteX154" fmla="*/ 367294 w 4000403"/>
                <a:gd name="connsiteY154" fmla="*/ 1005007 h 1906046"/>
                <a:gd name="connsiteX155" fmla="*/ 371566 w 4000403"/>
                <a:gd name="connsiteY155" fmla="*/ 1005007 h 1906046"/>
                <a:gd name="connsiteX156" fmla="*/ 373577 w 4000403"/>
                <a:gd name="connsiteY156" fmla="*/ 1005007 h 1906046"/>
                <a:gd name="connsiteX157" fmla="*/ 373577 w 4000403"/>
                <a:gd name="connsiteY157" fmla="*/ 1011034 h 1906046"/>
                <a:gd name="connsiteX158" fmla="*/ 375713 w 4000403"/>
                <a:gd name="connsiteY158" fmla="*/ 1017061 h 1906046"/>
                <a:gd name="connsiteX159" fmla="*/ 396823 w 4000403"/>
                <a:gd name="connsiteY159" fmla="*/ 1017061 h 1906046"/>
                <a:gd name="connsiteX160" fmla="*/ 396823 w 4000403"/>
                <a:gd name="connsiteY160" fmla="*/ 1024594 h 1906046"/>
                <a:gd name="connsiteX161" fmla="*/ 401096 w 4000403"/>
                <a:gd name="connsiteY161" fmla="*/ 1024594 h 1906046"/>
                <a:gd name="connsiteX162" fmla="*/ 401096 w 4000403"/>
                <a:gd name="connsiteY162" fmla="*/ 1030621 h 1906046"/>
                <a:gd name="connsiteX163" fmla="*/ 403232 w 4000403"/>
                <a:gd name="connsiteY163" fmla="*/ 1030621 h 1906046"/>
                <a:gd name="connsiteX164" fmla="*/ 403232 w 4000403"/>
                <a:gd name="connsiteY164" fmla="*/ 1044182 h 1906046"/>
                <a:gd name="connsiteX165" fmla="*/ 403232 w 4000403"/>
                <a:gd name="connsiteY165" fmla="*/ 1050209 h 1906046"/>
                <a:gd name="connsiteX166" fmla="*/ 407379 w 4000403"/>
                <a:gd name="connsiteY166" fmla="*/ 1050209 h 1906046"/>
                <a:gd name="connsiteX167" fmla="*/ 409515 w 4000403"/>
                <a:gd name="connsiteY167" fmla="*/ 1050209 h 1906046"/>
                <a:gd name="connsiteX168" fmla="*/ 409515 w 4000403"/>
                <a:gd name="connsiteY168" fmla="*/ 1062263 h 1906046"/>
                <a:gd name="connsiteX169" fmla="*/ 411651 w 4000403"/>
                <a:gd name="connsiteY169" fmla="*/ 1062263 h 1906046"/>
                <a:gd name="connsiteX170" fmla="*/ 411651 w 4000403"/>
                <a:gd name="connsiteY170" fmla="*/ 1101439 h 1906046"/>
                <a:gd name="connsiteX171" fmla="*/ 413787 w 4000403"/>
                <a:gd name="connsiteY171" fmla="*/ 1101439 h 1906046"/>
                <a:gd name="connsiteX172" fmla="*/ 413787 w 4000403"/>
                <a:gd name="connsiteY172" fmla="*/ 1128561 h 1906046"/>
                <a:gd name="connsiteX173" fmla="*/ 415798 w 4000403"/>
                <a:gd name="connsiteY173" fmla="*/ 1128561 h 1906046"/>
                <a:gd name="connsiteX174" fmla="*/ 415798 w 4000403"/>
                <a:gd name="connsiteY174" fmla="*/ 1140615 h 1906046"/>
                <a:gd name="connsiteX175" fmla="*/ 420070 w 4000403"/>
                <a:gd name="connsiteY175" fmla="*/ 1140615 h 1906046"/>
                <a:gd name="connsiteX176" fmla="*/ 422206 w 4000403"/>
                <a:gd name="connsiteY176" fmla="*/ 1140615 h 1906046"/>
                <a:gd name="connsiteX177" fmla="*/ 422206 w 4000403"/>
                <a:gd name="connsiteY177" fmla="*/ 1154175 h 1906046"/>
                <a:gd name="connsiteX178" fmla="*/ 424342 w 4000403"/>
                <a:gd name="connsiteY178" fmla="*/ 1154175 h 1906046"/>
                <a:gd name="connsiteX179" fmla="*/ 424342 w 4000403"/>
                <a:gd name="connsiteY179" fmla="*/ 1187324 h 1906046"/>
                <a:gd name="connsiteX180" fmla="*/ 426353 w 4000403"/>
                <a:gd name="connsiteY180" fmla="*/ 1187324 h 1906046"/>
                <a:gd name="connsiteX181" fmla="*/ 426353 w 4000403"/>
                <a:gd name="connsiteY181" fmla="*/ 1194858 h 1906046"/>
                <a:gd name="connsiteX182" fmla="*/ 434897 w 4000403"/>
                <a:gd name="connsiteY182" fmla="*/ 1194858 h 1906046"/>
                <a:gd name="connsiteX183" fmla="*/ 434897 w 4000403"/>
                <a:gd name="connsiteY183" fmla="*/ 1206912 h 1906046"/>
                <a:gd name="connsiteX184" fmla="*/ 436908 w 4000403"/>
                <a:gd name="connsiteY184" fmla="*/ 1206912 h 1906046"/>
                <a:gd name="connsiteX185" fmla="*/ 436908 w 4000403"/>
                <a:gd name="connsiteY185" fmla="*/ 1220473 h 1906046"/>
                <a:gd name="connsiteX186" fmla="*/ 445452 w 4000403"/>
                <a:gd name="connsiteY186" fmla="*/ 1220473 h 1906046"/>
                <a:gd name="connsiteX187" fmla="*/ 445452 w 4000403"/>
                <a:gd name="connsiteY187" fmla="*/ 1228007 h 1906046"/>
                <a:gd name="connsiteX188" fmla="*/ 449599 w 4000403"/>
                <a:gd name="connsiteY188" fmla="*/ 1234033 h 1906046"/>
                <a:gd name="connsiteX189" fmla="*/ 451735 w 4000403"/>
                <a:gd name="connsiteY189" fmla="*/ 1234033 h 1906046"/>
                <a:gd name="connsiteX190" fmla="*/ 451735 w 4000403"/>
                <a:gd name="connsiteY190" fmla="*/ 1240060 h 1906046"/>
                <a:gd name="connsiteX191" fmla="*/ 489684 w 4000403"/>
                <a:gd name="connsiteY191" fmla="*/ 1240060 h 1906046"/>
                <a:gd name="connsiteX192" fmla="*/ 489684 w 4000403"/>
                <a:gd name="connsiteY192" fmla="*/ 1247594 h 1906046"/>
                <a:gd name="connsiteX193" fmla="*/ 500239 w 4000403"/>
                <a:gd name="connsiteY193" fmla="*/ 1247594 h 1906046"/>
                <a:gd name="connsiteX194" fmla="*/ 500239 w 4000403"/>
                <a:gd name="connsiteY194" fmla="*/ 1253621 h 1906046"/>
                <a:gd name="connsiteX195" fmla="*/ 502375 w 4000403"/>
                <a:gd name="connsiteY195" fmla="*/ 1253621 h 1906046"/>
                <a:gd name="connsiteX196" fmla="*/ 502375 w 4000403"/>
                <a:gd name="connsiteY196" fmla="*/ 1267182 h 1906046"/>
                <a:gd name="connsiteX197" fmla="*/ 504511 w 4000403"/>
                <a:gd name="connsiteY197" fmla="*/ 1267182 h 1906046"/>
                <a:gd name="connsiteX198" fmla="*/ 504511 w 4000403"/>
                <a:gd name="connsiteY198" fmla="*/ 1273209 h 1906046"/>
                <a:gd name="connsiteX199" fmla="*/ 506647 w 4000403"/>
                <a:gd name="connsiteY199" fmla="*/ 1273209 h 1906046"/>
                <a:gd name="connsiteX200" fmla="*/ 506647 w 4000403"/>
                <a:gd name="connsiteY200" fmla="*/ 1280743 h 1906046"/>
                <a:gd name="connsiteX201" fmla="*/ 512930 w 4000403"/>
                <a:gd name="connsiteY201" fmla="*/ 1286770 h 1906046"/>
                <a:gd name="connsiteX202" fmla="*/ 512930 w 4000403"/>
                <a:gd name="connsiteY202" fmla="*/ 1300331 h 1906046"/>
                <a:gd name="connsiteX203" fmla="*/ 515066 w 4000403"/>
                <a:gd name="connsiteY203" fmla="*/ 1306358 h 1906046"/>
                <a:gd name="connsiteX204" fmla="*/ 519339 w 4000403"/>
                <a:gd name="connsiteY204" fmla="*/ 1306358 h 1906046"/>
                <a:gd name="connsiteX205" fmla="*/ 519339 w 4000403"/>
                <a:gd name="connsiteY205" fmla="*/ 1313892 h 1906046"/>
                <a:gd name="connsiteX206" fmla="*/ 527758 w 4000403"/>
                <a:gd name="connsiteY206" fmla="*/ 1313892 h 1906046"/>
                <a:gd name="connsiteX207" fmla="*/ 527758 w 4000403"/>
                <a:gd name="connsiteY207" fmla="*/ 1327452 h 1906046"/>
                <a:gd name="connsiteX208" fmla="*/ 536177 w 4000403"/>
                <a:gd name="connsiteY208" fmla="*/ 1327452 h 1906046"/>
                <a:gd name="connsiteX209" fmla="*/ 536177 w 4000403"/>
                <a:gd name="connsiteY209" fmla="*/ 1333479 h 1906046"/>
                <a:gd name="connsiteX210" fmla="*/ 538313 w 4000403"/>
                <a:gd name="connsiteY210" fmla="*/ 1333479 h 1906046"/>
                <a:gd name="connsiteX211" fmla="*/ 538313 w 4000403"/>
                <a:gd name="connsiteY211" fmla="*/ 1341013 h 1906046"/>
                <a:gd name="connsiteX212" fmla="*/ 555151 w 4000403"/>
                <a:gd name="connsiteY212" fmla="*/ 1341013 h 1906046"/>
                <a:gd name="connsiteX213" fmla="*/ 555151 w 4000403"/>
                <a:gd name="connsiteY213" fmla="*/ 1347040 h 1906046"/>
                <a:gd name="connsiteX214" fmla="*/ 580533 w 4000403"/>
                <a:gd name="connsiteY214" fmla="*/ 1347040 h 1906046"/>
                <a:gd name="connsiteX215" fmla="*/ 580533 w 4000403"/>
                <a:gd name="connsiteY215" fmla="*/ 1354574 h 1906046"/>
                <a:gd name="connsiteX216" fmla="*/ 603780 w 4000403"/>
                <a:gd name="connsiteY216" fmla="*/ 1354574 h 1906046"/>
                <a:gd name="connsiteX217" fmla="*/ 603780 w 4000403"/>
                <a:gd name="connsiteY217" fmla="*/ 1360601 h 1906046"/>
                <a:gd name="connsiteX218" fmla="*/ 605790 w 4000403"/>
                <a:gd name="connsiteY218" fmla="*/ 1360601 h 1906046"/>
                <a:gd name="connsiteX219" fmla="*/ 605790 w 4000403"/>
                <a:gd name="connsiteY219" fmla="*/ 1374162 h 1906046"/>
                <a:gd name="connsiteX220" fmla="*/ 612199 w 4000403"/>
                <a:gd name="connsiteY220" fmla="*/ 1374162 h 1906046"/>
                <a:gd name="connsiteX221" fmla="*/ 612199 w 4000403"/>
                <a:gd name="connsiteY221" fmla="*/ 1381696 h 1906046"/>
                <a:gd name="connsiteX222" fmla="*/ 616346 w 4000403"/>
                <a:gd name="connsiteY222" fmla="*/ 1381696 h 1906046"/>
                <a:gd name="connsiteX223" fmla="*/ 616346 w 4000403"/>
                <a:gd name="connsiteY223" fmla="*/ 1414844 h 1906046"/>
                <a:gd name="connsiteX224" fmla="*/ 620618 w 4000403"/>
                <a:gd name="connsiteY224" fmla="*/ 1414844 h 1906046"/>
                <a:gd name="connsiteX225" fmla="*/ 620618 w 4000403"/>
                <a:gd name="connsiteY225" fmla="*/ 1422378 h 1906046"/>
                <a:gd name="connsiteX226" fmla="*/ 622754 w 4000403"/>
                <a:gd name="connsiteY226" fmla="*/ 1422378 h 1906046"/>
                <a:gd name="connsiteX227" fmla="*/ 622754 w 4000403"/>
                <a:gd name="connsiteY227" fmla="*/ 1435939 h 1906046"/>
                <a:gd name="connsiteX228" fmla="*/ 635445 w 4000403"/>
                <a:gd name="connsiteY228" fmla="*/ 1435939 h 1906046"/>
                <a:gd name="connsiteX229" fmla="*/ 635445 w 4000403"/>
                <a:gd name="connsiteY229" fmla="*/ 1441966 h 1906046"/>
                <a:gd name="connsiteX230" fmla="*/ 637456 w 4000403"/>
                <a:gd name="connsiteY230" fmla="*/ 1441966 h 1906046"/>
                <a:gd name="connsiteX231" fmla="*/ 646001 w 4000403"/>
                <a:gd name="connsiteY231" fmla="*/ 1441966 h 1906046"/>
                <a:gd name="connsiteX232" fmla="*/ 646001 w 4000403"/>
                <a:gd name="connsiteY232" fmla="*/ 1449500 h 1906046"/>
                <a:gd name="connsiteX233" fmla="*/ 652284 w 4000403"/>
                <a:gd name="connsiteY233" fmla="*/ 1449500 h 1906046"/>
                <a:gd name="connsiteX234" fmla="*/ 652284 w 4000403"/>
                <a:gd name="connsiteY234" fmla="*/ 1455527 h 1906046"/>
                <a:gd name="connsiteX235" fmla="*/ 652284 w 4000403"/>
                <a:gd name="connsiteY235" fmla="*/ 1463061 h 1906046"/>
                <a:gd name="connsiteX236" fmla="*/ 669121 w 4000403"/>
                <a:gd name="connsiteY236" fmla="*/ 1463061 h 1906046"/>
                <a:gd name="connsiteX237" fmla="*/ 669121 w 4000403"/>
                <a:gd name="connsiteY237" fmla="*/ 1470594 h 1906046"/>
                <a:gd name="connsiteX238" fmla="*/ 671257 w 4000403"/>
                <a:gd name="connsiteY238" fmla="*/ 1470594 h 1906046"/>
                <a:gd name="connsiteX239" fmla="*/ 671257 w 4000403"/>
                <a:gd name="connsiteY239" fmla="*/ 1476621 h 1906046"/>
                <a:gd name="connsiteX240" fmla="*/ 707195 w 4000403"/>
                <a:gd name="connsiteY240" fmla="*/ 1476621 h 1906046"/>
                <a:gd name="connsiteX241" fmla="*/ 707195 w 4000403"/>
                <a:gd name="connsiteY241" fmla="*/ 1484155 h 1906046"/>
                <a:gd name="connsiteX242" fmla="*/ 711342 w 4000403"/>
                <a:gd name="connsiteY242" fmla="*/ 1484155 h 1906046"/>
                <a:gd name="connsiteX243" fmla="*/ 711342 w 4000403"/>
                <a:gd name="connsiteY243" fmla="*/ 1490182 h 1906046"/>
                <a:gd name="connsiteX244" fmla="*/ 713478 w 4000403"/>
                <a:gd name="connsiteY244" fmla="*/ 1490182 h 1906046"/>
                <a:gd name="connsiteX245" fmla="*/ 713478 w 4000403"/>
                <a:gd name="connsiteY245" fmla="*/ 1497716 h 1906046"/>
                <a:gd name="connsiteX246" fmla="*/ 717750 w 4000403"/>
                <a:gd name="connsiteY246" fmla="*/ 1497716 h 1906046"/>
                <a:gd name="connsiteX247" fmla="*/ 717750 w 4000403"/>
                <a:gd name="connsiteY247" fmla="*/ 1518811 h 1906046"/>
                <a:gd name="connsiteX248" fmla="*/ 719886 w 4000403"/>
                <a:gd name="connsiteY248" fmla="*/ 1518811 h 1906046"/>
                <a:gd name="connsiteX249" fmla="*/ 719886 w 4000403"/>
                <a:gd name="connsiteY249" fmla="*/ 1532371 h 1906046"/>
                <a:gd name="connsiteX250" fmla="*/ 721897 w 4000403"/>
                <a:gd name="connsiteY250" fmla="*/ 1532371 h 1906046"/>
                <a:gd name="connsiteX251" fmla="*/ 726169 w 4000403"/>
                <a:gd name="connsiteY251" fmla="*/ 1532371 h 1906046"/>
                <a:gd name="connsiteX252" fmla="*/ 726169 w 4000403"/>
                <a:gd name="connsiteY252" fmla="*/ 1539905 h 1906046"/>
                <a:gd name="connsiteX253" fmla="*/ 730442 w 4000403"/>
                <a:gd name="connsiteY253" fmla="*/ 1539905 h 1906046"/>
                <a:gd name="connsiteX254" fmla="*/ 730442 w 4000403"/>
                <a:gd name="connsiteY254" fmla="*/ 1545932 h 1906046"/>
                <a:gd name="connsiteX255" fmla="*/ 736725 w 4000403"/>
                <a:gd name="connsiteY255" fmla="*/ 1545932 h 1906046"/>
                <a:gd name="connsiteX256" fmla="*/ 753563 w 4000403"/>
                <a:gd name="connsiteY256" fmla="*/ 1545932 h 1906046"/>
                <a:gd name="connsiteX257" fmla="*/ 753563 w 4000403"/>
                <a:gd name="connsiteY257" fmla="*/ 1553466 h 1906046"/>
                <a:gd name="connsiteX258" fmla="*/ 770526 w 4000403"/>
                <a:gd name="connsiteY258" fmla="*/ 1553466 h 1906046"/>
                <a:gd name="connsiteX259" fmla="*/ 770526 w 4000403"/>
                <a:gd name="connsiteY259" fmla="*/ 1561000 h 1906046"/>
                <a:gd name="connsiteX260" fmla="*/ 823302 w 4000403"/>
                <a:gd name="connsiteY260" fmla="*/ 1561000 h 1906046"/>
                <a:gd name="connsiteX261" fmla="*/ 823302 w 4000403"/>
                <a:gd name="connsiteY261" fmla="*/ 1567027 h 1906046"/>
                <a:gd name="connsiteX262" fmla="*/ 825438 w 4000403"/>
                <a:gd name="connsiteY262" fmla="*/ 1567027 h 1906046"/>
                <a:gd name="connsiteX263" fmla="*/ 825438 w 4000403"/>
                <a:gd name="connsiteY263" fmla="*/ 1574560 h 1906046"/>
                <a:gd name="connsiteX264" fmla="*/ 833857 w 4000403"/>
                <a:gd name="connsiteY264" fmla="*/ 1574560 h 1906046"/>
                <a:gd name="connsiteX265" fmla="*/ 833857 w 4000403"/>
                <a:gd name="connsiteY265" fmla="*/ 1582094 h 1906046"/>
                <a:gd name="connsiteX266" fmla="*/ 873942 w 4000403"/>
                <a:gd name="connsiteY266" fmla="*/ 1582094 h 1906046"/>
                <a:gd name="connsiteX267" fmla="*/ 880224 w 4000403"/>
                <a:gd name="connsiteY267" fmla="*/ 1582094 h 1906046"/>
                <a:gd name="connsiteX268" fmla="*/ 911890 w 4000403"/>
                <a:gd name="connsiteY268" fmla="*/ 1582094 h 1906046"/>
                <a:gd name="connsiteX269" fmla="*/ 911890 w 4000403"/>
                <a:gd name="connsiteY269" fmla="*/ 1589628 h 1906046"/>
                <a:gd name="connsiteX270" fmla="*/ 924581 w 4000403"/>
                <a:gd name="connsiteY270" fmla="*/ 1589628 h 1906046"/>
                <a:gd name="connsiteX271" fmla="*/ 924581 w 4000403"/>
                <a:gd name="connsiteY271" fmla="*/ 1597162 h 1906046"/>
                <a:gd name="connsiteX272" fmla="*/ 928853 w 4000403"/>
                <a:gd name="connsiteY272" fmla="*/ 1604696 h 1906046"/>
                <a:gd name="connsiteX273" fmla="*/ 971074 w 4000403"/>
                <a:gd name="connsiteY273" fmla="*/ 1604696 h 1906046"/>
                <a:gd name="connsiteX274" fmla="*/ 971074 w 4000403"/>
                <a:gd name="connsiteY274" fmla="*/ 1610723 h 1906046"/>
                <a:gd name="connsiteX275" fmla="*/ 1002740 w 4000403"/>
                <a:gd name="connsiteY275" fmla="*/ 1610723 h 1906046"/>
                <a:gd name="connsiteX276" fmla="*/ 1011158 w 4000403"/>
                <a:gd name="connsiteY276" fmla="*/ 1610723 h 1906046"/>
                <a:gd name="connsiteX277" fmla="*/ 1011158 w 4000403"/>
                <a:gd name="connsiteY277" fmla="*/ 1618256 h 1906046"/>
                <a:gd name="connsiteX278" fmla="*/ 1015431 w 4000403"/>
                <a:gd name="connsiteY278" fmla="*/ 1618256 h 1906046"/>
                <a:gd name="connsiteX279" fmla="*/ 1015431 w 4000403"/>
                <a:gd name="connsiteY279" fmla="*/ 1633324 h 1906046"/>
                <a:gd name="connsiteX280" fmla="*/ 1015431 w 4000403"/>
                <a:gd name="connsiteY280" fmla="*/ 1640858 h 1906046"/>
                <a:gd name="connsiteX281" fmla="*/ 1021714 w 4000403"/>
                <a:gd name="connsiteY281" fmla="*/ 1640858 h 1906046"/>
                <a:gd name="connsiteX282" fmla="*/ 1021714 w 4000403"/>
                <a:gd name="connsiteY282" fmla="*/ 1648391 h 1906046"/>
                <a:gd name="connsiteX283" fmla="*/ 1023850 w 4000403"/>
                <a:gd name="connsiteY283" fmla="*/ 1648391 h 1906046"/>
                <a:gd name="connsiteX284" fmla="*/ 1023850 w 4000403"/>
                <a:gd name="connsiteY284" fmla="*/ 1655925 h 1906046"/>
                <a:gd name="connsiteX285" fmla="*/ 1027997 w 4000403"/>
                <a:gd name="connsiteY285" fmla="*/ 1655925 h 1906046"/>
                <a:gd name="connsiteX286" fmla="*/ 1027997 w 4000403"/>
                <a:gd name="connsiteY286" fmla="*/ 1663459 h 1906046"/>
                <a:gd name="connsiteX287" fmla="*/ 1030133 w 4000403"/>
                <a:gd name="connsiteY287" fmla="*/ 1663459 h 1906046"/>
                <a:gd name="connsiteX288" fmla="*/ 1030133 w 4000403"/>
                <a:gd name="connsiteY288" fmla="*/ 1670993 h 1906046"/>
                <a:gd name="connsiteX289" fmla="*/ 1091327 w 4000403"/>
                <a:gd name="connsiteY289" fmla="*/ 1670993 h 1906046"/>
                <a:gd name="connsiteX290" fmla="*/ 1091327 w 4000403"/>
                <a:gd name="connsiteY290" fmla="*/ 1678527 h 1906046"/>
                <a:gd name="connsiteX291" fmla="*/ 1118846 w 4000403"/>
                <a:gd name="connsiteY291" fmla="*/ 1678527 h 1906046"/>
                <a:gd name="connsiteX292" fmla="*/ 1118846 w 4000403"/>
                <a:gd name="connsiteY292" fmla="*/ 1686060 h 1906046"/>
                <a:gd name="connsiteX293" fmla="*/ 1120982 w 4000403"/>
                <a:gd name="connsiteY293" fmla="*/ 1686060 h 1906046"/>
                <a:gd name="connsiteX294" fmla="*/ 1120982 w 4000403"/>
                <a:gd name="connsiteY294" fmla="*/ 1693594 h 1906046"/>
                <a:gd name="connsiteX295" fmla="*/ 1182178 w 4000403"/>
                <a:gd name="connsiteY295" fmla="*/ 1693594 h 1906046"/>
                <a:gd name="connsiteX296" fmla="*/ 1182178 w 4000403"/>
                <a:gd name="connsiteY296" fmla="*/ 1701128 h 1906046"/>
                <a:gd name="connsiteX297" fmla="*/ 1184314 w 4000403"/>
                <a:gd name="connsiteY297" fmla="*/ 1701128 h 1906046"/>
                <a:gd name="connsiteX298" fmla="*/ 1184314 w 4000403"/>
                <a:gd name="connsiteY298" fmla="*/ 1708662 h 1906046"/>
                <a:gd name="connsiteX299" fmla="*/ 1192732 w 4000403"/>
                <a:gd name="connsiteY299" fmla="*/ 1708662 h 1906046"/>
                <a:gd name="connsiteX300" fmla="*/ 1192732 w 4000403"/>
                <a:gd name="connsiteY300" fmla="*/ 1716196 h 1906046"/>
                <a:gd name="connsiteX301" fmla="*/ 1205424 w 4000403"/>
                <a:gd name="connsiteY301" fmla="*/ 1716196 h 1906046"/>
                <a:gd name="connsiteX302" fmla="*/ 1230681 w 4000403"/>
                <a:gd name="connsiteY302" fmla="*/ 1716196 h 1906046"/>
                <a:gd name="connsiteX303" fmla="*/ 1230681 w 4000403"/>
                <a:gd name="connsiteY303" fmla="*/ 1723729 h 1906046"/>
                <a:gd name="connsiteX304" fmla="*/ 1241236 w 4000403"/>
                <a:gd name="connsiteY304" fmla="*/ 1723729 h 1906046"/>
                <a:gd name="connsiteX305" fmla="*/ 1241236 w 4000403"/>
                <a:gd name="connsiteY305" fmla="*/ 1731263 h 1906046"/>
                <a:gd name="connsiteX306" fmla="*/ 1338369 w 4000403"/>
                <a:gd name="connsiteY306" fmla="*/ 1731263 h 1906046"/>
                <a:gd name="connsiteX307" fmla="*/ 1380589 w 4000403"/>
                <a:gd name="connsiteY307" fmla="*/ 1731263 h 1906046"/>
                <a:gd name="connsiteX308" fmla="*/ 1380589 w 4000403"/>
                <a:gd name="connsiteY308" fmla="*/ 1738797 h 1906046"/>
                <a:gd name="connsiteX309" fmla="*/ 1418538 w 4000403"/>
                <a:gd name="connsiteY309" fmla="*/ 1738797 h 1906046"/>
                <a:gd name="connsiteX310" fmla="*/ 1418538 w 4000403"/>
                <a:gd name="connsiteY310" fmla="*/ 1746331 h 1906046"/>
                <a:gd name="connsiteX311" fmla="*/ 1429092 w 4000403"/>
                <a:gd name="connsiteY311" fmla="*/ 1746331 h 1906046"/>
                <a:gd name="connsiteX312" fmla="*/ 1429092 w 4000403"/>
                <a:gd name="connsiteY312" fmla="*/ 1753865 h 1906046"/>
                <a:gd name="connsiteX313" fmla="*/ 1433365 w 4000403"/>
                <a:gd name="connsiteY313" fmla="*/ 1753865 h 1906046"/>
                <a:gd name="connsiteX314" fmla="*/ 1437637 w 4000403"/>
                <a:gd name="connsiteY314" fmla="*/ 1753865 h 1906046"/>
                <a:gd name="connsiteX315" fmla="*/ 1437637 w 4000403"/>
                <a:gd name="connsiteY315" fmla="*/ 1762905 h 1906046"/>
                <a:gd name="connsiteX316" fmla="*/ 1439648 w 4000403"/>
                <a:gd name="connsiteY316" fmla="*/ 1762905 h 1906046"/>
                <a:gd name="connsiteX317" fmla="*/ 1439648 w 4000403"/>
                <a:gd name="connsiteY317" fmla="*/ 1770439 h 1906046"/>
                <a:gd name="connsiteX318" fmla="*/ 1441784 w 4000403"/>
                <a:gd name="connsiteY318" fmla="*/ 1770439 h 1906046"/>
                <a:gd name="connsiteX319" fmla="*/ 1488277 w 4000403"/>
                <a:gd name="connsiteY319" fmla="*/ 1770439 h 1906046"/>
                <a:gd name="connsiteX320" fmla="*/ 1543189 w 4000403"/>
                <a:gd name="connsiteY320" fmla="*/ 1770439 h 1906046"/>
                <a:gd name="connsiteX321" fmla="*/ 1543189 w 4000403"/>
                <a:gd name="connsiteY321" fmla="*/ 1777973 h 1906046"/>
                <a:gd name="connsiteX322" fmla="*/ 1562163 w 4000403"/>
                <a:gd name="connsiteY322" fmla="*/ 1777973 h 1906046"/>
                <a:gd name="connsiteX323" fmla="*/ 1562163 w 4000403"/>
                <a:gd name="connsiteY323" fmla="*/ 1787013 h 1906046"/>
                <a:gd name="connsiteX324" fmla="*/ 1629641 w 4000403"/>
                <a:gd name="connsiteY324" fmla="*/ 1787013 h 1906046"/>
                <a:gd name="connsiteX325" fmla="*/ 1671861 w 4000403"/>
                <a:gd name="connsiteY325" fmla="*/ 1787013 h 1906046"/>
                <a:gd name="connsiteX326" fmla="*/ 1682416 w 4000403"/>
                <a:gd name="connsiteY326" fmla="*/ 1787013 h 1906046"/>
                <a:gd name="connsiteX327" fmla="*/ 1682416 w 4000403"/>
                <a:gd name="connsiteY327" fmla="*/ 1796054 h 1906046"/>
                <a:gd name="connsiteX328" fmla="*/ 1703527 w 4000403"/>
                <a:gd name="connsiteY328" fmla="*/ 1796054 h 1906046"/>
                <a:gd name="connsiteX329" fmla="*/ 1703527 w 4000403"/>
                <a:gd name="connsiteY329" fmla="*/ 1805094 h 1906046"/>
                <a:gd name="connsiteX330" fmla="*/ 1899928 w 4000403"/>
                <a:gd name="connsiteY330" fmla="*/ 1805094 h 1906046"/>
                <a:gd name="connsiteX331" fmla="*/ 1899928 w 4000403"/>
                <a:gd name="connsiteY331" fmla="*/ 1814135 h 1906046"/>
                <a:gd name="connsiteX332" fmla="*/ 1902064 w 4000403"/>
                <a:gd name="connsiteY332" fmla="*/ 1814135 h 1906046"/>
                <a:gd name="connsiteX333" fmla="*/ 1902064 w 4000403"/>
                <a:gd name="connsiteY333" fmla="*/ 1823175 h 1906046"/>
                <a:gd name="connsiteX334" fmla="*/ 1988516 w 4000403"/>
                <a:gd name="connsiteY334" fmla="*/ 1823175 h 1906046"/>
                <a:gd name="connsiteX335" fmla="*/ 1992788 w 4000403"/>
                <a:gd name="connsiteY335" fmla="*/ 1823175 h 1906046"/>
                <a:gd name="connsiteX336" fmla="*/ 1992788 w 4000403"/>
                <a:gd name="connsiteY336" fmla="*/ 1832216 h 1906046"/>
                <a:gd name="connsiteX337" fmla="*/ 2007616 w 4000403"/>
                <a:gd name="connsiteY337" fmla="*/ 1832216 h 1906046"/>
                <a:gd name="connsiteX338" fmla="*/ 2100476 w 4000403"/>
                <a:gd name="connsiteY338" fmla="*/ 1832216 h 1906046"/>
                <a:gd name="connsiteX339" fmla="*/ 2100476 w 4000403"/>
                <a:gd name="connsiteY339" fmla="*/ 1841256 h 1906046"/>
                <a:gd name="connsiteX340" fmla="*/ 2146843 w 4000403"/>
                <a:gd name="connsiteY340" fmla="*/ 1841256 h 1906046"/>
                <a:gd name="connsiteX341" fmla="*/ 2146843 w 4000403"/>
                <a:gd name="connsiteY341" fmla="*/ 1850297 h 1906046"/>
                <a:gd name="connsiteX342" fmla="*/ 2155387 w 4000403"/>
                <a:gd name="connsiteY342" fmla="*/ 1850297 h 1906046"/>
                <a:gd name="connsiteX343" fmla="*/ 2155387 w 4000403"/>
                <a:gd name="connsiteY343" fmla="*/ 1859337 h 1906046"/>
                <a:gd name="connsiteX344" fmla="*/ 2341108 w 4000403"/>
                <a:gd name="connsiteY344" fmla="*/ 1859337 h 1906046"/>
                <a:gd name="connsiteX345" fmla="*/ 2438241 w 4000403"/>
                <a:gd name="connsiteY345" fmla="*/ 1859337 h 1906046"/>
                <a:gd name="connsiteX346" fmla="*/ 2516274 w 4000403"/>
                <a:gd name="connsiteY346" fmla="*/ 1859337 h 1906046"/>
                <a:gd name="connsiteX347" fmla="*/ 2516274 w 4000403"/>
                <a:gd name="connsiteY347" fmla="*/ 1869885 h 1906046"/>
                <a:gd name="connsiteX348" fmla="*/ 2676737 w 4000403"/>
                <a:gd name="connsiteY348" fmla="*/ 1869885 h 1906046"/>
                <a:gd name="connsiteX349" fmla="*/ 2839336 w 4000403"/>
                <a:gd name="connsiteY349" fmla="*/ 1869885 h 1906046"/>
                <a:gd name="connsiteX350" fmla="*/ 2930061 w 4000403"/>
                <a:gd name="connsiteY350" fmla="*/ 1869885 h 1906046"/>
                <a:gd name="connsiteX351" fmla="*/ 2930061 w 4000403"/>
                <a:gd name="connsiteY351" fmla="*/ 1880432 h 1906046"/>
                <a:gd name="connsiteX352" fmla="*/ 3012366 w 4000403"/>
                <a:gd name="connsiteY352" fmla="*/ 1880432 h 1906046"/>
                <a:gd name="connsiteX353" fmla="*/ 3025057 w 4000403"/>
                <a:gd name="connsiteY353" fmla="*/ 1880432 h 1906046"/>
                <a:gd name="connsiteX354" fmla="*/ 3025057 w 4000403"/>
                <a:gd name="connsiteY354" fmla="*/ 1890979 h 1906046"/>
                <a:gd name="connsiteX355" fmla="*/ 3044031 w 4000403"/>
                <a:gd name="connsiteY355" fmla="*/ 1890979 h 1906046"/>
                <a:gd name="connsiteX356" fmla="*/ 3166547 w 4000403"/>
                <a:gd name="connsiteY356" fmla="*/ 1890979 h 1906046"/>
                <a:gd name="connsiteX357" fmla="*/ 3208767 w 4000403"/>
                <a:gd name="connsiteY357" fmla="*/ 1890979 h 1906046"/>
                <a:gd name="connsiteX358" fmla="*/ 3345984 w 4000403"/>
                <a:gd name="connsiteY358" fmla="*/ 1890979 h 1906046"/>
                <a:gd name="connsiteX359" fmla="*/ 3377649 w 4000403"/>
                <a:gd name="connsiteY359" fmla="*/ 1890979 h 1906046"/>
                <a:gd name="connsiteX360" fmla="*/ 3521149 w 4000403"/>
                <a:gd name="connsiteY360" fmla="*/ 1890979 h 1906046"/>
                <a:gd name="connsiteX361" fmla="*/ 3521149 w 4000403"/>
                <a:gd name="connsiteY361" fmla="*/ 1906047 h 1906046"/>
                <a:gd name="connsiteX362" fmla="*/ 3584480 w 4000403"/>
                <a:gd name="connsiteY362" fmla="*/ 1906047 h 1906046"/>
                <a:gd name="connsiteX363" fmla="*/ 3630973 w 4000403"/>
                <a:gd name="connsiteY363" fmla="*/ 1906047 h 1906046"/>
                <a:gd name="connsiteX364" fmla="*/ 3681613 w 4000403"/>
                <a:gd name="connsiteY364" fmla="*/ 1906047 h 1906046"/>
                <a:gd name="connsiteX365" fmla="*/ 3907543 w 4000403"/>
                <a:gd name="connsiteY365" fmla="*/ 1906047 h 1906046"/>
                <a:gd name="connsiteX366" fmla="*/ 3926517 w 4000403"/>
                <a:gd name="connsiteY366" fmla="*/ 1906047 h 1906046"/>
                <a:gd name="connsiteX367" fmla="*/ 3949764 w 4000403"/>
                <a:gd name="connsiteY367" fmla="*/ 1906047 h 1906046"/>
                <a:gd name="connsiteX368" fmla="*/ 3951774 w 4000403"/>
                <a:gd name="connsiteY368" fmla="*/ 1906047 h 1906046"/>
                <a:gd name="connsiteX369" fmla="*/ 4000404 w 4000403"/>
                <a:gd name="connsiteY369" fmla="*/ 1906047 h 190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000403" h="1906046">
                  <a:moveTo>
                    <a:pt x="0" y="0"/>
                  </a:moveTo>
                  <a:lnTo>
                    <a:pt x="0" y="0"/>
                  </a:lnTo>
                  <a:lnTo>
                    <a:pt x="4146" y="0"/>
                  </a:lnTo>
                  <a:lnTo>
                    <a:pt x="4146" y="6027"/>
                  </a:lnTo>
                  <a:lnTo>
                    <a:pt x="6283" y="12054"/>
                  </a:lnTo>
                  <a:lnTo>
                    <a:pt x="12691" y="12054"/>
                  </a:lnTo>
                  <a:lnTo>
                    <a:pt x="12691" y="18081"/>
                  </a:lnTo>
                  <a:lnTo>
                    <a:pt x="12691" y="24108"/>
                  </a:lnTo>
                  <a:lnTo>
                    <a:pt x="21110" y="30135"/>
                  </a:lnTo>
                  <a:lnTo>
                    <a:pt x="40084" y="30135"/>
                  </a:lnTo>
                  <a:lnTo>
                    <a:pt x="40084" y="36162"/>
                  </a:lnTo>
                  <a:lnTo>
                    <a:pt x="48503" y="40682"/>
                  </a:lnTo>
                  <a:lnTo>
                    <a:pt x="52776" y="40682"/>
                  </a:lnTo>
                  <a:lnTo>
                    <a:pt x="52776" y="52737"/>
                  </a:lnTo>
                  <a:lnTo>
                    <a:pt x="54912" y="52737"/>
                  </a:lnTo>
                  <a:lnTo>
                    <a:pt x="54912" y="64791"/>
                  </a:lnTo>
                  <a:lnTo>
                    <a:pt x="61195" y="64791"/>
                  </a:lnTo>
                  <a:lnTo>
                    <a:pt x="61195" y="70818"/>
                  </a:lnTo>
                  <a:lnTo>
                    <a:pt x="63331" y="70818"/>
                  </a:lnTo>
                  <a:lnTo>
                    <a:pt x="63331" y="82872"/>
                  </a:lnTo>
                  <a:lnTo>
                    <a:pt x="76022" y="82872"/>
                  </a:lnTo>
                  <a:lnTo>
                    <a:pt x="76022" y="88899"/>
                  </a:lnTo>
                  <a:lnTo>
                    <a:pt x="84441" y="94926"/>
                  </a:lnTo>
                  <a:lnTo>
                    <a:pt x="86577" y="94926"/>
                  </a:lnTo>
                  <a:lnTo>
                    <a:pt x="86577" y="100953"/>
                  </a:lnTo>
                  <a:lnTo>
                    <a:pt x="90724" y="100953"/>
                  </a:lnTo>
                  <a:lnTo>
                    <a:pt x="90724" y="113007"/>
                  </a:lnTo>
                  <a:lnTo>
                    <a:pt x="92860" y="113007"/>
                  </a:lnTo>
                  <a:lnTo>
                    <a:pt x="92860" y="125061"/>
                  </a:lnTo>
                  <a:lnTo>
                    <a:pt x="94996" y="125061"/>
                  </a:lnTo>
                  <a:lnTo>
                    <a:pt x="94996" y="143142"/>
                  </a:lnTo>
                  <a:lnTo>
                    <a:pt x="97132" y="143142"/>
                  </a:lnTo>
                  <a:lnTo>
                    <a:pt x="97132" y="155196"/>
                  </a:lnTo>
                  <a:lnTo>
                    <a:pt x="99143" y="155196"/>
                  </a:lnTo>
                  <a:lnTo>
                    <a:pt x="99143" y="159716"/>
                  </a:lnTo>
                  <a:lnTo>
                    <a:pt x="101279" y="159716"/>
                  </a:lnTo>
                  <a:lnTo>
                    <a:pt x="101279" y="177797"/>
                  </a:lnTo>
                  <a:lnTo>
                    <a:pt x="103415" y="177797"/>
                  </a:lnTo>
                  <a:lnTo>
                    <a:pt x="103415" y="244095"/>
                  </a:lnTo>
                  <a:lnTo>
                    <a:pt x="105551" y="244095"/>
                  </a:lnTo>
                  <a:lnTo>
                    <a:pt x="105551" y="292311"/>
                  </a:lnTo>
                  <a:lnTo>
                    <a:pt x="107687" y="292311"/>
                  </a:lnTo>
                  <a:lnTo>
                    <a:pt x="107687" y="316419"/>
                  </a:lnTo>
                  <a:lnTo>
                    <a:pt x="109698" y="316419"/>
                  </a:lnTo>
                  <a:lnTo>
                    <a:pt x="109698" y="322446"/>
                  </a:lnTo>
                  <a:lnTo>
                    <a:pt x="111834" y="322446"/>
                  </a:lnTo>
                  <a:lnTo>
                    <a:pt x="111834" y="334500"/>
                  </a:lnTo>
                  <a:lnTo>
                    <a:pt x="113970" y="334500"/>
                  </a:lnTo>
                  <a:lnTo>
                    <a:pt x="113970" y="364635"/>
                  </a:lnTo>
                  <a:lnTo>
                    <a:pt x="116107" y="364635"/>
                  </a:lnTo>
                  <a:lnTo>
                    <a:pt x="116107" y="376689"/>
                  </a:lnTo>
                  <a:lnTo>
                    <a:pt x="118243" y="382716"/>
                  </a:lnTo>
                  <a:lnTo>
                    <a:pt x="120253" y="382716"/>
                  </a:lnTo>
                  <a:lnTo>
                    <a:pt x="120253" y="388743"/>
                  </a:lnTo>
                  <a:lnTo>
                    <a:pt x="130809" y="388743"/>
                  </a:lnTo>
                  <a:lnTo>
                    <a:pt x="130809" y="394770"/>
                  </a:lnTo>
                  <a:lnTo>
                    <a:pt x="135081" y="400797"/>
                  </a:lnTo>
                  <a:lnTo>
                    <a:pt x="151919" y="400797"/>
                  </a:lnTo>
                  <a:lnTo>
                    <a:pt x="151919" y="406824"/>
                  </a:lnTo>
                  <a:lnTo>
                    <a:pt x="160463" y="406824"/>
                  </a:lnTo>
                  <a:lnTo>
                    <a:pt x="160463" y="412851"/>
                  </a:lnTo>
                  <a:lnTo>
                    <a:pt x="166746" y="412851"/>
                  </a:lnTo>
                  <a:lnTo>
                    <a:pt x="166746" y="418878"/>
                  </a:lnTo>
                  <a:lnTo>
                    <a:pt x="173029" y="418878"/>
                  </a:lnTo>
                  <a:lnTo>
                    <a:pt x="179438" y="418878"/>
                  </a:lnTo>
                  <a:lnTo>
                    <a:pt x="179438" y="430932"/>
                  </a:lnTo>
                  <a:lnTo>
                    <a:pt x="181574" y="430932"/>
                  </a:lnTo>
                  <a:lnTo>
                    <a:pt x="189993" y="430932"/>
                  </a:lnTo>
                  <a:lnTo>
                    <a:pt x="189993" y="436959"/>
                  </a:lnTo>
                  <a:lnTo>
                    <a:pt x="192129" y="436959"/>
                  </a:lnTo>
                  <a:lnTo>
                    <a:pt x="192129" y="442986"/>
                  </a:lnTo>
                  <a:lnTo>
                    <a:pt x="194139" y="442986"/>
                  </a:lnTo>
                  <a:lnTo>
                    <a:pt x="194139" y="461067"/>
                  </a:lnTo>
                  <a:lnTo>
                    <a:pt x="194139" y="467095"/>
                  </a:lnTo>
                  <a:lnTo>
                    <a:pt x="196276" y="473122"/>
                  </a:lnTo>
                  <a:lnTo>
                    <a:pt x="198412" y="473122"/>
                  </a:lnTo>
                  <a:lnTo>
                    <a:pt x="198412" y="479149"/>
                  </a:lnTo>
                  <a:lnTo>
                    <a:pt x="200548" y="479149"/>
                  </a:lnTo>
                  <a:lnTo>
                    <a:pt x="200548" y="485176"/>
                  </a:lnTo>
                  <a:lnTo>
                    <a:pt x="202684" y="485176"/>
                  </a:lnTo>
                  <a:lnTo>
                    <a:pt x="202684" y="491203"/>
                  </a:lnTo>
                  <a:lnTo>
                    <a:pt x="204694" y="491203"/>
                  </a:lnTo>
                  <a:lnTo>
                    <a:pt x="204694" y="504763"/>
                  </a:lnTo>
                  <a:lnTo>
                    <a:pt x="206831" y="504763"/>
                  </a:lnTo>
                  <a:lnTo>
                    <a:pt x="206831" y="565034"/>
                  </a:lnTo>
                  <a:lnTo>
                    <a:pt x="206831" y="602703"/>
                  </a:lnTo>
                  <a:lnTo>
                    <a:pt x="208967" y="602703"/>
                  </a:lnTo>
                  <a:lnTo>
                    <a:pt x="208967" y="620784"/>
                  </a:lnTo>
                  <a:lnTo>
                    <a:pt x="211103" y="620784"/>
                  </a:lnTo>
                  <a:lnTo>
                    <a:pt x="211103" y="640371"/>
                  </a:lnTo>
                  <a:lnTo>
                    <a:pt x="213239" y="646398"/>
                  </a:lnTo>
                  <a:lnTo>
                    <a:pt x="215250" y="646398"/>
                  </a:lnTo>
                  <a:lnTo>
                    <a:pt x="215250" y="652426"/>
                  </a:lnTo>
                  <a:lnTo>
                    <a:pt x="217386" y="652426"/>
                  </a:lnTo>
                  <a:lnTo>
                    <a:pt x="217386" y="670507"/>
                  </a:lnTo>
                  <a:lnTo>
                    <a:pt x="219522" y="670507"/>
                  </a:lnTo>
                  <a:lnTo>
                    <a:pt x="219522" y="690095"/>
                  </a:lnTo>
                  <a:lnTo>
                    <a:pt x="221658" y="690095"/>
                  </a:lnTo>
                  <a:lnTo>
                    <a:pt x="221658" y="696121"/>
                  </a:lnTo>
                  <a:lnTo>
                    <a:pt x="221658" y="702148"/>
                  </a:lnTo>
                  <a:lnTo>
                    <a:pt x="225805" y="702148"/>
                  </a:lnTo>
                  <a:lnTo>
                    <a:pt x="225805" y="714203"/>
                  </a:lnTo>
                  <a:lnTo>
                    <a:pt x="227941" y="714203"/>
                  </a:lnTo>
                  <a:lnTo>
                    <a:pt x="227941" y="720230"/>
                  </a:lnTo>
                  <a:lnTo>
                    <a:pt x="234349" y="727763"/>
                  </a:lnTo>
                  <a:lnTo>
                    <a:pt x="244905" y="727763"/>
                  </a:lnTo>
                  <a:lnTo>
                    <a:pt x="244905" y="739817"/>
                  </a:lnTo>
                  <a:lnTo>
                    <a:pt x="257470" y="739817"/>
                  </a:lnTo>
                  <a:lnTo>
                    <a:pt x="257470" y="751872"/>
                  </a:lnTo>
                  <a:lnTo>
                    <a:pt x="259607" y="751872"/>
                  </a:lnTo>
                  <a:lnTo>
                    <a:pt x="272298" y="751872"/>
                  </a:lnTo>
                  <a:lnTo>
                    <a:pt x="272298" y="763925"/>
                  </a:lnTo>
                  <a:lnTo>
                    <a:pt x="280717" y="763925"/>
                  </a:lnTo>
                  <a:lnTo>
                    <a:pt x="280717" y="771459"/>
                  </a:lnTo>
                  <a:lnTo>
                    <a:pt x="289136" y="771459"/>
                  </a:lnTo>
                  <a:lnTo>
                    <a:pt x="289136" y="777486"/>
                  </a:lnTo>
                  <a:lnTo>
                    <a:pt x="291272" y="777486"/>
                  </a:lnTo>
                  <a:lnTo>
                    <a:pt x="291272" y="783513"/>
                  </a:lnTo>
                  <a:lnTo>
                    <a:pt x="295544" y="789540"/>
                  </a:lnTo>
                  <a:lnTo>
                    <a:pt x="295544" y="801594"/>
                  </a:lnTo>
                  <a:lnTo>
                    <a:pt x="299691" y="801594"/>
                  </a:lnTo>
                  <a:lnTo>
                    <a:pt x="299691" y="815155"/>
                  </a:lnTo>
                  <a:lnTo>
                    <a:pt x="303963" y="815155"/>
                  </a:lnTo>
                  <a:lnTo>
                    <a:pt x="303963" y="821182"/>
                  </a:lnTo>
                  <a:lnTo>
                    <a:pt x="306099" y="821182"/>
                  </a:lnTo>
                  <a:lnTo>
                    <a:pt x="306099" y="852824"/>
                  </a:lnTo>
                  <a:lnTo>
                    <a:pt x="308236" y="852824"/>
                  </a:lnTo>
                  <a:lnTo>
                    <a:pt x="308236" y="890493"/>
                  </a:lnTo>
                  <a:lnTo>
                    <a:pt x="310246" y="890493"/>
                  </a:lnTo>
                  <a:lnTo>
                    <a:pt x="310246" y="902547"/>
                  </a:lnTo>
                  <a:lnTo>
                    <a:pt x="312382" y="902547"/>
                  </a:lnTo>
                  <a:lnTo>
                    <a:pt x="312382" y="916108"/>
                  </a:lnTo>
                  <a:lnTo>
                    <a:pt x="314518" y="916108"/>
                  </a:lnTo>
                  <a:lnTo>
                    <a:pt x="314518" y="928162"/>
                  </a:lnTo>
                  <a:lnTo>
                    <a:pt x="316654" y="928162"/>
                  </a:lnTo>
                  <a:lnTo>
                    <a:pt x="316654" y="934189"/>
                  </a:lnTo>
                  <a:lnTo>
                    <a:pt x="318791" y="934189"/>
                  </a:lnTo>
                  <a:lnTo>
                    <a:pt x="318791" y="941723"/>
                  </a:lnTo>
                  <a:lnTo>
                    <a:pt x="320801" y="941723"/>
                  </a:lnTo>
                  <a:lnTo>
                    <a:pt x="320801" y="947750"/>
                  </a:lnTo>
                  <a:lnTo>
                    <a:pt x="325074" y="953777"/>
                  </a:lnTo>
                  <a:lnTo>
                    <a:pt x="331356" y="953777"/>
                  </a:lnTo>
                  <a:lnTo>
                    <a:pt x="331356" y="959804"/>
                  </a:lnTo>
                  <a:lnTo>
                    <a:pt x="333492" y="959804"/>
                  </a:lnTo>
                  <a:lnTo>
                    <a:pt x="339901" y="959804"/>
                  </a:lnTo>
                  <a:lnTo>
                    <a:pt x="339901" y="967338"/>
                  </a:lnTo>
                  <a:lnTo>
                    <a:pt x="344048" y="967338"/>
                  </a:lnTo>
                  <a:lnTo>
                    <a:pt x="344048" y="973365"/>
                  </a:lnTo>
                  <a:lnTo>
                    <a:pt x="348320" y="973365"/>
                  </a:lnTo>
                  <a:lnTo>
                    <a:pt x="348320" y="985419"/>
                  </a:lnTo>
                  <a:lnTo>
                    <a:pt x="356739" y="985419"/>
                  </a:lnTo>
                  <a:lnTo>
                    <a:pt x="356739" y="991446"/>
                  </a:lnTo>
                  <a:lnTo>
                    <a:pt x="361011" y="998979"/>
                  </a:lnTo>
                  <a:lnTo>
                    <a:pt x="367294" y="998979"/>
                  </a:lnTo>
                  <a:lnTo>
                    <a:pt x="367294" y="1005007"/>
                  </a:lnTo>
                  <a:lnTo>
                    <a:pt x="371566" y="1005007"/>
                  </a:lnTo>
                  <a:lnTo>
                    <a:pt x="373577" y="1005007"/>
                  </a:lnTo>
                  <a:lnTo>
                    <a:pt x="373577" y="1011034"/>
                  </a:lnTo>
                  <a:lnTo>
                    <a:pt x="375713" y="1017061"/>
                  </a:lnTo>
                  <a:lnTo>
                    <a:pt x="396823" y="1017061"/>
                  </a:lnTo>
                  <a:lnTo>
                    <a:pt x="396823" y="1024594"/>
                  </a:lnTo>
                  <a:lnTo>
                    <a:pt x="401096" y="1024594"/>
                  </a:lnTo>
                  <a:lnTo>
                    <a:pt x="401096" y="1030621"/>
                  </a:lnTo>
                  <a:lnTo>
                    <a:pt x="403232" y="1030621"/>
                  </a:lnTo>
                  <a:lnTo>
                    <a:pt x="403232" y="1044182"/>
                  </a:lnTo>
                  <a:lnTo>
                    <a:pt x="403232" y="1050209"/>
                  </a:lnTo>
                  <a:lnTo>
                    <a:pt x="407379" y="1050209"/>
                  </a:lnTo>
                  <a:lnTo>
                    <a:pt x="409515" y="1050209"/>
                  </a:lnTo>
                  <a:lnTo>
                    <a:pt x="409515" y="1062263"/>
                  </a:lnTo>
                  <a:lnTo>
                    <a:pt x="411651" y="1062263"/>
                  </a:lnTo>
                  <a:lnTo>
                    <a:pt x="411651" y="1101439"/>
                  </a:lnTo>
                  <a:lnTo>
                    <a:pt x="413787" y="1101439"/>
                  </a:lnTo>
                  <a:lnTo>
                    <a:pt x="413787" y="1128561"/>
                  </a:lnTo>
                  <a:lnTo>
                    <a:pt x="415798" y="1128561"/>
                  </a:lnTo>
                  <a:lnTo>
                    <a:pt x="415798" y="1140615"/>
                  </a:lnTo>
                  <a:lnTo>
                    <a:pt x="420070" y="1140615"/>
                  </a:lnTo>
                  <a:lnTo>
                    <a:pt x="422206" y="1140615"/>
                  </a:lnTo>
                  <a:lnTo>
                    <a:pt x="422206" y="1154175"/>
                  </a:lnTo>
                  <a:lnTo>
                    <a:pt x="424342" y="1154175"/>
                  </a:lnTo>
                  <a:lnTo>
                    <a:pt x="424342" y="1187324"/>
                  </a:lnTo>
                  <a:lnTo>
                    <a:pt x="426353" y="1187324"/>
                  </a:lnTo>
                  <a:lnTo>
                    <a:pt x="426353" y="1194858"/>
                  </a:lnTo>
                  <a:lnTo>
                    <a:pt x="434897" y="1194858"/>
                  </a:lnTo>
                  <a:lnTo>
                    <a:pt x="434897" y="1206912"/>
                  </a:lnTo>
                  <a:lnTo>
                    <a:pt x="436908" y="1206912"/>
                  </a:lnTo>
                  <a:lnTo>
                    <a:pt x="436908" y="1220473"/>
                  </a:lnTo>
                  <a:lnTo>
                    <a:pt x="445452" y="1220473"/>
                  </a:lnTo>
                  <a:lnTo>
                    <a:pt x="445452" y="1228007"/>
                  </a:lnTo>
                  <a:lnTo>
                    <a:pt x="449599" y="1234033"/>
                  </a:lnTo>
                  <a:lnTo>
                    <a:pt x="451735" y="1234033"/>
                  </a:lnTo>
                  <a:lnTo>
                    <a:pt x="451735" y="1240060"/>
                  </a:lnTo>
                  <a:lnTo>
                    <a:pt x="489684" y="1240060"/>
                  </a:lnTo>
                  <a:lnTo>
                    <a:pt x="489684" y="1247594"/>
                  </a:lnTo>
                  <a:lnTo>
                    <a:pt x="500239" y="1247594"/>
                  </a:lnTo>
                  <a:lnTo>
                    <a:pt x="500239" y="1253621"/>
                  </a:lnTo>
                  <a:lnTo>
                    <a:pt x="502375" y="1253621"/>
                  </a:lnTo>
                  <a:lnTo>
                    <a:pt x="502375" y="1267182"/>
                  </a:lnTo>
                  <a:lnTo>
                    <a:pt x="504511" y="1267182"/>
                  </a:lnTo>
                  <a:lnTo>
                    <a:pt x="504511" y="1273209"/>
                  </a:lnTo>
                  <a:lnTo>
                    <a:pt x="506647" y="1273209"/>
                  </a:lnTo>
                  <a:lnTo>
                    <a:pt x="506647" y="1280743"/>
                  </a:lnTo>
                  <a:lnTo>
                    <a:pt x="512930" y="1286770"/>
                  </a:lnTo>
                  <a:lnTo>
                    <a:pt x="512930" y="1300331"/>
                  </a:lnTo>
                  <a:lnTo>
                    <a:pt x="515066" y="1306358"/>
                  </a:lnTo>
                  <a:lnTo>
                    <a:pt x="519339" y="1306358"/>
                  </a:lnTo>
                  <a:lnTo>
                    <a:pt x="519339" y="1313892"/>
                  </a:lnTo>
                  <a:lnTo>
                    <a:pt x="527758" y="1313892"/>
                  </a:lnTo>
                  <a:lnTo>
                    <a:pt x="527758" y="1327452"/>
                  </a:lnTo>
                  <a:lnTo>
                    <a:pt x="536177" y="1327452"/>
                  </a:lnTo>
                  <a:lnTo>
                    <a:pt x="536177" y="1333479"/>
                  </a:lnTo>
                  <a:lnTo>
                    <a:pt x="538313" y="1333479"/>
                  </a:lnTo>
                  <a:lnTo>
                    <a:pt x="538313" y="1341013"/>
                  </a:lnTo>
                  <a:lnTo>
                    <a:pt x="555151" y="1341013"/>
                  </a:lnTo>
                  <a:lnTo>
                    <a:pt x="555151" y="1347040"/>
                  </a:lnTo>
                  <a:lnTo>
                    <a:pt x="580533" y="1347040"/>
                  </a:lnTo>
                  <a:lnTo>
                    <a:pt x="580533" y="1354574"/>
                  </a:lnTo>
                  <a:lnTo>
                    <a:pt x="603780" y="1354574"/>
                  </a:lnTo>
                  <a:lnTo>
                    <a:pt x="603780" y="1360601"/>
                  </a:lnTo>
                  <a:lnTo>
                    <a:pt x="605790" y="1360601"/>
                  </a:lnTo>
                  <a:lnTo>
                    <a:pt x="605790" y="1374162"/>
                  </a:lnTo>
                  <a:lnTo>
                    <a:pt x="612199" y="1374162"/>
                  </a:lnTo>
                  <a:lnTo>
                    <a:pt x="612199" y="1381696"/>
                  </a:lnTo>
                  <a:lnTo>
                    <a:pt x="616346" y="1381696"/>
                  </a:lnTo>
                  <a:lnTo>
                    <a:pt x="616346" y="1414844"/>
                  </a:lnTo>
                  <a:lnTo>
                    <a:pt x="620618" y="1414844"/>
                  </a:lnTo>
                  <a:lnTo>
                    <a:pt x="620618" y="1422378"/>
                  </a:lnTo>
                  <a:lnTo>
                    <a:pt x="622754" y="1422378"/>
                  </a:lnTo>
                  <a:lnTo>
                    <a:pt x="622754" y="1435939"/>
                  </a:lnTo>
                  <a:lnTo>
                    <a:pt x="635445" y="1435939"/>
                  </a:lnTo>
                  <a:lnTo>
                    <a:pt x="635445" y="1441966"/>
                  </a:lnTo>
                  <a:lnTo>
                    <a:pt x="637456" y="1441966"/>
                  </a:lnTo>
                  <a:lnTo>
                    <a:pt x="646001" y="1441966"/>
                  </a:lnTo>
                  <a:lnTo>
                    <a:pt x="646001" y="1449500"/>
                  </a:lnTo>
                  <a:lnTo>
                    <a:pt x="652284" y="1449500"/>
                  </a:lnTo>
                  <a:lnTo>
                    <a:pt x="652284" y="1455527"/>
                  </a:lnTo>
                  <a:lnTo>
                    <a:pt x="652284" y="1463061"/>
                  </a:lnTo>
                  <a:lnTo>
                    <a:pt x="669121" y="1463061"/>
                  </a:lnTo>
                  <a:lnTo>
                    <a:pt x="669121" y="1470594"/>
                  </a:lnTo>
                  <a:lnTo>
                    <a:pt x="671257" y="1470594"/>
                  </a:lnTo>
                  <a:lnTo>
                    <a:pt x="671257" y="1476621"/>
                  </a:lnTo>
                  <a:lnTo>
                    <a:pt x="707195" y="1476621"/>
                  </a:lnTo>
                  <a:lnTo>
                    <a:pt x="707195" y="1484155"/>
                  </a:lnTo>
                  <a:lnTo>
                    <a:pt x="711342" y="1484155"/>
                  </a:lnTo>
                  <a:lnTo>
                    <a:pt x="711342" y="1490182"/>
                  </a:lnTo>
                  <a:lnTo>
                    <a:pt x="713478" y="1490182"/>
                  </a:lnTo>
                  <a:lnTo>
                    <a:pt x="713478" y="1497716"/>
                  </a:lnTo>
                  <a:lnTo>
                    <a:pt x="717750" y="1497716"/>
                  </a:lnTo>
                  <a:lnTo>
                    <a:pt x="717750" y="1518811"/>
                  </a:lnTo>
                  <a:lnTo>
                    <a:pt x="719886" y="1518811"/>
                  </a:lnTo>
                  <a:lnTo>
                    <a:pt x="719886" y="1532371"/>
                  </a:lnTo>
                  <a:lnTo>
                    <a:pt x="721897" y="1532371"/>
                  </a:lnTo>
                  <a:lnTo>
                    <a:pt x="726169" y="1532371"/>
                  </a:lnTo>
                  <a:lnTo>
                    <a:pt x="726169" y="1539905"/>
                  </a:lnTo>
                  <a:lnTo>
                    <a:pt x="730442" y="1539905"/>
                  </a:lnTo>
                  <a:lnTo>
                    <a:pt x="730442" y="1545932"/>
                  </a:lnTo>
                  <a:lnTo>
                    <a:pt x="736725" y="1545932"/>
                  </a:lnTo>
                  <a:lnTo>
                    <a:pt x="753563" y="1545932"/>
                  </a:lnTo>
                  <a:lnTo>
                    <a:pt x="753563" y="1553466"/>
                  </a:lnTo>
                  <a:lnTo>
                    <a:pt x="770526" y="1553466"/>
                  </a:lnTo>
                  <a:lnTo>
                    <a:pt x="770526" y="1561000"/>
                  </a:lnTo>
                  <a:lnTo>
                    <a:pt x="823302" y="1561000"/>
                  </a:lnTo>
                  <a:lnTo>
                    <a:pt x="823302" y="1567027"/>
                  </a:lnTo>
                  <a:lnTo>
                    <a:pt x="825438" y="1567027"/>
                  </a:lnTo>
                  <a:lnTo>
                    <a:pt x="825438" y="1574560"/>
                  </a:lnTo>
                  <a:lnTo>
                    <a:pt x="833857" y="1574560"/>
                  </a:lnTo>
                  <a:lnTo>
                    <a:pt x="833857" y="1582094"/>
                  </a:lnTo>
                  <a:lnTo>
                    <a:pt x="873942" y="1582094"/>
                  </a:lnTo>
                  <a:lnTo>
                    <a:pt x="880224" y="1582094"/>
                  </a:lnTo>
                  <a:lnTo>
                    <a:pt x="911890" y="1582094"/>
                  </a:lnTo>
                  <a:lnTo>
                    <a:pt x="911890" y="1589628"/>
                  </a:lnTo>
                  <a:lnTo>
                    <a:pt x="924581" y="1589628"/>
                  </a:lnTo>
                  <a:lnTo>
                    <a:pt x="924581" y="1597162"/>
                  </a:lnTo>
                  <a:lnTo>
                    <a:pt x="928853" y="1604696"/>
                  </a:lnTo>
                  <a:lnTo>
                    <a:pt x="971074" y="1604696"/>
                  </a:lnTo>
                  <a:lnTo>
                    <a:pt x="971074" y="1610723"/>
                  </a:lnTo>
                  <a:lnTo>
                    <a:pt x="1002740" y="1610723"/>
                  </a:lnTo>
                  <a:lnTo>
                    <a:pt x="1011158" y="1610723"/>
                  </a:lnTo>
                  <a:lnTo>
                    <a:pt x="1011158" y="1618256"/>
                  </a:lnTo>
                  <a:lnTo>
                    <a:pt x="1015431" y="1618256"/>
                  </a:lnTo>
                  <a:lnTo>
                    <a:pt x="1015431" y="1633324"/>
                  </a:lnTo>
                  <a:lnTo>
                    <a:pt x="1015431" y="1640858"/>
                  </a:lnTo>
                  <a:lnTo>
                    <a:pt x="1021714" y="1640858"/>
                  </a:lnTo>
                  <a:lnTo>
                    <a:pt x="1021714" y="1648391"/>
                  </a:lnTo>
                  <a:lnTo>
                    <a:pt x="1023850" y="1648391"/>
                  </a:lnTo>
                  <a:lnTo>
                    <a:pt x="1023850" y="1655925"/>
                  </a:lnTo>
                  <a:lnTo>
                    <a:pt x="1027997" y="1655925"/>
                  </a:lnTo>
                  <a:lnTo>
                    <a:pt x="1027997" y="1663459"/>
                  </a:lnTo>
                  <a:lnTo>
                    <a:pt x="1030133" y="1663459"/>
                  </a:lnTo>
                  <a:lnTo>
                    <a:pt x="1030133" y="1670993"/>
                  </a:lnTo>
                  <a:lnTo>
                    <a:pt x="1091327" y="1670993"/>
                  </a:lnTo>
                  <a:lnTo>
                    <a:pt x="1091327" y="1678527"/>
                  </a:lnTo>
                  <a:lnTo>
                    <a:pt x="1118846" y="1678527"/>
                  </a:lnTo>
                  <a:lnTo>
                    <a:pt x="1118846" y="1686060"/>
                  </a:lnTo>
                  <a:lnTo>
                    <a:pt x="1120982" y="1686060"/>
                  </a:lnTo>
                  <a:lnTo>
                    <a:pt x="1120982" y="1693594"/>
                  </a:lnTo>
                  <a:lnTo>
                    <a:pt x="1182178" y="1693594"/>
                  </a:lnTo>
                  <a:lnTo>
                    <a:pt x="1182178" y="1701128"/>
                  </a:lnTo>
                  <a:lnTo>
                    <a:pt x="1184314" y="1701128"/>
                  </a:lnTo>
                  <a:lnTo>
                    <a:pt x="1184314" y="1708662"/>
                  </a:lnTo>
                  <a:lnTo>
                    <a:pt x="1192732" y="1708662"/>
                  </a:lnTo>
                  <a:lnTo>
                    <a:pt x="1192732" y="1716196"/>
                  </a:lnTo>
                  <a:lnTo>
                    <a:pt x="1205424" y="1716196"/>
                  </a:lnTo>
                  <a:lnTo>
                    <a:pt x="1230681" y="1716196"/>
                  </a:lnTo>
                  <a:lnTo>
                    <a:pt x="1230681" y="1723729"/>
                  </a:lnTo>
                  <a:lnTo>
                    <a:pt x="1241236" y="1723729"/>
                  </a:lnTo>
                  <a:lnTo>
                    <a:pt x="1241236" y="1731263"/>
                  </a:lnTo>
                  <a:lnTo>
                    <a:pt x="1338369" y="1731263"/>
                  </a:lnTo>
                  <a:lnTo>
                    <a:pt x="1380589" y="1731263"/>
                  </a:lnTo>
                  <a:lnTo>
                    <a:pt x="1380589" y="1738797"/>
                  </a:lnTo>
                  <a:lnTo>
                    <a:pt x="1418538" y="1738797"/>
                  </a:lnTo>
                  <a:lnTo>
                    <a:pt x="1418538" y="1746331"/>
                  </a:lnTo>
                  <a:lnTo>
                    <a:pt x="1429092" y="1746331"/>
                  </a:lnTo>
                  <a:lnTo>
                    <a:pt x="1429092" y="1753865"/>
                  </a:lnTo>
                  <a:lnTo>
                    <a:pt x="1433365" y="1753865"/>
                  </a:lnTo>
                  <a:lnTo>
                    <a:pt x="1437637" y="1753865"/>
                  </a:lnTo>
                  <a:lnTo>
                    <a:pt x="1437637" y="1762905"/>
                  </a:lnTo>
                  <a:lnTo>
                    <a:pt x="1439648" y="1762905"/>
                  </a:lnTo>
                  <a:lnTo>
                    <a:pt x="1439648" y="1770439"/>
                  </a:lnTo>
                  <a:lnTo>
                    <a:pt x="1441784" y="1770439"/>
                  </a:lnTo>
                  <a:lnTo>
                    <a:pt x="1488277" y="1770439"/>
                  </a:lnTo>
                  <a:lnTo>
                    <a:pt x="1543189" y="1770439"/>
                  </a:lnTo>
                  <a:lnTo>
                    <a:pt x="1543189" y="1777973"/>
                  </a:lnTo>
                  <a:lnTo>
                    <a:pt x="1562163" y="1777973"/>
                  </a:lnTo>
                  <a:lnTo>
                    <a:pt x="1562163" y="1787013"/>
                  </a:lnTo>
                  <a:lnTo>
                    <a:pt x="1629641" y="1787013"/>
                  </a:lnTo>
                  <a:lnTo>
                    <a:pt x="1671861" y="1787013"/>
                  </a:lnTo>
                  <a:lnTo>
                    <a:pt x="1682416" y="1787013"/>
                  </a:lnTo>
                  <a:lnTo>
                    <a:pt x="1682416" y="1796054"/>
                  </a:lnTo>
                  <a:lnTo>
                    <a:pt x="1703527" y="1796054"/>
                  </a:lnTo>
                  <a:lnTo>
                    <a:pt x="1703527" y="1805094"/>
                  </a:lnTo>
                  <a:lnTo>
                    <a:pt x="1899928" y="1805094"/>
                  </a:lnTo>
                  <a:lnTo>
                    <a:pt x="1899928" y="1814135"/>
                  </a:lnTo>
                  <a:lnTo>
                    <a:pt x="1902064" y="1814135"/>
                  </a:lnTo>
                  <a:lnTo>
                    <a:pt x="1902064" y="1823175"/>
                  </a:lnTo>
                  <a:lnTo>
                    <a:pt x="1988516" y="1823175"/>
                  </a:lnTo>
                  <a:lnTo>
                    <a:pt x="1992788" y="1823175"/>
                  </a:lnTo>
                  <a:lnTo>
                    <a:pt x="1992788" y="1832216"/>
                  </a:lnTo>
                  <a:lnTo>
                    <a:pt x="2007616" y="1832216"/>
                  </a:lnTo>
                  <a:lnTo>
                    <a:pt x="2100476" y="1832216"/>
                  </a:lnTo>
                  <a:lnTo>
                    <a:pt x="2100476" y="1841256"/>
                  </a:lnTo>
                  <a:lnTo>
                    <a:pt x="2146843" y="1841256"/>
                  </a:lnTo>
                  <a:lnTo>
                    <a:pt x="2146843" y="1850297"/>
                  </a:lnTo>
                  <a:lnTo>
                    <a:pt x="2155387" y="1850297"/>
                  </a:lnTo>
                  <a:lnTo>
                    <a:pt x="2155387" y="1859337"/>
                  </a:lnTo>
                  <a:lnTo>
                    <a:pt x="2341108" y="1859337"/>
                  </a:lnTo>
                  <a:lnTo>
                    <a:pt x="2438241" y="1859337"/>
                  </a:lnTo>
                  <a:lnTo>
                    <a:pt x="2516274" y="1859337"/>
                  </a:lnTo>
                  <a:lnTo>
                    <a:pt x="2516274" y="1869885"/>
                  </a:lnTo>
                  <a:lnTo>
                    <a:pt x="2676737" y="1869885"/>
                  </a:lnTo>
                  <a:lnTo>
                    <a:pt x="2839336" y="1869885"/>
                  </a:lnTo>
                  <a:lnTo>
                    <a:pt x="2930061" y="1869885"/>
                  </a:lnTo>
                  <a:lnTo>
                    <a:pt x="2930061" y="1880432"/>
                  </a:lnTo>
                  <a:lnTo>
                    <a:pt x="3012366" y="1880432"/>
                  </a:lnTo>
                  <a:lnTo>
                    <a:pt x="3025057" y="1880432"/>
                  </a:lnTo>
                  <a:lnTo>
                    <a:pt x="3025057" y="1890979"/>
                  </a:lnTo>
                  <a:lnTo>
                    <a:pt x="3044031" y="1890979"/>
                  </a:lnTo>
                  <a:lnTo>
                    <a:pt x="3166547" y="1890979"/>
                  </a:lnTo>
                  <a:lnTo>
                    <a:pt x="3208767" y="1890979"/>
                  </a:lnTo>
                  <a:lnTo>
                    <a:pt x="3345984" y="1890979"/>
                  </a:lnTo>
                  <a:lnTo>
                    <a:pt x="3377649" y="1890979"/>
                  </a:lnTo>
                  <a:lnTo>
                    <a:pt x="3521149" y="1890979"/>
                  </a:lnTo>
                  <a:lnTo>
                    <a:pt x="3521149" y="1906047"/>
                  </a:lnTo>
                  <a:lnTo>
                    <a:pt x="3584480" y="1906047"/>
                  </a:lnTo>
                  <a:lnTo>
                    <a:pt x="3630973" y="1906047"/>
                  </a:lnTo>
                  <a:lnTo>
                    <a:pt x="3681613" y="1906047"/>
                  </a:lnTo>
                  <a:lnTo>
                    <a:pt x="3907543" y="1906047"/>
                  </a:lnTo>
                  <a:lnTo>
                    <a:pt x="3926517" y="1906047"/>
                  </a:lnTo>
                  <a:lnTo>
                    <a:pt x="3949764" y="1906047"/>
                  </a:lnTo>
                  <a:lnTo>
                    <a:pt x="3951774" y="1906047"/>
                  </a:lnTo>
                  <a:lnTo>
                    <a:pt x="4000404" y="1906047"/>
                  </a:lnTo>
                </a:path>
              </a:pathLst>
            </a:custGeom>
            <a:noFill/>
            <a:ln w="32156" cap="flat">
              <a:solidFill>
                <a:srgbClr val="5E8298"/>
              </a:solidFill>
              <a:prstDash val="solid"/>
              <a:miter/>
            </a:ln>
          </p:spPr>
          <p:txBody>
            <a:bodyPr rtlCol="0" anchor="ctr"/>
            <a:lstStyle/>
            <a:p>
              <a:endParaRPr lang="en-US"/>
            </a:p>
          </p:txBody>
        </p:sp>
      </p:grpSp>
      <p:sp>
        <p:nvSpPr>
          <p:cNvPr id="178" name="TextBox 177">
            <a:extLst>
              <a:ext uri="{FF2B5EF4-FFF2-40B4-BE49-F238E27FC236}">
                <a16:creationId xmlns:a16="http://schemas.microsoft.com/office/drawing/2014/main" id="{8CFAEF0F-A151-4C8F-4979-B70796121126}"/>
              </a:ext>
            </a:extLst>
          </p:cNvPr>
          <p:cNvSpPr txBox="1"/>
          <p:nvPr/>
        </p:nvSpPr>
        <p:spPr>
          <a:xfrm rot="16200000">
            <a:off x="5276895" y="2813850"/>
            <a:ext cx="1851989" cy="369332"/>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Progression-free</a:t>
            </a:r>
            <a:br>
              <a:rPr lang="en-GB" sz="1200" b="1" noProof="0">
                <a:latin typeface="Arial" panose="020B0604020202020204" pitchFamily="34" charset="0"/>
                <a:ea typeface="Aileron" charset="0"/>
                <a:cs typeface="Arial" panose="020B0604020202020204" pitchFamily="34" charset="0"/>
              </a:rPr>
            </a:br>
            <a:r>
              <a:rPr lang="en-GB" sz="1200" b="1" noProof="0">
                <a:latin typeface="Arial" panose="020B0604020202020204" pitchFamily="34" charset="0"/>
                <a:ea typeface="Aileron" charset="0"/>
                <a:cs typeface="Arial" panose="020B0604020202020204" pitchFamily="34" charset="0"/>
              </a:rPr>
              <a:t>survival (%)</a:t>
            </a:r>
          </a:p>
        </p:txBody>
      </p:sp>
      <p:sp>
        <p:nvSpPr>
          <p:cNvPr id="179" name="TextBox 178">
            <a:extLst>
              <a:ext uri="{FF2B5EF4-FFF2-40B4-BE49-F238E27FC236}">
                <a16:creationId xmlns:a16="http://schemas.microsoft.com/office/drawing/2014/main" id="{2F378F17-3E8A-D71E-5AD0-2BAA66BB1CA2}"/>
              </a:ext>
            </a:extLst>
          </p:cNvPr>
          <p:cNvSpPr txBox="1"/>
          <p:nvPr/>
        </p:nvSpPr>
        <p:spPr>
          <a:xfrm>
            <a:off x="6563689" y="3930973"/>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180" name="TextBox 179">
            <a:extLst>
              <a:ext uri="{FF2B5EF4-FFF2-40B4-BE49-F238E27FC236}">
                <a16:creationId xmlns:a16="http://schemas.microsoft.com/office/drawing/2014/main" id="{BC543D34-4C31-0458-70D6-5CABF0171DCD}"/>
              </a:ext>
            </a:extLst>
          </p:cNvPr>
          <p:cNvSpPr txBox="1"/>
          <p:nvPr/>
        </p:nvSpPr>
        <p:spPr>
          <a:xfrm>
            <a:off x="6714485"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181" name="TextBox 180">
            <a:extLst>
              <a:ext uri="{FF2B5EF4-FFF2-40B4-BE49-F238E27FC236}">
                <a16:creationId xmlns:a16="http://schemas.microsoft.com/office/drawing/2014/main" id="{2B3EBF28-6DA0-8FFC-11A4-F273CF168F90}"/>
              </a:ext>
            </a:extLst>
          </p:cNvPr>
          <p:cNvSpPr txBox="1"/>
          <p:nvPr/>
        </p:nvSpPr>
        <p:spPr>
          <a:xfrm>
            <a:off x="1068558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72</a:t>
            </a:r>
          </a:p>
        </p:txBody>
      </p:sp>
      <p:sp>
        <p:nvSpPr>
          <p:cNvPr id="182" name="TextBox 181">
            <a:extLst>
              <a:ext uri="{FF2B5EF4-FFF2-40B4-BE49-F238E27FC236}">
                <a16:creationId xmlns:a16="http://schemas.microsoft.com/office/drawing/2014/main" id="{B8486EA9-95C4-E572-5495-74B9659263EA}"/>
              </a:ext>
            </a:extLst>
          </p:cNvPr>
          <p:cNvSpPr txBox="1"/>
          <p:nvPr/>
        </p:nvSpPr>
        <p:spPr>
          <a:xfrm>
            <a:off x="1003040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60</a:t>
            </a:r>
          </a:p>
        </p:txBody>
      </p:sp>
      <p:sp>
        <p:nvSpPr>
          <p:cNvPr id="183" name="TextBox 182">
            <a:extLst>
              <a:ext uri="{FF2B5EF4-FFF2-40B4-BE49-F238E27FC236}">
                <a16:creationId xmlns:a16="http://schemas.microsoft.com/office/drawing/2014/main" id="{89C25A83-DAD6-9290-6A69-CA63A0F9AF5B}"/>
              </a:ext>
            </a:extLst>
          </p:cNvPr>
          <p:cNvSpPr txBox="1"/>
          <p:nvPr/>
        </p:nvSpPr>
        <p:spPr>
          <a:xfrm>
            <a:off x="969510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p:txBody>
      </p:sp>
      <p:sp>
        <p:nvSpPr>
          <p:cNvPr id="184" name="TextBox 183">
            <a:extLst>
              <a:ext uri="{FF2B5EF4-FFF2-40B4-BE49-F238E27FC236}">
                <a16:creationId xmlns:a16="http://schemas.microsoft.com/office/drawing/2014/main" id="{0779D648-57B5-D648-7E0A-5592A95D78DF}"/>
              </a:ext>
            </a:extLst>
          </p:cNvPr>
          <p:cNvSpPr txBox="1"/>
          <p:nvPr/>
        </p:nvSpPr>
        <p:spPr>
          <a:xfrm>
            <a:off x="936084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48</a:t>
            </a:r>
          </a:p>
        </p:txBody>
      </p:sp>
      <p:sp>
        <p:nvSpPr>
          <p:cNvPr id="185" name="TextBox 184">
            <a:extLst>
              <a:ext uri="{FF2B5EF4-FFF2-40B4-BE49-F238E27FC236}">
                <a16:creationId xmlns:a16="http://schemas.microsoft.com/office/drawing/2014/main" id="{C3B76833-79D5-A7CB-248F-1016258B2E1D}"/>
              </a:ext>
            </a:extLst>
          </p:cNvPr>
          <p:cNvSpPr txBox="1"/>
          <p:nvPr/>
        </p:nvSpPr>
        <p:spPr>
          <a:xfrm>
            <a:off x="9023800"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42</a:t>
            </a:r>
          </a:p>
        </p:txBody>
      </p:sp>
      <p:sp>
        <p:nvSpPr>
          <p:cNvPr id="186" name="TextBox 185">
            <a:extLst>
              <a:ext uri="{FF2B5EF4-FFF2-40B4-BE49-F238E27FC236}">
                <a16:creationId xmlns:a16="http://schemas.microsoft.com/office/drawing/2014/main" id="{732C3756-0089-76EB-84F0-5F1DD8324A16}"/>
              </a:ext>
            </a:extLst>
          </p:cNvPr>
          <p:cNvSpPr txBox="1"/>
          <p:nvPr/>
        </p:nvSpPr>
        <p:spPr>
          <a:xfrm>
            <a:off x="5703310" y="4377208"/>
            <a:ext cx="839974" cy="415498"/>
          </a:xfrm>
          <a:prstGeom prst="rect">
            <a:avLst/>
          </a:prstGeom>
          <a:noFill/>
        </p:spPr>
        <p:txBody>
          <a:bodyPr wrap="none" lIns="0" tIns="0" rIns="0" bIns="0" rtlCol="0">
            <a:spAutoFit/>
          </a:bodyPr>
          <a:lstStyle/>
          <a:p>
            <a:pPr algn="r"/>
            <a:r>
              <a:rPr lang="en-GB" sz="900" b="1" noProof="0" dirty="0">
                <a:solidFill>
                  <a:srgbClr val="211D1E"/>
                </a:solidFill>
                <a:effectLst/>
                <a:latin typeface="Arial" panose="020B0604020202020204" pitchFamily="34" charset="0"/>
                <a:cs typeface="Arial" panose="020B0604020202020204" pitchFamily="34" charset="0"/>
              </a:rPr>
              <a:t>Number at risk </a:t>
            </a:r>
            <a:br>
              <a:rPr lang="en-GB" sz="900" b="1" noProof="0" dirty="0">
                <a:solidFill>
                  <a:srgbClr val="211D1E"/>
                </a:solidFill>
                <a:effectLst/>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LEN/PEMBRO</a:t>
            </a:r>
            <a:endParaRPr lang="en-GB" sz="900" b="1" noProof="0" dirty="0">
              <a:solidFill>
                <a:srgbClr val="211D1E"/>
              </a:solidFill>
              <a:effectLst/>
              <a:latin typeface="Arial" panose="020B0604020202020204" pitchFamily="34" charset="0"/>
              <a:cs typeface="Arial" panose="020B0604020202020204" pitchFamily="34" charset="0"/>
            </a:endParaRPr>
          </a:p>
          <a:p>
            <a:pPr algn="r"/>
            <a:r>
              <a:rPr lang="en-GB" sz="900" b="1" noProof="0" dirty="0">
                <a:solidFill>
                  <a:schemeClr val="accent1"/>
                </a:solidFill>
                <a:latin typeface="Arial" panose="020B0604020202020204" pitchFamily="34" charset="0"/>
                <a:cs typeface="Arial" panose="020B0604020202020204" pitchFamily="34" charset="0"/>
              </a:rPr>
              <a:t>TPC</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7987146A-983B-32AF-9C1C-0AFF2218FFEB}"/>
              </a:ext>
            </a:extLst>
          </p:cNvPr>
          <p:cNvSpPr txBox="1"/>
          <p:nvPr/>
        </p:nvSpPr>
        <p:spPr>
          <a:xfrm>
            <a:off x="66527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411</a:t>
            </a:r>
          </a:p>
          <a:p>
            <a:pPr algn="ctr"/>
            <a:r>
              <a:rPr lang="en-GB" sz="900" dirty="0">
                <a:solidFill>
                  <a:srgbClr val="211D1E"/>
                </a:solidFill>
                <a:latin typeface="Arial" panose="020B0604020202020204" pitchFamily="34" charset="0"/>
                <a:cs typeface="Arial" panose="020B0604020202020204" pitchFamily="34" charset="0"/>
              </a:rPr>
              <a:t>416</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98EEACB5-1B53-6324-26BC-EFCFFFECBFD9}"/>
              </a:ext>
            </a:extLst>
          </p:cNvPr>
          <p:cNvSpPr txBox="1"/>
          <p:nvPr/>
        </p:nvSpPr>
        <p:spPr>
          <a:xfrm>
            <a:off x="8692475"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p:txBody>
      </p:sp>
      <p:sp>
        <p:nvSpPr>
          <p:cNvPr id="189" name="TextBox 188">
            <a:extLst>
              <a:ext uri="{FF2B5EF4-FFF2-40B4-BE49-F238E27FC236}">
                <a16:creationId xmlns:a16="http://schemas.microsoft.com/office/drawing/2014/main" id="{962726BA-C5FC-4ED4-3E57-8D4392A36CAF}"/>
              </a:ext>
            </a:extLst>
          </p:cNvPr>
          <p:cNvSpPr txBox="1"/>
          <p:nvPr/>
        </p:nvSpPr>
        <p:spPr>
          <a:xfrm>
            <a:off x="834858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190" name="TextBox 189">
            <a:extLst>
              <a:ext uri="{FF2B5EF4-FFF2-40B4-BE49-F238E27FC236}">
                <a16:creationId xmlns:a16="http://schemas.microsoft.com/office/drawing/2014/main" id="{85DBF128-A1CB-5A23-6BE5-FC8767677457}"/>
              </a:ext>
            </a:extLst>
          </p:cNvPr>
          <p:cNvSpPr txBox="1"/>
          <p:nvPr/>
        </p:nvSpPr>
        <p:spPr>
          <a:xfrm>
            <a:off x="767794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191" name="TextBox 190">
            <a:extLst>
              <a:ext uri="{FF2B5EF4-FFF2-40B4-BE49-F238E27FC236}">
                <a16:creationId xmlns:a16="http://schemas.microsoft.com/office/drawing/2014/main" id="{823793A3-2945-8A9E-1119-73196D9455B8}"/>
              </a:ext>
            </a:extLst>
          </p:cNvPr>
          <p:cNvSpPr txBox="1"/>
          <p:nvPr/>
        </p:nvSpPr>
        <p:spPr>
          <a:xfrm>
            <a:off x="800899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24</a:t>
            </a:r>
          </a:p>
        </p:txBody>
      </p:sp>
      <p:sp>
        <p:nvSpPr>
          <p:cNvPr id="192" name="TextBox 191">
            <a:extLst>
              <a:ext uri="{FF2B5EF4-FFF2-40B4-BE49-F238E27FC236}">
                <a16:creationId xmlns:a16="http://schemas.microsoft.com/office/drawing/2014/main" id="{2CD6230F-8253-2B03-A330-93B262A8E947}"/>
              </a:ext>
            </a:extLst>
          </p:cNvPr>
          <p:cNvSpPr txBox="1"/>
          <p:nvPr/>
        </p:nvSpPr>
        <p:spPr>
          <a:xfrm>
            <a:off x="7344061"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193" name="TextBox 192">
            <a:extLst>
              <a:ext uri="{FF2B5EF4-FFF2-40B4-BE49-F238E27FC236}">
                <a16:creationId xmlns:a16="http://schemas.microsoft.com/office/drawing/2014/main" id="{69BA0247-1FF1-1EB8-DE75-B3D11ECABE98}"/>
              </a:ext>
            </a:extLst>
          </p:cNvPr>
          <p:cNvSpPr txBox="1"/>
          <p:nvPr/>
        </p:nvSpPr>
        <p:spPr>
          <a:xfrm>
            <a:off x="7042227"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194" name="TextBox 193">
            <a:extLst>
              <a:ext uri="{FF2B5EF4-FFF2-40B4-BE49-F238E27FC236}">
                <a16:creationId xmlns:a16="http://schemas.microsoft.com/office/drawing/2014/main" id="{9BEF6F70-CA6C-512C-AD3A-CC241FAE9CD6}"/>
              </a:ext>
            </a:extLst>
          </p:cNvPr>
          <p:cNvSpPr txBox="1"/>
          <p:nvPr/>
        </p:nvSpPr>
        <p:spPr>
          <a:xfrm>
            <a:off x="7754758" y="427435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graphicFrame>
        <p:nvGraphicFramePr>
          <p:cNvPr id="195" name="Table 194">
            <a:extLst>
              <a:ext uri="{FF2B5EF4-FFF2-40B4-BE49-F238E27FC236}">
                <a16:creationId xmlns:a16="http://schemas.microsoft.com/office/drawing/2014/main" id="{FA5D54BF-C184-FDA2-3F74-82A4BB8C15A7}"/>
              </a:ext>
            </a:extLst>
          </p:cNvPr>
          <p:cNvGraphicFramePr>
            <a:graphicFrameLocks noGrp="1"/>
          </p:cNvGraphicFramePr>
          <p:nvPr>
            <p:extLst>
              <p:ext uri="{D42A27DB-BD31-4B8C-83A1-F6EECF244321}">
                <p14:modId xmlns:p14="http://schemas.microsoft.com/office/powerpoint/2010/main" val="1953585206"/>
              </p:ext>
            </p:extLst>
          </p:nvPr>
        </p:nvGraphicFramePr>
        <p:xfrm>
          <a:off x="6096000" y="4942887"/>
          <a:ext cx="4788464" cy="754629"/>
        </p:xfrm>
        <a:graphic>
          <a:graphicData uri="http://schemas.openxmlformats.org/drawingml/2006/table">
            <a:tbl>
              <a:tblPr firstRow="1" bandRow="1">
                <a:tableStyleId>{5C22544A-7EE6-4342-B048-85BDC9FD1C3A}</a:tableStyleId>
              </a:tblPr>
              <a:tblGrid>
                <a:gridCol w="1860570">
                  <a:extLst>
                    <a:ext uri="{9D8B030D-6E8A-4147-A177-3AD203B41FA5}">
                      <a16:colId xmlns:a16="http://schemas.microsoft.com/office/drawing/2014/main" val="2870562913"/>
                    </a:ext>
                  </a:extLst>
                </a:gridCol>
                <a:gridCol w="1463947">
                  <a:extLst>
                    <a:ext uri="{9D8B030D-6E8A-4147-A177-3AD203B41FA5}">
                      <a16:colId xmlns:a16="http://schemas.microsoft.com/office/drawing/2014/main" val="3546940678"/>
                    </a:ext>
                  </a:extLst>
                </a:gridCol>
                <a:gridCol w="1463947">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dirty="0">
                          <a:latin typeface="Arial"/>
                          <a:cs typeface="Arial"/>
                        </a:rPr>
                        <a:t>TPC</a:t>
                      </a:r>
                      <a:endParaRPr lang="en-GB" sz="1100" noProof="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dirty="0">
                          <a:solidFill>
                            <a:schemeClr val="tx1"/>
                          </a:solidFill>
                          <a:latin typeface="Arial"/>
                          <a:cs typeface="Arial"/>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322 (80.8)</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298 (71.6)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dirty="0">
                          <a:solidFill>
                            <a:schemeClr val="tx1"/>
                          </a:solidFill>
                          <a:latin typeface="Arial"/>
                          <a:cs typeface="Arial"/>
                        </a:rPr>
                        <a:t>Median PFS (95% CI),</a:t>
                      </a:r>
                      <a:r>
                        <a:rPr lang="en-GB" sz="1100" b="0" baseline="30000" noProof="0" dirty="0">
                          <a:solidFill>
                            <a:schemeClr val="tx1"/>
                          </a:solidFill>
                          <a:latin typeface="Arial"/>
                          <a:cs typeface="Arial"/>
                        </a:rPr>
                        <a:t>b</a:t>
                      </a:r>
                      <a:r>
                        <a:rPr lang="en-GB" sz="1100" b="0" noProof="0" dirty="0">
                          <a:solidFill>
                            <a:schemeClr val="tx1"/>
                          </a:solidFill>
                          <a:latin typeface="Arial"/>
                          <a:cs typeface="Arial"/>
                        </a:rPr>
                        <a:t> </a:t>
                      </a:r>
                      <a:r>
                        <a:rPr lang="en-GB" sz="1100" b="0" noProof="0" dirty="0" err="1">
                          <a:solidFill>
                            <a:schemeClr val="tx1"/>
                          </a:solidFill>
                          <a:latin typeface="Arial"/>
                          <a:cs typeface="Arial"/>
                        </a:rPr>
                        <a:t>mo</a:t>
                      </a:r>
                      <a:endParaRPr lang="en-GB" sz="1100" b="0" noProof="0" dirty="0">
                        <a:solidFill>
                          <a:schemeClr val="tx1"/>
                        </a:solidFill>
                        <a:latin typeface="Arial"/>
                        <a:cs typeface="Arial"/>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7.3 (5.7-7.6)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3.8 (3.6-4.2)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dirty="0">
                          <a:solidFill>
                            <a:schemeClr val="tx1"/>
                          </a:solidFill>
                          <a:latin typeface="Arial"/>
                          <a:cs typeface="Arial"/>
                        </a:rPr>
                        <a:t>    HR (95% CI)</a:t>
                      </a:r>
                      <a:r>
                        <a:rPr lang="en-GB" sz="1100" b="0" baseline="30000" noProof="0" dirty="0">
                          <a:solidFill>
                            <a:schemeClr val="tx1"/>
                          </a:solidFill>
                          <a:latin typeface="Arial"/>
                          <a:cs typeface="Arial"/>
                        </a:rPr>
                        <a:t>c</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dirty="0">
                          <a:solidFill>
                            <a:schemeClr val="tx1"/>
                          </a:solidFill>
                          <a:latin typeface="Arial"/>
                          <a:cs typeface="Arial"/>
                        </a:rPr>
                        <a:t>0.56 (0.48-0.66)</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196" name="TextBox 195">
            <a:extLst>
              <a:ext uri="{FF2B5EF4-FFF2-40B4-BE49-F238E27FC236}">
                <a16:creationId xmlns:a16="http://schemas.microsoft.com/office/drawing/2014/main" id="{E695F010-16E3-4CEF-2FB2-0E9B848BE2C1}"/>
              </a:ext>
            </a:extLst>
          </p:cNvPr>
          <p:cNvSpPr txBox="1"/>
          <p:nvPr/>
        </p:nvSpPr>
        <p:spPr>
          <a:xfrm>
            <a:off x="1036173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66</a:t>
            </a:r>
          </a:p>
        </p:txBody>
      </p:sp>
      <p:sp>
        <p:nvSpPr>
          <p:cNvPr id="197" name="TextBox 196">
            <a:extLst>
              <a:ext uri="{FF2B5EF4-FFF2-40B4-BE49-F238E27FC236}">
                <a16:creationId xmlns:a16="http://schemas.microsoft.com/office/drawing/2014/main" id="{744F92F7-5E33-F2B4-56EA-93AF07E6DFD1}"/>
              </a:ext>
            </a:extLst>
          </p:cNvPr>
          <p:cNvSpPr txBox="1"/>
          <p:nvPr/>
        </p:nvSpPr>
        <p:spPr>
          <a:xfrm>
            <a:off x="69702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203</a:t>
            </a:r>
          </a:p>
          <a:p>
            <a:pPr algn="ctr"/>
            <a:r>
              <a:rPr lang="en-GB" sz="900" dirty="0">
                <a:solidFill>
                  <a:srgbClr val="211D1E"/>
                </a:solidFill>
                <a:latin typeface="Arial" panose="020B0604020202020204" pitchFamily="34" charset="0"/>
                <a:cs typeface="Arial" panose="020B0604020202020204" pitchFamily="34" charset="0"/>
              </a:rPr>
              <a:t>94</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6FE35F0A-7DB6-B74E-DA24-3C3DBF9BCDB0}"/>
              </a:ext>
            </a:extLst>
          </p:cNvPr>
          <p:cNvSpPr txBox="1"/>
          <p:nvPr/>
        </p:nvSpPr>
        <p:spPr>
          <a:xfrm>
            <a:off x="7335399"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110</a:t>
            </a:r>
          </a:p>
          <a:p>
            <a:pPr algn="ctr"/>
            <a:r>
              <a:rPr lang="en-GB" sz="900" dirty="0">
                <a:solidFill>
                  <a:srgbClr val="211D1E"/>
                </a:solidFill>
                <a:latin typeface="Arial" panose="020B0604020202020204" pitchFamily="34" charset="0"/>
                <a:cs typeface="Arial" panose="020B0604020202020204" pitchFamily="34" charset="0"/>
              </a:rPr>
              <a:t>27</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EE46E182-3BD9-0D06-1EFA-BB93A465EE50}"/>
              </a:ext>
            </a:extLst>
          </p:cNvPr>
          <p:cNvSpPr txBox="1"/>
          <p:nvPr/>
        </p:nvSpPr>
        <p:spPr>
          <a:xfrm>
            <a:off x="801198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59</a:t>
            </a:r>
          </a:p>
          <a:p>
            <a:pPr algn="ctr"/>
            <a:r>
              <a:rPr lang="en-GB" sz="900" dirty="0">
                <a:solidFill>
                  <a:srgbClr val="211D1E"/>
                </a:solidFill>
                <a:latin typeface="Arial" panose="020B0604020202020204" pitchFamily="34" charset="0"/>
                <a:cs typeface="Arial" panose="020B0604020202020204" pitchFamily="34" charset="0"/>
              </a:rPr>
              <a:t>8</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250D9960-36AF-5806-E45F-F4B83FFE2ECC}"/>
              </a:ext>
            </a:extLst>
          </p:cNvPr>
          <p:cNvSpPr txBox="1"/>
          <p:nvPr/>
        </p:nvSpPr>
        <p:spPr>
          <a:xfrm>
            <a:off x="768813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80</a:t>
            </a:r>
          </a:p>
          <a:p>
            <a:pPr algn="ctr"/>
            <a:r>
              <a:rPr lang="en-GB" sz="900" dirty="0">
                <a:solidFill>
                  <a:srgbClr val="211D1E"/>
                </a:solidFill>
                <a:latin typeface="Arial" panose="020B0604020202020204" pitchFamily="34" charset="0"/>
                <a:cs typeface="Arial" panose="020B0604020202020204" pitchFamily="34" charset="0"/>
              </a:rPr>
              <a:t>15</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60BBB878-BF63-E8B5-E3D0-892FA71E1C0F}"/>
              </a:ext>
            </a:extLst>
          </p:cNvPr>
          <p:cNvSpPr txBox="1"/>
          <p:nvPr/>
        </p:nvSpPr>
        <p:spPr>
          <a:xfrm>
            <a:off x="10707869" y="4500319"/>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0</a:t>
            </a:r>
          </a:p>
          <a:p>
            <a:pPr algn="ctr"/>
            <a:r>
              <a:rPr lang="en-GB" sz="900" noProof="0">
                <a:solidFill>
                  <a:srgbClr val="211D1E"/>
                </a:solidFill>
                <a:latin typeface="Arial" panose="020B0604020202020204" pitchFamily="34" charset="0"/>
                <a:cs typeface="Arial" panose="020B0604020202020204" pitchFamily="34" charset="0"/>
              </a:rPr>
              <a:t>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B7B7AE2B-18A3-690E-85D2-F6A6FA2F8060}"/>
              </a:ext>
            </a:extLst>
          </p:cNvPr>
          <p:cNvSpPr txBox="1"/>
          <p:nvPr/>
        </p:nvSpPr>
        <p:spPr>
          <a:xfrm>
            <a:off x="10412594" y="4500319"/>
            <a:ext cx="6412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9</a:t>
            </a:r>
          </a:p>
          <a:p>
            <a:pPr algn="ctr"/>
            <a:r>
              <a:rPr lang="en-GB" sz="900" dirty="0">
                <a:solidFill>
                  <a:srgbClr val="211D1E"/>
                </a:solidFill>
                <a:latin typeface="Arial" panose="020B0604020202020204" pitchFamily="34" charset="0"/>
                <a:cs typeface="Arial" panose="020B0604020202020204" pitchFamily="34" charset="0"/>
              </a:rPr>
              <a:t>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86E8113C-1B17-00B5-C7DE-1CB20D135974}"/>
              </a:ext>
            </a:extLst>
          </p:cNvPr>
          <p:cNvSpPr txBox="1"/>
          <p:nvPr/>
        </p:nvSpPr>
        <p:spPr>
          <a:xfrm>
            <a:off x="1003128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17</a:t>
            </a:r>
          </a:p>
          <a:p>
            <a:pPr algn="ctr"/>
            <a:r>
              <a:rPr lang="en-GB" sz="900" dirty="0">
                <a:solidFill>
                  <a:srgbClr val="211D1E"/>
                </a:solidFill>
                <a:latin typeface="Arial" panose="020B0604020202020204" pitchFamily="34" charset="0"/>
                <a:cs typeface="Arial" panose="020B0604020202020204" pitchFamily="34" charset="0"/>
              </a:rPr>
              <a:t>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B84D0920-3A9A-098D-C159-157A406FF6A5}"/>
              </a:ext>
            </a:extLst>
          </p:cNvPr>
          <p:cNvSpPr txBox="1"/>
          <p:nvPr/>
        </p:nvSpPr>
        <p:spPr>
          <a:xfrm>
            <a:off x="969790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25</a:t>
            </a:r>
          </a:p>
          <a:p>
            <a:pPr algn="ctr"/>
            <a:r>
              <a:rPr lang="en-GB" sz="900" dirty="0">
                <a:solidFill>
                  <a:srgbClr val="211D1E"/>
                </a:solidFill>
                <a:latin typeface="Arial" panose="020B0604020202020204" pitchFamily="34" charset="0"/>
                <a:cs typeface="Arial" panose="020B0604020202020204" pitchFamily="34" charset="0"/>
              </a:rPr>
              <a:t>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5EB57E5-BA74-FC30-79B6-377AC6731A2D}"/>
              </a:ext>
            </a:extLst>
          </p:cNvPr>
          <p:cNvSpPr txBox="1"/>
          <p:nvPr/>
        </p:nvSpPr>
        <p:spPr>
          <a:xfrm>
            <a:off x="936453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27</a:t>
            </a:r>
          </a:p>
          <a:p>
            <a:pPr algn="ctr"/>
            <a:r>
              <a:rPr lang="en-GB" sz="900" dirty="0">
                <a:solidFill>
                  <a:srgbClr val="211D1E"/>
                </a:solidFill>
                <a:latin typeface="Arial" panose="020B0604020202020204" pitchFamily="34" charset="0"/>
                <a:cs typeface="Arial" panose="020B0604020202020204" pitchFamily="34" charset="0"/>
              </a:rPr>
              <a:t>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EDA46A0B-3C64-F374-F8B9-27ECE3F59E81}"/>
              </a:ext>
            </a:extLst>
          </p:cNvPr>
          <p:cNvSpPr txBox="1"/>
          <p:nvPr/>
        </p:nvSpPr>
        <p:spPr>
          <a:xfrm>
            <a:off x="903433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41</a:t>
            </a:r>
          </a:p>
          <a:p>
            <a:pPr algn="ctr"/>
            <a:r>
              <a:rPr lang="en-GB" sz="900" dirty="0">
                <a:solidFill>
                  <a:srgbClr val="211D1E"/>
                </a:solidFill>
                <a:latin typeface="Arial" panose="020B0604020202020204" pitchFamily="34" charset="0"/>
                <a:cs typeface="Arial" panose="020B0604020202020204" pitchFamily="34" charset="0"/>
              </a:rPr>
              <a:t>4</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4EC1C809-0C65-8580-2934-E89DB86A305A}"/>
              </a:ext>
            </a:extLst>
          </p:cNvPr>
          <p:cNvSpPr txBox="1"/>
          <p:nvPr/>
        </p:nvSpPr>
        <p:spPr>
          <a:xfrm>
            <a:off x="869460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36</a:t>
            </a:r>
          </a:p>
          <a:p>
            <a:pPr algn="ctr"/>
            <a:r>
              <a:rPr lang="en-GB" sz="900" dirty="0">
                <a:solidFill>
                  <a:srgbClr val="211D1E"/>
                </a:solidFill>
                <a:latin typeface="Arial" panose="020B0604020202020204" pitchFamily="34" charset="0"/>
                <a:cs typeface="Arial" panose="020B0604020202020204" pitchFamily="34" charset="0"/>
              </a:rPr>
              <a:t>5</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3AA82A63-F74A-7343-9F21-B515020A3328}"/>
              </a:ext>
            </a:extLst>
          </p:cNvPr>
          <p:cNvSpPr txBox="1"/>
          <p:nvPr/>
        </p:nvSpPr>
        <p:spPr>
          <a:xfrm>
            <a:off x="835488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48</a:t>
            </a:r>
          </a:p>
          <a:p>
            <a:pPr algn="ctr"/>
            <a:r>
              <a:rPr lang="en-GB" sz="900" dirty="0">
                <a:solidFill>
                  <a:srgbClr val="211D1E"/>
                </a:solidFill>
                <a:latin typeface="Arial" panose="020B0604020202020204" pitchFamily="34" charset="0"/>
                <a:cs typeface="Arial" panose="020B0604020202020204" pitchFamily="34" charset="0"/>
              </a:rPr>
              <a:t>6</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9E540BD9-5B57-9245-2C74-253E206701F9}"/>
              </a:ext>
            </a:extLst>
          </p:cNvPr>
          <p:cNvSpPr txBox="1"/>
          <p:nvPr/>
        </p:nvSpPr>
        <p:spPr>
          <a:xfrm>
            <a:off x="6422625" y="1908675"/>
            <a:ext cx="211596"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100</a:t>
            </a:r>
          </a:p>
        </p:txBody>
      </p:sp>
      <p:sp>
        <p:nvSpPr>
          <p:cNvPr id="210" name="TextBox 209">
            <a:extLst>
              <a:ext uri="{FF2B5EF4-FFF2-40B4-BE49-F238E27FC236}">
                <a16:creationId xmlns:a16="http://schemas.microsoft.com/office/drawing/2014/main" id="{6CE22BAC-6866-FFE5-3FED-CA92D7778582}"/>
              </a:ext>
            </a:extLst>
          </p:cNvPr>
          <p:cNvSpPr txBox="1"/>
          <p:nvPr/>
        </p:nvSpPr>
        <p:spPr>
          <a:xfrm>
            <a:off x="6493157" y="211090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211" name="TextBox 210">
            <a:extLst>
              <a:ext uri="{FF2B5EF4-FFF2-40B4-BE49-F238E27FC236}">
                <a16:creationId xmlns:a16="http://schemas.microsoft.com/office/drawing/2014/main" id="{B41FCD8E-26DC-6AAC-EB1A-4411EFE0E052}"/>
              </a:ext>
            </a:extLst>
          </p:cNvPr>
          <p:cNvSpPr txBox="1"/>
          <p:nvPr/>
        </p:nvSpPr>
        <p:spPr>
          <a:xfrm>
            <a:off x="6493157" y="231313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212" name="TextBox 211">
            <a:extLst>
              <a:ext uri="{FF2B5EF4-FFF2-40B4-BE49-F238E27FC236}">
                <a16:creationId xmlns:a16="http://schemas.microsoft.com/office/drawing/2014/main" id="{D214945C-5608-FAF3-5890-7C56D6824EE9}"/>
              </a:ext>
            </a:extLst>
          </p:cNvPr>
          <p:cNvSpPr txBox="1"/>
          <p:nvPr/>
        </p:nvSpPr>
        <p:spPr>
          <a:xfrm>
            <a:off x="6493157" y="251536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213" name="TextBox 212">
            <a:extLst>
              <a:ext uri="{FF2B5EF4-FFF2-40B4-BE49-F238E27FC236}">
                <a16:creationId xmlns:a16="http://schemas.microsoft.com/office/drawing/2014/main" id="{5516700B-9742-6CE2-36F7-128D0CF329AA}"/>
              </a:ext>
            </a:extLst>
          </p:cNvPr>
          <p:cNvSpPr txBox="1"/>
          <p:nvPr/>
        </p:nvSpPr>
        <p:spPr>
          <a:xfrm>
            <a:off x="6493157" y="271759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214" name="TextBox 213">
            <a:extLst>
              <a:ext uri="{FF2B5EF4-FFF2-40B4-BE49-F238E27FC236}">
                <a16:creationId xmlns:a16="http://schemas.microsoft.com/office/drawing/2014/main" id="{7E748715-A8A7-9D58-2BFB-259C122DC737}"/>
              </a:ext>
            </a:extLst>
          </p:cNvPr>
          <p:cNvSpPr txBox="1"/>
          <p:nvPr/>
        </p:nvSpPr>
        <p:spPr>
          <a:xfrm>
            <a:off x="6493157" y="2919825"/>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50</a:t>
            </a:r>
          </a:p>
        </p:txBody>
      </p:sp>
      <p:sp>
        <p:nvSpPr>
          <p:cNvPr id="215" name="TextBox 214">
            <a:extLst>
              <a:ext uri="{FF2B5EF4-FFF2-40B4-BE49-F238E27FC236}">
                <a16:creationId xmlns:a16="http://schemas.microsoft.com/office/drawing/2014/main" id="{9EC7A059-98A3-9DE4-E5E1-0F76C57F9F60}"/>
              </a:ext>
            </a:extLst>
          </p:cNvPr>
          <p:cNvSpPr txBox="1"/>
          <p:nvPr/>
        </p:nvSpPr>
        <p:spPr>
          <a:xfrm>
            <a:off x="6493157" y="312205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216" name="TextBox 215">
            <a:extLst>
              <a:ext uri="{FF2B5EF4-FFF2-40B4-BE49-F238E27FC236}">
                <a16:creationId xmlns:a16="http://schemas.microsoft.com/office/drawing/2014/main" id="{CBE28B48-DCCE-CD3F-3B85-852815E0D6D0}"/>
              </a:ext>
            </a:extLst>
          </p:cNvPr>
          <p:cNvSpPr txBox="1"/>
          <p:nvPr/>
        </p:nvSpPr>
        <p:spPr>
          <a:xfrm>
            <a:off x="6493157" y="332428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217" name="TextBox 216">
            <a:extLst>
              <a:ext uri="{FF2B5EF4-FFF2-40B4-BE49-F238E27FC236}">
                <a16:creationId xmlns:a16="http://schemas.microsoft.com/office/drawing/2014/main" id="{95CF4318-01E6-89AD-73BC-A6A900A6CE54}"/>
              </a:ext>
            </a:extLst>
          </p:cNvPr>
          <p:cNvSpPr txBox="1"/>
          <p:nvPr/>
        </p:nvSpPr>
        <p:spPr>
          <a:xfrm>
            <a:off x="6493157" y="352651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218" name="TextBox 217">
            <a:extLst>
              <a:ext uri="{FF2B5EF4-FFF2-40B4-BE49-F238E27FC236}">
                <a16:creationId xmlns:a16="http://schemas.microsoft.com/office/drawing/2014/main" id="{FB2EBB0A-583B-10FA-2453-FF008FE706B6}"/>
              </a:ext>
            </a:extLst>
          </p:cNvPr>
          <p:cNvSpPr txBox="1"/>
          <p:nvPr/>
        </p:nvSpPr>
        <p:spPr>
          <a:xfrm>
            <a:off x="6493157" y="372874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219" name="TextBox 218">
            <a:extLst>
              <a:ext uri="{FF2B5EF4-FFF2-40B4-BE49-F238E27FC236}">
                <a16:creationId xmlns:a16="http://schemas.microsoft.com/office/drawing/2014/main" id="{A2AE218A-4479-5535-04B5-24511542B9CB}"/>
              </a:ext>
            </a:extLst>
          </p:cNvPr>
          <p:cNvSpPr txBox="1"/>
          <p:nvPr/>
        </p:nvSpPr>
        <p:spPr>
          <a:xfrm>
            <a:off x="8897929" y="2131031"/>
            <a:ext cx="774251" cy="553998"/>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5-year rate</a:t>
            </a:r>
          </a:p>
          <a:p>
            <a:r>
              <a:rPr lang="en-GB" sz="1200" b="1" noProof="0" dirty="0">
                <a:solidFill>
                  <a:schemeClr val="tx2"/>
                </a:solidFill>
                <a:latin typeface="Arial" panose="020B0604020202020204" pitchFamily="34" charset="0"/>
                <a:cs typeface="Arial" panose="020B0604020202020204" pitchFamily="34" charset="0"/>
              </a:rPr>
              <a:t>9.8%</a:t>
            </a:r>
            <a:endParaRPr lang="en-GB" sz="1200" b="1" noProof="0" dirty="0">
              <a:solidFill>
                <a:srgbClr val="211D1E"/>
              </a:solidFill>
              <a:effectLst/>
              <a:latin typeface="Arial" panose="020B0604020202020204" pitchFamily="34" charset="0"/>
              <a:cs typeface="Arial" panose="020B0604020202020204" pitchFamily="34" charset="0"/>
            </a:endParaRPr>
          </a:p>
          <a:p>
            <a:r>
              <a:rPr lang="en-GB" sz="1200" b="1" noProof="0" dirty="0">
                <a:solidFill>
                  <a:schemeClr val="accent1"/>
                </a:solidFill>
                <a:latin typeface="Arial" panose="020B0604020202020204" pitchFamily="34" charset="0"/>
                <a:cs typeface="Arial" panose="020B0604020202020204" pitchFamily="34" charset="0"/>
              </a:rPr>
              <a:t>3.2%</a:t>
            </a:r>
            <a:endParaRPr lang="en-GB" sz="1200" noProof="0" dirty="0">
              <a:solidFill>
                <a:schemeClr val="accent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96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60E3-A452-D897-0B62-7A118410E1F4}"/>
            </a:ext>
          </a:extLst>
        </p:cNvPr>
        <p:cNvGrpSpPr/>
        <p:nvPr/>
      </p:nvGrpSpPr>
      <p:grpSpPr>
        <a:xfrm>
          <a:off x="0" y="0"/>
          <a:ext cx="0" cy="0"/>
          <a:chOff x="0" y="0"/>
          <a:chExt cx="0" cy="0"/>
        </a:xfrm>
      </p:grpSpPr>
      <p:grpSp>
        <p:nvGrpSpPr>
          <p:cNvPr id="484" name="Graphic 481">
            <a:extLst>
              <a:ext uri="{FF2B5EF4-FFF2-40B4-BE49-F238E27FC236}">
                <a16:creationId xmlns:a16="http://schemas.microsoft.com/office/drawing/2014/main" id="{6ED0B94F-12C7-3198-ABA0-AFC8EAF2E3E4}"/>
              </a:ext>
            </a:extLst>
          </p:cNvPr>
          <p:cNvGrpSpPr/>
          <p:nvPr/>
        </p:nvGrpSpPr>
        <p:grpSpPr>
          <a:xfrm>
            <a:off x="6679890" y="1958282"/>
            <a:ext cx="4258432" cy="2103211"/>
            <a:chOff x="6679890" y="1958282"/>
            <a:chExt cx="4258432" cy="2103211"/>
          </a:xfrm>
          <a:noFill/>
        </p:grpSpPr>
        <p:sp>
          <p:nvSpPr>
            <p:cNvPr id="485" name="Freeform 484">
              <a:extLst>
                <a:ext uri="{FF2B5EF4-FFF2-40B4-BE49-F238E27FC236}">
                  <a16:creationId xmlns:a16="http://schemas.microsoft.com/office/drawing/2014/main" id="{C9C0B8CF-4B33-9742-3449-866DE66E7DDB}"/>
                </a:ext>
              </a:extLst>
            </p:cNvPr>
            <p:cNvSpPr/>
            <p:nvPr/>
          </p:nvSpPr>
          <p:spPr>
            <a:xfrm>
              <a:off x="6730634" y="4007178"/>
              <a:ext cx="4207687" cy="54315"/>
            </a:xfrm>
            <a:custGeom>
              <a:avLst/>
              <a:gdLst>
                <a:gd name="connsiteX0" fmla="*/ 4026187 w 4207687"/>
                <a:gd name="connsiteY0" fmla="*/ 0 h 54315"/>
                <a:gd name="connsiteX1" fmla="*/ 4026187 w 4207687"/>
                <a:gd name="connsiteY1" fmla="*/ 54315 h 54315"/>
                <a:gd name="connsiteX2" fmla="*/ 3692828 w 4207687"/>
                <a:gd name="connsiteY2" fmla="*/ 0 h 54315"/>
                <a:gd name="connsiteX3" fmla="*/ 3692828 w 4207687"/>
                <a:gd name="connsiteY3" fmla="*/ 54315 h 54315"/>
                <a:gd name="connsiteX4" fmla="*/ 3357333 w 4207687"/>
                <a:gd name="connsiteY4" fmla="*/ 0 h 54315"/>
                <a:gd name="connsiteX5" fmla="*/ 3357333 w 4207687"/>
                <a:gd name="connsiteY5" fmla="*/ 54315 h 54315"/>
                <a:gd name="connsiteX6" fmla="*/ 3023848 w 4207687"/>
                <a:gd name="connsiteY6" fmla="*/ 0 h 54315"/>
                <a:gd name="connsiteX7" fmla="*/ 3023848 w 4207687"/>
                <a:gd name="connsiteY7" fmla="*/ 54315 h 54315"/>
                <a:gd name="connsiteX8" fmla="*/ 2688353 w 4207687"/>
                <a:gd name="connsiteY8" fmla="*/ 0 h 54315"/>
                <a:gd name="connsiteX9" fmla="*/ 2688353 w 4207687"/>
                <a:gd name="connsiteY9" fmla="*/ 54315 h 54315"/>
                <a:gd name="connsiteX10" fmla="*/ 2352859 w 4207687"/>
                <a:gd name="connsiteY10" fmla="*/ 0 h 54315"/>
                <a:gd name="connsiteX11" fmla="*/ 2352859 w 4207687"/>
                <a:gd name="connsiteY11" fmla="*/ 54315 h 54315"/>
                <a:gd name="connsiteX12" fmla="*/ 2019499 w 4207687"/>
                <a:gd name="connsiteY12" fmla="*/ 0 h 54315"/>
                <a:gd name="connsiteX13" fmla="*/ 2019499 w 4207687"/>
                <a:gd name="connsiteY13" fmla="*/ 54315 h 54315"/>
                <a:gd name="connsiteX14" fmla="*/ 1683879 w 4207687"/>
                <a:gd name="connsiteY14" fmla="*/ 0 h 54315"/>
                <a:gd name="connsiteX15" fmla="*/ 1683879 w 4207687"/>
                <a:gd name="connsiteY15" fmla="*/ 54315 h 54315"/>
                <a:gd name="connsiteX16" fmla="*/ 1350520 w 4207687"/>
                <a:gd name="connsiteY16" fmla="*/ 0 h 54315"/>
                <a:gd name="connsiteX17" fmla="*/ 1350520 w 4207687"/>
                <a:gd name="connsiteY17" fmla="*/ 54315 h 54315"/>
                <a:gd name="connsiteX18" fmla="*/ 1015025 w 4207687"/>
                <a:gd name="connsiteY18" fmla="*/ 0 h 54315"/>
                <a:gd name="connsiteX19" fmla="*/ 1015025 w 4207687"/>
                <a:gd name="connsiteY19" fmla="*/ 54315 h 54315"/>
                <a:gd name="connsiteX20" fmla="*/ 681540 w 4207687"/>
                <a:gd name="connsiteY20" fmla="*/ 0 h 54315"/>
                <a:gd name="connsiteX21" fmla="*/ 681540 w 4207687"/>
                <a:gd name="connsiteY21" fmla="*/ 54315 h 54315"/>
                <a:gd name="connsiteX22" fmla="*/ 346046 w 4207687"/>
                <a:gd name="connsiteY22" fmla="*/ 0 h 54315"/>
                <a:gd name="connsiteX23" fmla="*/ 346046 w 4207687"/>
                <a:gd name="connsiteY23" fmla="*/ 54315 h 54315"/>
                <a:gd name="connsiteX24" fmla="*/ 12686 w 4207687"/>
                <a:gd name="connsiteY24" fmla="*/ 0 h 54315"/>
                <a:gd name="connsiteX25" fmla="*/ 12686 w 4207687"/>
                <a:gd name="connsiteY25" fmla="*/ 54315 h 54315"/>
                <a:gd name="connsiteX26" fmla="*/ 0 w 4207687"/>
                <a:gd name="connsiteY26" fmla="*/ 0 h 54315"/>
                <a:gd name="connsiteX27" fmla="*/ 4207688 w 4207687"/>
                <a:gd name="connsiteY27" fmla="*/ 0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07687" h="54315">
                  <a:moveTo>
                    <a:pt x="4026187" y="0"/>
                  </a:moveTo>
                  <a:lnTo>
                    <a:pt x="4026187" y="54315"/>
                  </a:lnTo>
                  <a:moveTo>
                    <a:pt x="3692828" y="0"/>
                  </a:moveTo>
                  <a:lnTo>
                    <a:pt x="3692828" y="54315"/>
                  </a:lnTo>
                  <a:moveTo>
                    <a:pt x="3357333" y="0"/>
                  </a:moveTo>
                  <a:lnTo>
                    <a:pt x="3357333" y="54315"/>
                  </a:lnTo>
                  <a:moveTo>
                    <a:pt x="3023848" y="0"/>
                  </a:moveTo>
                  <a:lnTo>
                    <a:pt x="3023848" y="54315"/>
                  </a:lnTo>
                  <a:moveTo>
                    <a:pt x="2688353" y="0"/>
                  </a:moveTo>
                  <a:lnTo>
                    <a:pt x="2688353" y="54315"/>
                  </a:lnTo>
                  <a:moveTo>
                    <a:pt x="2352859" y="0"/>
                  </a:moveTo>
                  <a:lnTo>
                    <a:pt x="2352859" y="54315"/>
                  </a:lnTo>
                  <a:moveTo>
                    <a:pt x="2019499" y="0"/>
                  </a:moveTo>
                  <a:lnTo>
                    <a:pt x="2019499" y="54315"/>
                  </a:lnTo>
                  <a:moveTo>
                    <a:pt x="1683879" y="0"/>
                  </a:moveTo>
                  <a:lnTo>
                    <a:pt x="1683879" y="54315"/>
                  </a:lnTo>
                  <a:moveTo>
                    <a:pt x="1350520" y="0"/>
                  </a:moveTo>
                  <a:lnTo>
                    <a:pt x="1350520" y="54315"/>
                  </a:lnTo>
                  <a:moveTo>
                    <a:pt x="1015025" y="0"/>
                  </a:moveTo>
                  <a:lnTo>
                    <a:pt x="1015025" y="54315"/>
                  </a:lnTo>
                  <a:moveTo>
                    <a:pt x="681540" y="0"/>
                  </a:moveTo>
                  <a:lnTo>
                    <a:pt x="681540" y="54315"/>
                  </a:lnTo>
                  <a:moveTo>
                    <a:pt x="346046" y="0"/>
                  </a:moveTo>
                  <a:lnTo>
                    <a:pt x="346046" y="54315"/>
                  </a:lnTo>
                  <a:moveTo>
                    <a:pt x="12686" y="0"/>
                  </a:moveTo>
                  <a:lnTo>
                    <a:pt x="12686" y="54315"/>
                  </a:lnTo>
                  <a:moveTo>
                    <a:pt x="0" y="0"/>
                  </a:moveTo>
                  <a:lnTo>
                    <a:pt x="4207688" y="0"/>
                  </a:lnTo>
                </a:path>
              </a:pathLst>
            </a:custGeom>
            <a:noFill/>
            <a:ln w="12560" cap="flat">
              <a:solidFill>
                <a:srgbClr val="231F20"/>
              </a:solid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D57E6CA0-D603-D96C-DD8B-BA5165454F2F}"/>
                </a:ext>
              </a:extLst>
            </p:cNvPr>
            <p:cNvSpPr/>
            <p:nvPr/>
          </p:nvSpPr>
          <p:spPr>
            <a:xfrm>
              <a:off x="6679890" y="1958282"/>
              <a:ext cx="63431" cy="2057948"/>
            </a:xfrm>
            <a:custGeom>
              <a:avLst/>
              <a:gdLst>
                <a:gd name="connsiteX0" fmla="*/ 63431 w 63431"/>
                <a:gd name="connsiteY0" fmla="*/ 30175 h 2057948"/>
                <a:gd name="connsiteX1" fmla="*/ 0 w 63431"/>
                <a:gd name="connsiteY1" fmla="*/ 30175 h 2057948"/>
                <a:gd name="connsiteX2" fmla="*/ 63431 w 63431"/>
                <a:gd name="connsiteY2" fmla="*/ 232349 h 2057948"/>
                <a:gd name="connsiteX3" fmla="*/ 0 w 63431"/>
                <a:gd name="connsiteY3" fmla="*/ 232349 h 2057948"/>
                <a:gd name="connsiteX4" fmla="*/ 63431 w 63431"/>
                <a:gd name="connsiteY4" fmla="*/ 434523 h 2057948"/>
                <a:gd name="connsiteX5" fmla="*/ 0 w 63431"/>
                <a:gd name="connsiteY5" fmla="*/ 434523 h 2057948"/>
                <a:gd name="connsiteX6" fmla="*/ 63431 w 63431"/>
                <a:gd name="connsiteY6" fmla="*/ 635188 h 2057948"/>
                <a:gd name="connsiteX7" fmla="*/ 0 w 63431"/>
                <a:gd name="connsiteY7" fmla="*/ 635188 h 2057948"/>
                <a:gd name="connsiteX8" fmla="*/ 63431 w 63431"/>
                <a:gd name="connsiteY8" fmla="*/ 837362 h 2057948"/>
                <a:gd name="connsiteX9" fmla="*/ 0 w 63431"/>
                <a:gd name="connsiteY9" fmla="*/ 837362 h 2057948"/>
                <a:gd name="connsiteX10" fmla="*/ 63431 w 63431"/>
                <a:gd name="connsiteY10" fmla="*/ 1039536 h 2057948"/>
                <a:gd name="connsiteX11" fmla="*/ 0 w 63431"/>
                <a:gd name="connsiteY11" fmla="*/ 1039536 h 2057948"/>
                <a:gd name="connsiteX12" fmla="*/ 63431 w 63431"/>
                <a:gd name="connsiteY12" fmla="*/ 1241710 h 2057948"/>
                <a:gd name="connsiteX13" fmla="*/ 0 w 63431"/>
                <a:gd name="connsiteY13" fmla="*/ 1241710 h 2057948"/>
                <a:gd name="connsiteX14" fmla="*/ 63431 w 63431"/>
                <a:gd name="connsiteY14" fmla="*/ 1443883 h 2057948"/>
                <a:gd name="connsiteX15" fmla="*/ 0 w 63431"/>
                <a:gd name="connsiteY15" fmla="*/ 1443883 h 2057948"/>
                <a:gd name="connsiteX16" fmla="*/ 63431 w 63431"/>
                <a:gd name="connsiteY16" fmla="*/ 1646057 h 2057948"/>
                <a:gd name="connsiteX17" fmla="*/ 0 w 63431"/>
                <a:gd name="connsiteY17" fmla="*/ 1646057 h 2057948"/>
                <a:gd name="connsiteX18" fmla="*/ 63431 w 63431"/>
                <a:gd name="connsiteY18" fmla="*/ 1848231 h 2057948"/>
                <a:gd name="connsiteX19" fmla="*/ 0 w 63431"/>
                <a:gd name="connsiteY19" fmla="*/ 1848231 h 2057948"/>
                <a:gd name="connsiteX20" fmla="*/ 63431 w 63431"/>
                <a:gd name="connsiteY20" fmla="*/ 2048896 h 2057948"/>
                <a:gd name="connsiteX21" fmla="*/ 0 w 63431"/>
                <a:gd name="connsiteY21" fmla="*/ 2048896 h 2057948"/>
                <a:gd name="connsiteX22" fmla="*/ 63431 w 63431"/>
                <a:gd name="connsiteY22" fmla="*/ 2057949 h 2057948"/>
                <a:gd name="connsiteX23" fmla="*/ 63431 w 63431"/>
                <a:gd name="connsiteY23" fmla="*/ 0 h 20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31" h="2057948">
                  <a:moveTo>
                    <a:pt x="63431" y="30175"/>
                  </a:moveTo>
                  <a:lnTo>
                    <a:pt x="0" y="30175"/>
                  </a:lnTo>
                  <a:moveTo>
                    <a:pt x="63431" y="232349"/>
                  </a:moveTo>
                  <a:lnTo>
                    <a:pt x="0" y="232349"/>
                  </a:lnTo>
                  <a:moveTo>
                    <a:pt x="63431" y="434523"/>
                  </a:moveTo>
                  <a:lnTo>
                    <a:pt x="0" y="434523"/>
                  </a:lnTo>
                  <a:moveTo>
                    <a:pt x="63431" y="635188"/>
                  </a:moveTo>
                  <a:lnTo>
                    <a:pt x="0" y="635188"/>
                  </a:lnTo>
                  <a:moveTo>
                    <a:pt x="63431" y="837362"/>
                  </a:moveTo>
                  <a:lnTo>
                    <a:pt x="0" y="837362"/>
                  </a:lnTo>
                  <a:moveTo>
                    <a:pt x="63431" y="1039536"/>
                  </a:moveTo>
                  <a:lnTo>
                    <a:pt x="0" y="1039536"/>
                  </a:lnTo>
                  <a:moveTo>
                    <a:pt x="63431" y="1241710"/>
                  </a:moveTo>
                  <a:lnTo>
                    <a:pt x="0" y="1241710"/>
                  </a:lnTo>
                  <a:moveTo>
                    <a:pt x="63431" y="1443883"/>
                  </a:moveTo>
                  <a:lnTo>
                    <a:pt x="0" y="1443883"/>
                  </a:lnTo>
                  <a:moveTo>
                    <a:pt x="63431" y="1646057"/>
                  </a:moveTo>
                  <a:lnTo>
                    <a:pt x="0" y="1646057"/>
                  </a:lnTo>
                  <a:moveTo>
                    <a:pt x="63431" y="1848231"/>
                  </a:moveTo>
                  <a:lnTo>
                    <a:pt x="0" y="1848231"/>
                  </a:lnTo>
                  <a:moveTo>
                    <a:pt x="63431" y="2048896"/>
                  </a:moveTo>
                  <a:lnTo>
                    <a:pt x="0" y="2048896"/>
                  </a:lnTo>
                  <a:moveTo>
                    <a:pt x="63431" y="2057949"/>
                  </a:moveTo>
                  <a:lnTo>
                    <a:pt x="63431" y="0"/>
                  </a:lnTo>
                </a:path>
              </a:pathLst>
            </a:custGeom>
            <a:noFill/>
            <a:ln w="12560" cap="flat">
              <a:solidFill>
                <a:srgbClr val="231F20"/>
              </a:solid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42ECD38F-0C0F-9D84-AB34-6D156317CAC6}"/>
                </a:ext>
              </a:extLst>
            </p:cNvPr>
            <p:cNvSpPr/>
            <p:nvPr/>
          </p:nvSpPr>
          <p:spPr>
            <a:xfrm>
              <a:off x="10087967" y="2176801"/>
              <a:ext cx="12560" cy="1830377"/>
            </a:xfrm>
            <a:custGeom>
              <a:avLst/>
              <a:gdLst>
                <a:gd name="connsiteX0" fmla="*/ 0 w 12560"/>
                <a:gd name="connsiteY0" fmla="*/ 0 h 1830377"/>
                <a:gd name="connsiteX1" fmla="*/ 0 w 12560"/>
                <a:gd name="connsiteY1" fmla="*/ 1830377 h 1830377"/>
              </a:gdLst>
              <a:ahLst/>
              <a:cxnLst>
                <a:cxn ang="0">
                  <a:pos x="connsiteX0" y="connsiteY0"/>
                </a:cxn>
                <a:cxn ang="0">
                  <a:pos x="connsiteX1" y="connsiteY1"/>
                </a:cxn>
              </a:cxnLst>
              <a:rect l="l" t="t" r="r" b="b"/>
              <a:pathLst>
                <a:path w="12560" h="1830377">
                  <a:moveTo>
                    <a:pt x="0" y="0"/>
                  </a:moveTo>
                  <a:lnTo>
                    <a:pt x="0" y="1830377"/>
                  </a:lnTo>
                </a:path>
              </a:pathLst>
            </a:custGeom>
            <a:ln w="12560" cap="flat">
              <a:solidFill>
                <a:srgbClr val="8B878B"/>
              </a:solidFill>
              <a:custDash>
                <a:ds d="150000" sp="150000"/>
              </a:custDash>
              <a:miter/>
            </a:ln>
          </p:spPr>
          <p:txBody>
            <a:bodyPr rtlCol="0" anchor="ctr"/>
            <a:lstStyle/>
            <a:p>
              <a:endParaRPr lang="en-US"/>
            </a:p>
          </p:txBody>
        </p:sp>
      </p:grpSp>
      <p:grpSp>
        <p:nvGrpSpPr>
          <p:cNvPr id="488" name="Graphic 481">
            <a:extLst>
              <a:ext uri="{FF2B5EF4-FFF2-40B4-BE49-F238E27FC236}">
                <a16:creationId xmlns:a16="http://schemas.microsoft.com/office/drawing/2014/main" id="{E0AF1621-4D74-6258-BE2A-9492C06F3D25}"/>
              </a:ext>
            </a:extLst>
          </p:cNvPr>
          <p:cNvGrpSpPr/>
          <p:nvPr/>
        </p:nvGrpSpPr>
        <p:grpSpPr>
          <a:xfrm>
            <a:off x="6743321" y="1896172"/>
            <a:ext cx="4055704" cy="1982510"/>
            <a:chOff x="6743321" y="1896172"/>
            <a:chExt cx="4055704" cy="1982510"/>
          </a:xfrm>
          <a:noFill/>
        </p:grpSpPr>
        <p:sp>
          <p:nvSpPr>
            <p:cNvPr id="489" name="Freeform 488">
              <a:extLst>
                <a:ext uri="{FF2B5EF4-FFF2-40B4-BE49-F238E27FC236}">
                  <a16:creationId xmlns:a16="http://schemas.microsoft.com/office/drawing/2014/main" id="{B041B42A-393F-4566-2C45-65B48860978A}"/>
                </a:ext>
              </a:extLst>
            </p:cNvPr>
            <p:cNvSpPr/>
            <p:nvPr/>
          </p:nvSpPr>
          <p:spPr>
            <a:xfrm>
              <a:off x="6743321"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EA79B0A-D2F4-4065-AC73-8DB889300EFB}"/>
                </a:ext>
              </a:extLst>
            </p:cNvPr>
            <p:cNvSpPr/>
            <p:nvPr/>
          </p:nvSpPr>
          <p:spPr>
            <a:xfrm>
              <a:off x="6743321"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686BBFD5-7292-58AA-AE81-0A14885A072D}"/>
                </a:ext>
              </a:extLst>
            </p:cNvPr>
            <p:cNvSpPr/>
            <p:nvPr/>
          </p:nvSpPr>
          <p:spPr>
            <a:xfrm>
              <a:off x="6743321"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98E23F1-3122-A567-9C9A-11703BADA659}"/>
                </a:ext>
              </a:extLst>
            </p:cNvPr>
            <p:cNvSpPr/>
            <p:nvPr/>
          </p:nvSpPr>
          <p:spPr>
            <a:xfrm>
              <a:off x="6745456"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26B199E3-9E23-0C2B-1637-3097B127349E}"/>
                </a:ext>
              </a:extLst>
            </p:cNvPr>
            <p:cNvSpPr/>
            <p:nvPr/>
          </p:nvSpPr>
          <p:spPr>
            <a:xfrm>
              <a:off x="6749601"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DFC97333-BC7F-D0AB-DCF3-BDD44091F028}"/>
                </a:ext>
              </a:extLst>
            </p:cNvPr>
            <p:cNvSpPr/>
            <p:nvPr/>
          </p:nvSpPr>
          <p:spPr>
            <a:xfrm>
              <a:off x="6756007" y="190069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7C20784-BC9E-12BB-53BE-AF7EDB6FEBDA}"/>
                </a:ext>
              </a:extLst>
            </p:cNvPr>
            <p:cNvSpPr/>
            <p:nvPr/>
          </p:nvSpPr>
          <p:spPr>
            <a:xfrm>
              <a:off x="6834009" y="195501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BF0D082E-2923-656A-675C-5442AA3981CA}"/>
                </a:ext>
              </a:extLst>
            </p:cNvPr>
            <p:cNvSpPr/>
            <p:nvPr/>
          </p:nvSpPr>
          <p:spPr>
            <a:xfrm>
              <a:off x="6958484" y="217227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6B5E5DFF-A1BA-A710-16EC-37926D1AC371}"/>
                </a:ext>
              </a:extLst>
            </p:cNvPr>
            <p:cNvSpPr/>
            <p:nvPr/>
          </p:nvSpPr>
          <p:spPr>
            <a:xfrm>
              <a:off x="6977577" y="220245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F740C903-E3DD-394F-4737-BC9FCD34C5DA}"/>
                </a:ext>
              </a:extLst>
            </p:cNvPr>
            <p:cNvSpPr/>
            <p:nvPr/>
          </p:nvSpPr>
          <p:spPr>
            <a:xfrm>
              <a:off x="7000688" y="224167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C5EF7B0-26E6-2293-A9F5-B3EB01B5DE50}"/>
                </a:ext>
              </a:extLst>
            </p:cNvPr>
            <p:cNvSpPr/>
            <p:nvPr/>
          </p:nvSpPr>
          <p:spPr>
            <a:xfrm>
              <a:off x="7342589" y="281651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E5699D74-EE91-EC96-97CF-8B03F0F2066B}"/>
                </a:ext>
              </a:extLst>
            </p:cNvPr>
            <p:cNvSpPr/>
            <p:nvPr/>
          </p:nvSpPr>
          <p:spPr>
            <a:xfrm>
              <a:off x="7435412" y="294174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E13F15CA-00B9-F43D-6B06-D895EF83FB19}"/>
                </a:ext>
              </a:extLst>
            </p:cNvPr>
            <p:cNvSpPr/>
            <p:nvPr/>
          </p:nvSpPr>
          <p:spPr>
            <a:xfrm>
              <a:off x="8176113" y="346679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8425D242-EAE1-2660-BDDF-27D40157CDD5}"/>
                </a:ext>
              </a:extLst>
            </p:cNvPr>
            <p:cNvSpPr/>
            <p:nvPr/>
          </p:nvSpPr>
          <p:spPr>
            <a:xfrm>
              <a:off x="8357614"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FAC3CC1-AD09-3E6D-9FDD-26BDEE178A4A}"/>
                </a:ext>
              </a:extLst>
            </p:cNvPr>
            <p:cNvSpPr/>
            <p:nvPr/>
          </p:nvSpPr>
          <p:spPr>
            <a:xfrm>
              <a:off x="8686828" y="357994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D86D3CC4-EFC7-E14D-67CC-5F75BA104186}"/>
                </a:ext>
              </a:extLst>
            </p:cNvPr>
            <p:cNvSpPr/>
            <p:nvPr/>
          </p:nvSpPr>
          <p:spPr>
            <a:xfrm>
              <a:off x="8701524" y="358447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A46FA87-B468-DA56-0969-6033C8174273}"/>
                </a:ext>
              </a:extLst>
            </p:cNvPr>
            <p:cNvSpPr/>
            <p:nvPr/>
          </p:nvSpPr>
          <p:spPr>
            <a:xfrm>
              <a:off x="8707930" y="358447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62DFBDD5-4C83-F1B0-D6D5-2316E8452B18}"/>
                </a:ext>
              </a:extLst>
            </p:cNvPr>
            <p:cNvSpPr/>
            <p:nvPr/>
          </p:nvSpPr>
          <p:spPr>
            <a:xfrm>
              <a:off x="8741592" y="358447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2D72D7E7-05D5-0B4D-4FE6-971B917487B2}"/>
                </a:ext>
              </a:extLst>
            </p:cNvPr>
            <p:cNvSpPr/>
            <p:nvPr/>
          </p:nvSpPr>
          <p:spPr>
            <a:xfrm>
              <a:off x="8754279" y="358447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D50F9144-3F39-AB26-91A6-5B041471E42D}"/>
                </a:ext>
              </a:extLst>
            </p:cNvPr>
            <p:cNvSpPr/>
            <p:nvPr/>
          </p:nvSpPr>
          <p:spPr>
            <a:xfrm>
              <a:off x="8775381" y="358447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E12BE70-7204-2257-A19C-167DF7DFE95B}"/>
                </a:ext>
              </a:extLst>
            </p:cNvPr>
            <p:cNvSpPr/>
            <p:nvPr/>
          </p:nvSpPr>
          <p:spPr>
            <a:xfrm>
              <a:off x="8842957" y="359050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92E14D2-EDDD-E9E1-45F9-332B08401A8C}"/>
                </a:ext>
              </a:extLst>
            </p:cNvPr>
            <p:cNvSpPr/>
            <p:nvPr/>
          </p:nvSpPr>
          <p:spPr>
            <a:xfrm>
              <a:off x="8864059" y="359654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143C3D14-6B93-A505-C78F-F0DB3937DE5F}"/>
                </a:ext>
              </a:extLst>
            </p:cNvPr>
            <p:cNvSpPr/>
            <p:nvPr/>
          </p:nvSpPr>
          <p:spPr>
            <a:xfrm>
              <a:off x="8887296" y="359654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0B0BE17-DD84-C23B-EBE9-9421764A621E}"/>
                </a:ext>
              </a:extLst>
            </p:cNvPr>
            <p:cNvSpPr/>
            <p:nvPr/>
          </p:nvSpPr>
          <p:spPr>
            <a:xfrm>
              <a:off x="8912543" y="359654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AD27A388-A68D-3121-3EE8-F81386E6599F}"/>
                </a:ext>
              </a:extLst>
            </p:cNvPr>
            <p:cNvSpPr/>
            <p:nvPr/>
          </p:nvSpPr>
          <p:spPr>
            <a:xfrm>
              <a:off x="8925229" y="359654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5695CFBC-A2F8-36BA-CE62-E61B4420FD30}"/>
                </a:ext>
              </a:extLst>
            </p:cNvPr>
            <p:cNvSpPr/>
            <p:nvPr/>
          </p:nvSpPr>
          <p:spPr>
            <a:xfrm>
              <a:off x="8984264" y="361012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67811186-8B65-CE73-E264-BD1F2FA1D091}"/>
                </a:ext>
              </a:extLst>
            </p:cNvPr>
            <p:cNvSpPr/>
            <p:nvPr/>
          </p:nvSpPr>
          <p:spPr>
            <a:xfrm>
              <a:off x="9007501" y="36161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E3F3F00-D3AB-B9AC-68B0-5333188D8E25}"/>
                </a:ext>
              </a:extLst>
            </p:cNvPr>
            <p:cNvSpPr/>
            <p:nvPr/>
          </p:nvSpPr>
          <p:spPr>
            <a:xfrm>
              <a:off x="9051840" y="362219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DDA6C94F-F0AD-97FF-0504-6D623990363A}"/>
                </a:ext>
              </a:extLst>
            </p:cNvPr>
            <p:cNvSpPr/>
            <p:nvPr/>
          </p:nvSpPr>
          <p:spPr>
            <a:xfrm>
              <a:off x="9104595"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2143860C-17C4-3EEE-6FAE-C7E240FB6239}"/>
                </a:ext>
              </a:extLst>
            </p:cNvPr>
            <p:cNvSpPr/>
            <p:nvPr/>
          </p:nvSpPr>
          <p:spPr>
            <a:xfrm>
              <a:off x="9207969" y="365689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3B78E4B2-AB87-3904-DA87-21947D14D219}"/>
                </a:ext>
              </a:extLst>
            </p:cNvPr>
            <p:cNvSpPr/>
            <p:nvPr/>
          </p:nvSpPr>
          <p:spPr>
            <a:xfrm>
              <a:off x="9258588" y="365689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23B6B12E-A74D-E69D-A5B4-4AF53DA1406B}"/>
                </a:ext>
              </a:extLst>
            </p:cNvPr>
            <p:cNvSpPr/>
            <p:nvPr/>
          </p:nvSpPr>
          <p:spPr>
            <a:xfrm>
              <a:off x="9372639" y="367952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E4EF9F10-C28D-BECC-67C7-5807B5342274}"/>
                </a:ext>
              </a:extLst>
            </p:cNvPr>
            <p:cNvSpPr/>
            <p:nvPr/>
          </p:nvSpPr>
          <p:spPr>
            <a:xfrm>
              <a:off x="9416852" y="369461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F35A3E20-C7B8-5A73-7E1D-A32469A41ADA}"/>
                </a:ext>
              </a:extLst>
            </p:cNvPr>
            <p:cNvSpPr/>
            <p:nvPr/>
          </p:nvSpPr>
          <p:spPr>
            <a:xfrm>
              <a:off x="9503395" y="370970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BC704A9-EAE3-E2FF-E956-E52D79DD85C6}"/>
                </a:ext>
              </a:extLst>
            </p:cNvPr>
            <p:cNvSpPr/>
            <p:nvPr/>
          </p:nvSpPr>
          <p:spPr>
            <a:xfrm>
              <a:off x="9625861" y="374289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83580D20-00C3-59E4-CA23-93909F435AE6}"/>
                </a:ext>
              </a:extLst>
            </p:cNvPr>
            <p:cNvSpPr/>
            <p:nvPr/>
          </p:nvSpPr>
          <p:spPr>
            <a:xfrm>
              <a:off x="9910737" y="376099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4F9899AA-BBC1-C1B2-8A2E-97D6893369CF}"/>
                </a:ext>
              </a:extLst>
            </p:cNvPr>
            <p:cNvSpPr/>
            <p:nvPr/>
          </p:nvSpPr>
          <p:spPr>
            <a:xfrm>
              <a:off x="10185061"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C683CA2E-03C5-F94C-AB20-17718AEC4E2D}"/>
                </a:ext>
              </a:extLst>
            </p:cNvPr>
            <p:cNvSpPr/>
            <p:nvPr/>
          </p:nvSpPr>
          <p:spPr>
            <a:xfrm>
              <a:off x="10241961"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E81FD1EB-0BA5-EBFC-E79F-B2455809B18A}"/>
                </a:ext>
              </a:extLst>
            </p:cNvPr>
            <p:cNvSpPr/>
            <p:nvPr/>
          </p:nvSpPr>
          <p:spPr>
            <a:xfrm>
              <a:off x="10273613"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AB540F1-CDCB-2721-4E59-67B61C2A23A9}"/>
                </a:ext>
              </a:extLst>
            </p:cNvPr>
            <p:cNvSpPr/>
            <p:nvPr/>
          </p:nvSpPr>
          <p:spPr>
            <a:xfrm>
              <a:off x="10286300"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52BDB94C-8F6A-20DC-98ED-53EB0518466D}"/>
                </a:ext>
              </a:extLst>
            </p:cNvPr>
            <p:cNvSpPr/>
            <p:nvPr/>
          </p:nvSpPr>
          <p:spPr>
            <a:xfrm>
              <a:off x="10296851"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92856F65-288F-56DC-9E84-A52A39738B0D}"/>
                </a:ext>
              </a:extLst>
            </p:cNvPr>
            <p:cNvSpPr/>
            <p:nvPr/>
          </p:nvSpPr>
          <p:spPr>
            <a:xfrm>
              <a:off x="10349605"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6581947C-583D-7EB2-3DDC-C22CAEB414CE}"/>
                </a:ext>
              </a:extLst>
            </p:cNvPr>
            <p:cNvSpPr/>
            <p:nvPr/>
          </p:nvSpPr>
          <p:spPr>
            <a:xfrm>
              <a:off x="10366437" y="377005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D5CD6903-EA4E-72F0-A451-F0F890478927}"/>
                </a:ext>
              </a:extLst>
            </p:cNvPr>
            <p:cNvSpPr/>
            <p:nvPr/>
          </p:nvSpPr>
          <p:spPr>
            <a:xfrm>
              <a:off x="10467801"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ABAA899C-FEAC-AE31-6A46-87E466C459BD}"/>
                </a:ext>
              </a:extLst>
            </p:cNvPr>
            <p:cNvSpPr/>
            <p:nvPr/>
          </p:nvSpPr>
          <p:spPr>
            <a:xfrm>
              <a:off x="10501589"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58144723-2F6E-E720-0CBC-F7D8ADB4FAC3}"/>
                </a:ext>
              </a:extLst>
            </p:cNvPr>
            <p:cNvSpPr/>
            <p:nvPr/>
          </p:nvSpPr>
          <p:spPr>
            <a:xfrm>
              <a:off x="10541657"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BF4C8A9-68EA-B645-426C-B305D6002FB0}"/>
                </a:ext>
              </a:extLst>
            </p:cNvPr>
            <p:cNvSpPr/>
            <p:nvPr/>
          </p:nvSpPr>
          <p:spPr>
            <a:xfrm>
              <a:off x="10571175"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1693E53A-B2AD-1B33-3E6D-3C3D6830A275}"/>
                </a:ext>
              </a:extLst>
            </p:cNvPr>
            <p:cNvSpPr/>
            <p:nvPr/>
          </p:nvSpPr>
          <p:spPr>
            <a:xfrm>
              <a:off x="10676684"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40B8E747-D349-0EEC-74B0-EA3D7F054BB6}"/>
                </a:ext>
              </a:extLst>
            </p:cNvPr>
            <p:cNvSpPr/>
            <p:nvPr/>
          </p:nvSpPr>
          <p:spPr>
            <a:xfrm>
              <a:off x="10691506"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800517FA-9312-5113-78CF-DCCC67BCCF99}"/>
                </a:ext>
              </a:extLst>
            </p:cNvPr>
            <p:cNvSpPr/>
            <p:nvPr/>
          </p:nvSpPr>
          <p:spPr>
            <a:xfrm>
              <a:off x="10799025" y="37881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449788C3-24F1-DECF-239F-044F2532703E}"/>
                </a:ext>
              </a:extLst>
            </p:cNvPr>
            <p:cNvSpPr/>
            <p:nvPr/>
          </p:nvSpPr>
          <p:spPr>
            <a:xfrm>
              <a:off x="6743321" y="1986697"/>
              <a:ext cx="4055704" cy="1891984"/>
            </a:xfrm>
            <a:custGeom>
              <a:avLst/>
              <a:gdLst>
                <a:gd name="connsiteX0" fmla="*/ 0 w 4055704"/>
                <a:gd name="connsiteY0" fmla="*/ 0 h 1891984"/>
                <a:gd name="connsiteX1" fmla="*/ 0 w 4055704"/>
                <a:gd name="connsiteY1" fmla="*/ 0 h 1891984"/>
                <a:gd name="connsiteX2" fmla="*/ 6280 w 4055704"/>
                <a:gd name="connsiteY2" fmla="*/ 0 h 1891984"/>
                <a:gd name="connsiteX3" fmla="*/ 12686 w 4055704"/>
                <a:gd name="connsiteY3" fmla="*/ 0 h 1891984"/>
                <a:gd name="connsiteX4" fmla="*/ 12686 w 4055704"/>
                <a:gd name="connsiteY4" fmla="*/ 4526 h 1891984"/>
                <a:gd name="connsiteX5" fmla="*/ 21102 w 4055704"/>
                <a:gd name="connsiteY5" fmla="*/ 4526 h 1891984"/>
                <a:gd name="connsiteX6" fmla="*/ 21102 w 4055704"/>
                <a:gd name="connsiteY6" fmla="*/ 9053 h 1891984"/>
                <a:gd name="connsiteX7" fmla="*/ 23237 w 4055704"/>
                <a:gd name="connsiteY7" fmla="*/ 9053 h 1891984"/>
                <a:gd name="connsiteX8" fmla="*/ 23237 w 4055704"/>
                <a:gd name="connsiteY8" fmla="*/ 15088 h 1891984"/>
                <a:gd name="connsiteX9" fmla="*/ 54890 w 4055704"/>
                <a:gd name="connsiteY9" fmla="*/ 15088 h 1891984"/>
                <a:gd name="connsiteX10" fmla="*/ 54890 w 4055704"/>
                <a:gd name="connsiteY10" fmla="*/ 19614 h 1891984"/>
                <a:gd name="connsiteX11" fmla="*/ 59035 w 4055704"/>
                <a:gd name="connsiteY11" fmla="*/ 19614 h 1891984"/>
                <a:gd name="connsiteX12" fmla="*/ 59035 w 4055704"/>
                <a:gd name="connsiteY12" fmla="*/ 28666 h 1891984"/>
                <a:gd name="connsiteX13" fmla="*/ 67451 w 4055704"/>
                <a:gd name="connsiteY13" fmla="*/ 28666 h 1891984"/>
                <a:gd name="connsiteX14" fmla="*/ 67451 w 4055704"/>
                <a:gd name="connsiteY14" fmla="*/ 34701 h 1891984"/>
                <a:gd name="connsiteX15" fmla="*/ 69586 w 4055704"/>
                <a:gd name="connsiteY15" fmla="*/ 39228 h 1891984"/>
                <a:gd name="connsiteX16" fmla="*/ 71721 w 4055704"/>
                <a:gd name="connsiteY16" fmla="*/ 39228 h 1891984"/>
                <a:gd name="connsiteX17" fmla="*/ 71721 w 4055704"/>
                <a:gd name="connsiteY17" fmla="*/ 43754 h 1891984"/>
                <a:gd name="connsiteX18" fmla="*/ 82272 w 4055704"/>
                <a:gd name="connsiteY18" fmla="*/ 43754 h 1891984"/>
                <a:gd name="connsiteX19" fmla="*/ 82272 w 4055704"/>
                <a:gd name="connsiteY19" fmla="*/ 58842 h 1891984"/>
                <a:gd name="connsiteX20" fmla="*/ 90688 w 4055704"/>
                <a:gd name="connsiteY20" fmla="*/ 58842 h 1891984"/>
                <a:gd name="connsiteX21" fmla="*/ 97094 w 4055704"/>
                <a:gd name="connsiteY21" fmla="*/ 58842 h 1891984"/>
                <a:gd name="connsiteX22" fmla="*/ 97094 w 4055704"/>
                <a:gd name="connsiteY22" fmla="*/ 63368 h 1891984"/>
                <a:gd name="connsiteX23" fmla="*/ 103374 w 4055704"/>
                <a:gd name="connsiteY23" fmla="*/ 63368 h 1891984"/>
                <a:gd name="connsiteX24" fmla="*/ 103374 w 4055704"/>
                <a:gd name="connsiteY24" fmla="*/ 69403 h 1891984"/>
                <a:gd name="connsiteX25" fmla="*/ 107645 w 4055704"/>
                <a:gd name="connsiteY25" fmla="*/ 73929 h 1891984"/>
                <a:gd name="connsiteX26" fmla="*/ 107645 w 4055704"/>
                <a:gd name="connsiteY26" fmla="*/ 82982 h 1891984"/>
                <a:gd name="connsiteX27" fmla="*/ 111790 w 4055704"/>
                <a:gd name="connsiteY27" fmla="*/ 82982 h 1891984"/>
                <a:gd name="connsiteX28" fmla="*/ 111790 w 4055704"/>
                <a:gd name="connsiteY28" fmla="*/ 93543 h 1891984"/>
                <a:gd name="connsiteX29" fmla="*/ 120205 w 4055704"/>
                <a:gd name="connsiteY29" fmla="*/ 93543 h 1891984"/>
                <a:gd name="connsiteX30" fmla="*/ 120205 w 4055704"/>
                <a:gd name="connsiteY30" fmla="*/ 98069 h 1891984"/>
                <a:gd name="connsiteX31" fmla="*/ 126611 w 4055704"/>
                <a:gd name="connsiteY31" fmla="*/ 98069 h 1891984"/>
                <a:gd name="connsiteX32" fmla="*/ 126611 w 4055704"/>
                <a:gd name="connsiteY32" fmla="*/ 104104 h 1891984"/>
                <a:gd name="connsiteX33" fmla="*/ 135027 w 4055704"/>
                <a:gd name="connsiteY33" fmla="*/ 104104 h 1891984"/>
                <a:gd name="connsiteX34" fmla="*/ 135027 w 4055704"/>
                <a:gd name="connsiteY34" fmla="*/ 108631 h 1891984"/>
                <a:gd name="connsiteX35" fmla="*/ 137162 w 4055704"/>
                <a:gd name="connsiteY35" fmla="*/ 113157 h 1891984"/>
                <a:gd name="connsiteX36" fmla="*/ 139297 w 4055704"/>
                <a:gd name="connsiteY36" fmla="*/ 113157 h 1891984"/>
                <a:gd name="connsiteX37" fmla="*/ 139297 w 4055704"/>
                <a:gd name="connsiteY37" fmla="*/ 117683 h 1891984"/>
                <a:gd name="connsiteX38" fmla="*/ 145578 w 4055704"/>
                <a:gd name="connsiteY38" fmla="*/ 117683 h 1891984"/>
                <a:gd name="connsiteX39" fmla="*/ 145578 w 4055704"/>
                <a:gd name="connsiteY39" fmla="*/ 123718 h 1891984"/>
                <a:gd name="connsiteX40" fmla="*/ 147713 w 4055704"/>
                <a:gd name="connsiteY40" fmla="*/ 128245 h 1891984"/>
                <a:gd name="connsiteX41" fmla="*/ 151858 w 4055704"/>
                <a:gd name="connsiteY41" fmla="*/ 128245 h 1891984"/>
                <a:gd name="connsiteX42" fmla="*/ 151858 w 4055704"/>
                <a:gd name="connsiteY42" fmla="*/ 132771 h 1891984"/>
                <a:gd name="connsiteX43" fmla="*/ 151858 w 4055704"/>
                <a:gd name="connsiteY43" fmla="*/ 137297 h 1891984"/>
                <a:gd name="connsiteX44" fmla="*/ 156129 w 4055704"/>
                <a:gd name="connsiteY44" fmla="*/ 137297 h 1891984"/>
                <a:gd name="connsiteX45" fmla="*/ 156129 w 4055704"/>
                <a:gd name="connsiteY45" fmla="*/ 143332 h 1891984"/>
                <a:gd name="connsiteX46" fmla="*/ 158264 w 4055704"/>
                <a:gd name="connsiteY46" fmla="*/ 147858 h 1891984"/>
                <a:gd name="connsiteX47" fmla="*/ 172960 w 4055704"/>
                <a:gd name="connsiteY47" fmla="*/ 147858 h 1891984"/>
                <a:gd name="connsiteX48" fmla="*/ 172960 w 4055704"/>
                <a:gd name="connsiteY48" fmla="*/ 162946 h 1891984"/>
                <a:gd name="connsiteX49" fmla="*/ 177231 w 4055704"/>
                <a:gd name="connsiteY49" fmla="*/ 162946 h 1891984"/>
                <a:gd name="connsiteX50" fmla="*/ 177231 w 4055704"/>
                <a:gd name="connsiteY50" fmla="*/ 171999 h 1891984"/>
                <a:gd name="connsiteX51" fmla="*/ 179366 w 4055704"/>
                <a:gd name="connsiteY51" fmla="*/ 171999 h 1891984"/>
                <a:gd name="connsiteX52" fmla="*/ 179366 w 4055704"/>
                <a:gd name="connsiteY52" fmla="*/ 182560 h 1891984"/>
                <a:gd name="connsiteX53" fmla="*/ 181501 w 4055704"/>
                <a:gd name="connsiteY53" fmla="*/ 182560 h 1891984"/>
                <a:gd name="connsiteX54" fmla="*/ 181501 w 4055704"/>
                <a:gd name="connsiteY54" fmla="*/ 197648 h 1891984"/>
                <a:gd name="connsiteX55" fmla="*/ 187782 w 4055704"/>
                <a:gd name="connsiteY55" fmla="*/ 197648 h 1891984"/>
                <a:gd name="connsiteX56" fmla="*/ 187782 w 4055704"/>
                <a:gd name="connsiteY56" fmla="*/ 206700 h 1891984"/>
                <a:gd name="connsiteX57" fmla="*/ 192052 w 4055704"/>
                <a:gd name="connsiteY57" fmla="*/ 206700 h 1891984"/>
                <a:gd name="connsiteX58" fmla="*/ 192052 w 4055704"/>
                <a:gd name="connsiteY58" fmla="*/ 217261 h 1891984"/>
                <a:gd name="connsiteX59" fmla="*/ 194062 w 4055704"/>
                <a:gd name="connsiteY59" fmla="*/ 217261 h 1891984"/>
                <a:gd name="connsiteX60" fmla="*/ 194062 w 4055704"/>
                <a:gd name="connsiteY60" fmla="*/ 226314 h 1891984"/>
                <a:gd name="connsiteX61" fmla="*/ 196197 w 4055704"/>
                <a:gd name="connsiteY61" fmla="*/ 226314 h 1891984"/>
                <a:gd name="connsiteX62" fmla="*/ 196197 w 4055704"/>
                <a:gd name="connsiteY62" fmla="*/ 232349 h 1891984"/>
                <a:gd name="connsiteX63" fmla="*/ 200468 w 4055704"/>
                <a:gd name="connsiteY63" fmla="*/ 236875 h 1891984"/>
                <a:gd name="connsiteX64" fmla="*/ 202603 w 4055704"/>
                <a:gd name="connsiteY64" fmla="*/ 236875 h 1891984"/>
                <a:gd name="connsiteX65" fmla="*/ 202603 w 4055704"/>
                <a:gd name="connsiteY65" fmla="*/ 245928 h 1891984"/>
                <a:gd name="connsiteX66" fmla="*/ 204613 w 4055704"/>
                <a:gd name="connsiteY66" fmla="*/ 245928 h 1891984"/>
                <a:gd name="connsiteX67" fmla="*/ 204613 w 4055704"/>
                <a:gd name="connsiteY67" fmla="*/ 251963 h 1891984"/>
                <a:gd name="connsiteX68" fmla="*/ 208883 w 4055704"/>
                <a:gd name="connsiteY68" fmla="*/ 256489 h 1891984"/>
                <a:gd name="connsiteX69" fmla="*/ 208883 w 4055704"/>
                <a:gd name="connsiteY69" fmla="*/ 267051 h 1891984"/>
                <a:gd name="connsiteX70" fmla="*/ 213154 w 4055704"/>
                <a:gd name="connsiteY70" fmla="*/ 267051 h 1891984"/>
                <a:gd name="connsiteX71" fmla="*/ 213154 w 4055704"/>
                <a:gd name="connsiteY71" fmla="*/ 271577 h 1891984"/>
                <a:gd name="connsiteX72" fmla="*/ 215164 w 4055704"/>
                <a:gd name="connsiteY72" fmla="*/ 271577 h 1891984"/>
                <a:gd name="connsiteX73" fmla="*/ 215164 w 4055704"/>
                <a:gd name="connsiteY73" fmla="*/ 276103 h 1891984"/>
                <a:gd name="connsiteX74" fmla="*/ 221570 w 4055704"/>
                <a:gd name="connsiteY74" fmla="*/ 276103 h 1891984"/>
                <a:gd name="connsiteX75" fmla="*/ 221570 w 4055704"/>
                <a:gd name="connsiteY75" fmla="*/ 280629 h 1891984"/>
                <a:gd name="connsiteX76" fmla="*/ 221570 w 4055704"/>
                <a:gd name="connsiteY76" fmla="*/ 286664 h 1891984"/>
                <a:gd name="connsiteX77" fmla="*/ 223705 w 4055704"/>
                <a:gd name="connsiteY77" fmla="*/ 286664 h 1891984"/>
                <a:gd name="connsiteX78" fmla="*/ 223705 w 4055704"/>
                <a:gd name="connsiteY78" fmla="*/ 301752 h 1891984"/>
                <a:gd name="connsiteX79" fmla="*/ 232121 w 4055704"/>
                <a:gd name="connsiteY79" fmla="*/ 301752 h 1891984"/>
                <a:gd name="connsiteX80" fmla="*/ 232121 w 4055704"/>
                <a:gd name="connsiteY80" fmla="*/ 306278 h 1891984"/>
                <a:gd name="connsiteX81" fmla="*/ 238401 w 4055704"/>
                <a:gd name="connsiteY81" fmla="*/ 310805 h 1891984"/>
                <a:gd name="connsiteX82" fmla="*/ 242672 w 4055704"/>
                <a:gd name="connsiteY82" fmla="*/ 310805 h 1891984"/>
                <a:gd name="connsiteX83" fmla="*/ 242672 w 4055704"/>
                <a:gd name="connsiteY83" fmla="*/ 315331 h 1891984"/>
                <a:gd name="connsiteX84" fmla="*/ 244807 w 4055704"/>
                <a:gd name="connsiteY84" fmla="*/ 321366 h 1891984"/>
                <a:gd name="connsiteX85" fmla="*/ 246817 w 4055704"/>
                <a:gd name="connsiteY85" fmla="*/ 321366 h 1891984"/>
                <a:gd name="connsiteX86" fmla="*/ 246817 w 4055704"/>
                <a:gd name="connsiteY86" fmla="*/ 325892 h 1891984"/>
                <a:gd name="connsiteX87" fmla="*/ 248952 w 4055704"/>
                <a:gd name="connsiteY87" fmla="*/ 330418 h 1891984"/>
                <a:gd name="connsiteX88" fmla="*/ 251087 w 4055704"/>
                <a:gd name="connsiteY88" fmla="*/ 330418 h 1891984"/>
                <a:gd name="connsiteX89" fmla="*/ 251087 w 4055704"/>
                <a:gd name="connsiteY89" fmla="*/ 336453 h 1891984"/>
                <a:gd name="connsiteX90" fmla="*/ 253222 w 4055704"/>
                <a:gd name="connsiteY90" fmla="*/ 336453 h 1891984"/>
                <a:gd name="connsiteX91" fmla="*/ 253222 w 4055704"/>
                <a:gd name="connsiteY91" fmla="*/ 340980 h 1891984"/>
                <a:gd name="connsiteX92" fmla="*/ 257367 w 4055704"/>
                <a:gd name="connsiteY92" fmla="*/ 345506 h 1891984"/>
                <a:gd name="connsiteX93" fmla="*/ 263773 w 4055704"/>
                <a:gd name="connsiteY93" fmla="*/ 345506 h 1891984"/>
                <a:gd name="connsiteX94" fmla="*/ 263773 w 4055704"/>
                <a:gd name="connsiteY94" fmla="*/ 351541 h 1891984"/>
                <a:gd name="connsiteX95" fmla="*/ 263773 w 4055704"/>
                <a:gd name="connsiteY95" fmla="*/ 356067 h 1891984"/>
                <a:gd name="connsiteX96" fmla="*/ 267918 w 4055704"/>
                <a:gd name="connsiteY96" fmla="*/ 356067 h 1891984"/>
                <a:gd name="connsiteX97" fmla="*/ 267918 w 4055704"/>
                <a:gd name="connsiteY97" fmla="*/ 360594 h 1891984"/>
                <a:gd name="connsiteX98" fmla="*/ 270054 w 4055704"/>
                <a:gd name="connsiteY98" fmla="*/ 360594 h 1891984"/>
                <a:gd name="connsiteX99" fmla="*/ 270054 w 4055704"/>
                <a:gd name="connsiteY99" fmla="*/ 371155 h 1891984"/>
                <a:gd name="connsiteX100" fmla="*/ 274324 w 4055704"/>
                <a:gd name="connsiteY100" fmla="*/ 371155 h 1891984"/>
                <a:gd name="connsiteX101" fmla="*/ 274324 w 4055704"/>
                <a:gd name="connsiteY101" fmla="*/ 380208 h 1891984"/>
                <a:gd name="connsiteX102" fmla="*/ 276460 w 4055704"/>
                <a:gd name="connsiteY102" fmla="*/ 380208 h 1891984"/>
                <a:gd name="connsiteX103" fmla="*/ 276460 w 4055704"/>
                <a:gd name="connsiteY103" fmla="*/ 386243 h 1891984"/>
                <a:gd name="connsiteX104" fmla="*/ 276460 w 4055704"/>
                <a:gd name="connsiteY104" fmla="*/ 390769 h 1891984"/>
                <a:gd name="connsiteX105" fmla="*/ 284875 w 4055704"/>
                <a:gd name="connsiteY105" fmla="*/ 390769 h 1891984"/>
                <a:gd name="connsiteX106" fmla="*/ 284875 w 4055704"/>
                <a:gd name="connsiteY106" fmla="*/ 395295 h 1891984"/>
                <a:gd name="connsiteX107" fmla="*/ 287011 w 4055704"/>
                <a:gd name="connsiteY107" fmla="*/ 401330 h 1891984"/>
                <a:gd name="connsiteX108" fmla="*/ 289020 w 4055704"/>
                <a:gd name="connsiteY108" fmla="*/ 401330 h 1891984"/>
                <a:gd name="connsiteX109" fmla="*/ 289020 w 4055704"/>
                <a:gd name="connsiteY109" fmla="*/ 405856 h 1891984"/>
                <a:gd name="connsiteX110" fmla="*/ 291156 w 4055704"/>
                <a:gd name="connsiteY110" fmla="*/ 405856 h 1891984"/>
                <a:gd name="connsiteX111" fmla="*/ 291156 w 4055704"/>
                <a:gd name="connsiteY111" fmla="*/ 416418 h 1891984"/>
                <a:gd name="connsiteX112" fmla="*/ 293291 w 4055704"/>
                <a:gd name="connsiteY112" fmla="*/ 420944 h 1891984"/>
                <a:gd name="connsiteX113" fmla="*/ 295426 w 4055704"/>
                <a:gd name="connsiteY113" fmla="*/ 420944 h 1891984"/>
                <a:gd name="connsiteX114" fmla="*/ 295426 w 4055704"/>
                <a:gd name="connsiteY114" fmla="*/ 425470 h 1891984"/>
                <a:gd name="connsiteX115" fmla="*/ 297562 w 4055704"/>
                <a:gd name="connsiteY115" fmla="*/ 425470 h 1891984"/>
                <a:gd name="connsiteX116" fmla="*/ 297562 w 4055704"/>
                <a:gd name="connsiteY116" fmla="*/ 431505 h 1891984"/>
                <a:gd name="connsiteX117" fmla="*/ 299571 w 4055704"/>
                <a:gd name="connsiteY117" fmla="*/ 431505 h 1891984"/>
                <a:gd name="connsiteX118" fmla="*/ 299571 w 4055704"/>
                <a:gd name="connsiteY118" fmla="*/ 440558 h 1891984"/>
                <a:gd name="connsiteX119" fmla="*/ 303842 w 4055704"/>
                <a:gd name="connsiteY119" fmla="*/ 440558 h 1891984"/>
                <a:gd name="connsiteX120" fmla="*/ 303842 w 4055704"/>
                <a:gd name="connsiteY120" fmla="*/ 451119 h 1891984"/>
                <a:gd name="connsiteX121" fmla="*/ 303842 w 4055704"/>
                <a:gd name="connsiteY121" fmla="*/ 466207 h 1891984"/>
                <a:gd name="connsiteX122" fmla="*/ 316528 w 4055704"/>
                <a:gd name="connsiteY122" fmla="*/ 466207 h 1891984"/>
                <a:gd name="connsiteX123" fmla="*/ 316528 w 4055704"/>
                <a:gd name="connsiteY123" fmla="*/ 470733 h 1891984"/>
                <a:gd name="connsiteX124" fmla="*/ 322808 w 4055704"/>
                <a:gd name="connsiteY124" fmla="*/ 470733 h 1891984"/>
                <a:gd name="connsiteX125" fmla="*/ 322808 w 4055704"/>
                <a:gd name="connsiteY125" fmla="*/ 490347 h 1891984"/>
                <a:gd name="connsiteX126" fmla="*/ 333359 w 4055704"/>
                <a:gd name="connsiteY126" fmla="*/ 490347 h 1891984"/>
                <a:gd name="connsiteX127" fmla="*/ 333359 w 4055704"/>
                <a:gd name="connsiteY127" fmla="*/ 496382 h 1891984"/>
                <a:gd name="connsiteX128" fmla="*/ 337630 w 4055704"/>
                <a:gd name="connsiteY128" fmla="*/ 500908 h 1891984"/>
                <a:gd name="connsiteX129" fmla="*/ 346046 w 4055704"/>
                <a:gd name="connsiteY129" fmla="*/ 500908 h 1891984"/>
                <a:gd name="connsiteX130" fmla="*/ 346046 w 4055704"/>
                <a:gd name="connsiteY130" fmla="*/ 511470 h 1891984"/>
                <a:gd name="connsiteX131" fmla="*/ 346046 w 4055704"/>
                <a:gd name="connsiteY131" fmla="*/ 520522 h 1891984"/>
                <a:gd name="connsiteX132" fmla="*/ 348181 w 4055704"/>
                <a:gd name="connsiteY132" fmla="*/ 520522 h 1891984"/>
                <a:gd name="connsiteX133" fmla="*/ 348181 w 4055704"/>
                <a:gd name="connsiteY133" fmla="*/ 531084 h 1891984"/>
                <a:gd name="connsiteX134" fmla="*/ 352326 w 4055704"/>
                <a:gd name="connsiteY134" fmla="*/ 531084 h 1891984"/>
                <a:gd name="connsiteX135" fmla="*/ 352326 w 4055704"/>
                <a:gd name="connsiteY135" fmla="*/ 540136 h 1891984"/>
                <a:gd name="connsiteX136" fmla="*/ 354461 w 4055704"/>
                <a:gd name="connsiteY136" fmla="*/ 540136 h 1891984"/>
                <a:gd name="connsiteX137" fmla="*/ 354461 w 4055704"/>
                <a:gd name="connsiteY137" fmla="*/ 550697 h 1891984"/>
                <a:gd name="connsiteX138" fmla="*/ 356596 w 4055704"/>
                <a:gd name="connsiteY138" fmla="*/ 555224 h 1891984"/>
                <a:gd name="connsiteX139" fmla="*/ 358732 w 4055704"/>
                <a:gd name="connsiteY139" fmla="*/ 555224 h 1891984"/>
                <a:gd name="connsiteX140" fmla="*/ 358732 w 4055704"/>
                <a:gd name="connsiteY140" fmla="*/ 561259 h 1891984"/>
                <a:gd name="connsiteX141" fmla="*/ 360867 w 4055704"/>
                <a:gd name="connsiteY141" fmla="*/ 561259 h 1891984"/>
                <a:gd name="connsiteX142" fmla="*/ 360867 w 4055704"/>
                <a:gd name="connsiteY142" fmla="*/ 570311 h 1891984"/>
                <a:gd name="connsiteX143" fmla="*/ 360867 w 4055704"/>
                <a:gd name="connsiteY143" fmla="*/ 576346 h 1891984"/>
                <a:gd name="connsiteX144" fmla="*/ 362877 w 4055704"/>
                <a:gd name="connsiteY144" fmla="*/ 576346 h 1891984"/>
                <a:gd name="connsiteX145" fmla="*/ 362877 w 4055704"/>
                <a:gd name="connsiteY145" fmla="*/ 585399 h 1891984"/>
                <a:gd name="connsiteX146" fmla="*/ 367147 w 4055704"/>
                <a:gd name="connsiteY146" fmla="*/ 585399 h 1891984"/>
                <a:gd name="connsiteX147" fmla="*/ 367147 w 4055704"/>
                <a:gd name="connsiteY147" fmla="*/ 589925 h 1891984"/>
                <a:gd name="connsiteX148" fmla="*/ 371418 w 4055704"/>
                <a:gd name="connsiteY148" fmla="*/ 589925 h 1891984"/>
                <a:gd name="connsiteX149" fmla="*/ 371418 w 4055704"/>
                <a:gd name="connsiteY149" fmla="*/ 600487 h 1891984"/>
                <a:gd name="connsiteX150" fmla="*/ 375563 w 4055704"/>
                <a:gd name="connsiteY150" fmla="*/ 600487 h 1891984"/>
                <a:gd name="connsiteX151" fmla="*/ 375563 w 4055704"/>
                <a:gd name="connsiteY151" fmla="*/ 605013 h 1891984"/>
                <a:gd name="connsiteX152" fmla="*/ 381969 w 4055704"/>
                <a:gd name="connsiteY152" fmla="*/ 605013 h 1891984"/>
                <a:gd name="connsiteX153" fmla="*/ 381969 w 4055704"/>
                <a:gd name="connsiteY153" fmla="*/ 611048 h 1891984"/>
                <a:gd name="connsiteX154" fmla="*/ 383979 w 4055704"/>
                <a:gd name="connsiteY154" fmla="*/ 611048 h 1891984"/>
                <a:gd name="connsiteX155" fmla="*/ 383979 w 4055704"/>
                <a:gd name="connsiteY155" fmla="*/ 615574 h 1891984"/>
                <a:gd name="connsiteX156" fmla="*/ 390385 w 4055704"/>
                <a:gd name="connsiteY156" fmla="*/ 620100 h 1891984"/>
                <a:gd name="connsiteX157" fmla="*/ 405081 w 4055704"/>
                <a:gd name="connsiteY157" fmla="*/ 620100 h 1891984"/>
                <a:gd name="connsiteX158" fmla="*/ 405081 w 4055704"/>
                <a:gd name="connsiteY158" fmla="*/ 630662 h 1891984"/>
                <a:gd name="connsiteX159" fmla="*/ 407216 w 4055704"/>
                <a:gd name="connsiteY159" fmla="*/ 630662 h 1891984"/>
                <a:gd name="connsiteX160" fmla="*/ 407216 w 4055704"/>
                <a:gd name="connsiteY160" fmla="*/ 641223 h 1891984"/>
                <a:gd name="connsiteX161" fmla="*/ 409351 w 4055704"/>
                <a:gd name="connsiteY161" fmla="*/ 645749 h 1891984"/>
                <a:gd name="connsiteX162" fmla="*/ 411487 w 4055704"/>
                <a:gd name="connsiteY162" fmla="*/ 645749 h 1891984"/>
                <a:gd name="connsiteX163" fmla="*/ 411487 w 4055704"/>
                <a:gd name="connsiteY163" fmla="*/ 650276 h 1891984"/>
                <a:gd name="connsiteX164" fmla="*/ 415631 w 4055704"/>
                <a:gd name="connsiteY164" fmla="*/ 656311 h 1891984"/>
                <a:gd name="connsiteX165" fmla="*/ 422037 w 4055704"/>
                <a:gd name="connsiteY165" fmla="*/ 656311 h 1891984"/>
                <a:gd name="connsiteX166" fmla="*/ 422037 w 4055704"/>
                <a:gd name="connsiteY166" fmla="*/ 669889 h 1891984"/>
                <a:gd name="connsiteX167" fmla="*/ 428318 w 4055704"/>
                <a:gd name="connsiteY167" fmla="*/ 669889 h 1891984"/>
                <a:gd name="connsiteX168" fmla="*/ 428318 w 4055704"/>
                <a:gd name="connsiteY168" fmla="*/ 680451 h 1891984"/>
                <a:gd name="connsiteX169" fmla="*/ 430453 w 4055704"/>
                <a:gd name="connsiteY169" fmla="*/ 680451 h 1891984"/>
                <a:gd name="connsiteX170" fmla="*/ 430453 w 4055704"/>
                <a:gd name="connsiteY170" fmla="*/ 684977 h 1891984"/>
                <a:gd name="connsiteX171" fmla="*/ 432588 w 4055704"/>
                <a:gd name="connsiteY171" fmla="*/ 684977 h 1891984"/>
                <a:gd name="connsiteX172" fmla="*/ 432588 w 4055704"/>
                <a:gd name="connsiteY172" fmla="*/ 695538 h 1891984"/>
                <a:gd name="connsiteX173" fmla="*/ 434724 w 4055704"/>
                <a:gd name="connsiteY173" fmla="*/ 700065 h 1891984"/>
                <a:gd name="connsiteX174" fmla="*/ 438869 w 4055704"/>
                <a:gd name="connsiteY174" fmla="*/ 700065 h 1891984"/>
                <a:gd name="connsiteX175" fmla="*/ 438869 w 4055704"/>
                <a:gd name="connsiteY175" fmla="*/ 706100 h 1891984"/>
                <a:gd name="connsiteX176" fmla="*/ 443139 w 4055704"/>
                <a:gd name="connsiteY176" fmla="*/ 706100 h 1891984"/>
                <a:gd name="connsiteX177" fmla="*/ 443139 w 4055704"/>
                <a:gd name="connsiteY177" fmla="*/ 710626 h 1891984"/>
                <a:gd name="connsiteX178" fmla="*/ 445275 w 4055704"/>
                <a:gd name="connsiteY178" fmla="*/ 710626 h 1891984"/>
                <a:gd name="connsiteX179" fmla="*/ 445275 w 4055704"/>
                <a:gd name="connsiteY179" fmla="*/ 715152 h 1891984"/>
                <a:gd name="connsiteX180" fmla="*/ 449420 w 4055704"/>
                <a:gd name="connsiteY180" fmla="*/ 715152 h 1891984"/>
                <a:gd name="connsiteX181" fmla="*/ 449420 w 4055704"/>
                <a:gd name="connsiteY181" fmla="*/ 725714 h 1891984"/>
                <a:gd name="connsiteX182" fmla="*/ 459971 w 4055704"/>
                <a:gd name="connsiteY182" fmla="*/ 725714 h 1891984"/>
                <a:gd name="connsiteX183" fmla="*/ 459971 w 4055704"/>
                <a:gd name="connsiteY183" fmla="*/ 730240 h 1891984"/>
                <a:gd name="connsiteX184" fmla="*/ 466376 w 4055704"/>
                <a:gd name="connsiteY184" fmla="*/ 736275 h 1891984"/>
                <a:gd name="connsiteX185" fmla="*/ 466376 w 4055704"/>
                <a:gd name="connsiteY185" fmla="*/ 745328 h 1891984"/>
                <a:gd name="connsiteX186" fmla="*/ 468386 w 4055704"/>
                <a:gd name="connsiteY186" fmla="*/ 745328 h 1891984"/>
                <a:gd name="connsiteX187" fmla="*/ 468386 w 4055704"/>
                <a:gd name="connsiteY187" fmla="*/ 749854 h 1891984"/>
                <a:gd name="connsiteX188" fmla="*/ 478937 w 4055704"/>
                <a:gd name="connsiteY188" fmla="*/ 755889 h 1891984"/>
                <a:gd name="connsiteX189" fmla="*/ 478937 w 4055704"/>
                <a:gd name="connsiteY189" fmla="*/ 764941 h 1891984"/>
                <a:gd name="connsiteX190" fmla="*/ 485343 w 4055704"/>
                <a:gd name="connsiteY190" fmla="*/ 764941 h 1891984"/>
                <a:gd name="connsiteX191" fmla="*/ 485343 w 4055704"/>
                <a:gd name="connsiteY191" fmla="*/ 770976 h 1891984"/>
                <a:gd name="connsiteX192" fmla="*/ 487478 w 4055704"/>
                <a:gd name="connsiteY192" fmla="*/ 770976 h 1891984"/>
                <a:gd name="connsiteX193" fmla="*/ 487478 w 4055704"/>
                <a:gd name="connsiteY193" fmla="*/ 775503 h 1891984"/>
                <a:gd name="connsiteX194" fmla="*/ 493759 w 4055704"/>
                <a:gd name="connsiteY194" fmla="*/ 775503 h 1891984"/>
                <a:gd name="connsiteX195" fmla="*/ 493759 w 4055704"/>
                <a:gd name="connsiteY195" fmla="*/ 786064 h 1891984"/>
                <a:gd name="connsiteX196" fmla="*/ 500039 w 4055704"/>
                <a:gd name="connsiteY196" fmla="*/ 790590 h 1891984"/>
                <a:gd name="connsiteX197" fmla="*/ 504310 w 4055704"/>
                <a:gd name="connsiteY197" fmla="*/ 790590 h 1891984"/>
                <a:gd name="connsiteX198" fmla="*/ 504310 w 4055704"/>
                <a:gd name="connsiteY198" fmla="*/ 795117 h 1891984"/>
                <a:gd name="connsiteX199" fmla="*/ 508580 w 4055704"/>
                <a:gd name="connsiteY199" fmla="*/ 795117 h 1891984"/>
                <a:gd name="connsiteX200" fmla="*/ 508580 w 4055704"/>
                <a:gd name="connsiteY200" fmla="*/ 801152 h 1891984"/>
                <a:gd name="connsiteX201" fmla="*/ 512725 w 4055704"/>
                <a:gd name="connsiteY201" fmla="*/ 801152 h 1891984"/>
                <a:gd name="connsiteX202" fmla="*/ 512725 w 4055704"/>
                <a:gd name="connsiteY202" fmla="*/ 805678 h 1891984"/>
                <a:gd name="connsiteX203" fmla="*/ 514861 w 4055704"/>
                <a:gd name="connsiteY203" fmla="*/ 810204 h 1891984"/>
                <a:gd name="connsiteX204" fmla="*/ 519131 w 4055704"/>
                <a:gd name="connsiteY204" fmla="*/ 810204 h 1891984"/>
                <a:gd name="connsiteX205" fmla="*/ 519131 w 4055704"/>
                <a:gd name="connsiteY205" fmla="*/ 814730 h 1891984"/>
                <a:gd name="connsiteX206" fmla="*/ 521141 w 4055704"/>
                <a:gd name="connsiteY206" fmla="*/ 814730 h 1891984"/>
                <a:gd name="connsiteX207" fmla="*/ 521141 w 4055704"/>
                <a:gd name="connsiteY207" fmla="*/ 820766 h 1891984"/>
                <a:gd name="connsiteX208" fmla="*/ 527547 w 4055704"/>
                <a:gd name="connsiteY208" fmla="*/ 825292 h 1891984"/>
                <a:gd name="connsiteX209" fmla="*/ 533827 w 4055704"/>
                <a:gd name="connsiteY209" fmla="*/ 825292 h 1891984"/>
                <a:gd name="connsiteX210" fmla="*/ 533827 w 4055704"/>
                <a:gd name="connsiteY210" fmla="*/ 829818 h 1891984"/>
                <a:gd name="connsiteX211" fmla="*/ 542243 w 4055704"/>
                <a:gd name="connsiteY211" fmla="*/ 835853 h 1891984"/>
                <a:gd name="connsiteX212" fmla="*/ 544378 w 4055704"/>
                <a:gd name="connsiteY212" fmla="*/ 835853 h 1891984"/>
                <a:gd name="connsiteX213" fmla="*/ 544378 w 4055704"/>
                <a:gd name="connsiteY213" fmla="*/ 844906 h 1891984"/>
                <a:gd name="connsiteX214" fmla="*/ 554929 w 4055704"/>
                <a:gd name="connsiteY214" fmla="*/ 844906 h 1891984"/>
                <a:gd name="connsiteX215" fmla="*/ 554929 w 4055704"/>
                <a:gd name="connsiteY215" fmla="*/ 859993 h 1891984"/>
                <a:gd name="connsiteX216" fmla="*/ 561335 w 4055704"/>
                <a:gd name="connsiteY216" fmla="*/ 859993 h 1891984"/>
                <a:gd name="connsiteX217" fmla="*/ 561335 w 4055704"/>
                <a:gd name="connsiteY217" fmla="*/ 866028 h 1891984"/>
                <a:gd name="connsiteX218" fmla="*/ 567615 w 4055704"/>
                <a:gd name="connsiteY218" fmla="*/ 870555 h 1891984"/>
                <a:gd name="connsiteX219" fmla="*/ 573896 w 4055704"/>
                <a:gd name="connsiteY219" fmla="*/ 870555 h 1891984"/>
                <a:gd name="connsiteX220" fmla="*/ 573896 w 4055704"/>
                <a:gd name="connsiteY220" fmla="*/ 875081 h 1891984"/>
                <a:gd name="connsiteX221" fmla="*/ 576031 w 4055704"/>
                <a:gd name="connsiteY221" fmla="*/ 881116 h 1891984"/>
                <a:gd name="connsiteX222" fmla="*/ 580301 w 4055704"/>
                <a:gd name="connsiteY222" fmla="*/ 881116 h 1891984"/>
                <a:gd name="connsiteX223" fmla="*/ 580301 w 4055704"/>
                <a:gd name="connsiteY223" fmla="*/ 885642 h 1891984"/>
                <a:gd name="connsiteX224" fmla="*/ 582437 w 4055704"/>
                <a:gd name="connsiteY224" fmla="*/ 885642 h 1891984"/>
                <a:gd name="connsiteX225" fmla="*/ 582437 w 4055704"/>
                <a:gd name="connsiteY225" fmla="*/ 890168 h 1891984"/>
                <a:gd name="connsiteX226" fmla="*/ 584446 w 4055704"/>
                <a:gd name="connsiteY226" fmla="*/ 890168 h 1891984"/>
                <a:gd name="connsiteX227" fmla="*/ 584446 w 4055704"/>
                <a:gd name="connsiteY227" fmla="*/ 900730 h 1891984"/>
                <a:gd name="connsiteX228" fmla="*/ 586582 w 4055704"/>
                <a:gd name="connsiteY228" fmla="*/ 900730 h 1891984"/>
                <a:gd name="connsiteX229" fmla="*/ 586582 w 4055704"/>
                <a:gd name="connsiteY229" fmla="*/ 905256 h 1891984"/>
                <a:gd name="connsiteX230" fmla="*/ 588717 w 4055704"/>
                <a:gd name="connsiteY230" fmla="*/ 909782 h 1891984"/>
                <a:gd name="connsiteX231" fmla="*/ 594997 w 4055704"/>
                <a:gd name="connsiteY231" fmla="*/ 909782 h 1891984"/>
                <a:gd name="connsiteX232" fmla="*/ 594997 w 4055704"/>
                <a:gd name="connsiteY232" fmla="*/ 915817 h 1891984"/>
                <a:gd name="connsiteX233" fmla="*/ 599268 w 4055704"/>
                <a:gd name="connsiteY233" fmla="*/ 915817 h 1891984"/>
                <a:gd name="connsiteX234" fmla="*/ 599268 w 4055704"/>
                <a:gd name="connsiteY234" fmla="*/ 920344 h 1891984"/>
                <a:gd name="connsiteX235" fmla="*/ 605548 w 4055704"/>
                <a:gd name="connsiteY235" fmla="*/ 924870 h 1891984"/>
                <a:gd name="connsiteX236" fmla="*/ 609819 w 4055704"/>
                <a:gd name="connsiteY236" fmla="*/ 924870 h 1891984"/>
                <a:gd name="connsiteX237" fmla="*/ 609819 w 4055704"/>
                <a:gd name="connsiteY237" fmla="*/ 930905 h 1891984"/>
                <a:gd name="connsiteX238" fmla="*/ 611954 w 4055704"/>
                <a:gd name="connsiteY238" fmla="*/ 930905 h 1891984"/>
                <a:gd name="connsiteX239" fmla="*/ 611954 w 4055704"/>
                <a:gd name="connsiteY239" fmla="*/ 939958 h 1891984"/>
                <a:gd name="connsiteX240" fmla="*/ 614090 w 4055704"/>
                <a:gd name="connsiteY240" fmla="*/ 945993 h 1891984"/>
                <a:gd name="connsiteX241" fmla="*/ 616099 w 4055704"/>
                <a:gd name="connsiteY241" fmla="*/ 945993 h 1891984"/>
                <a:gd name="connsiteX242" fmla="*/ 616099 w 4055704"/>
                <a:gd name="connsiteY242" fmla="*/ 950519 h 1891984"/>
                <a:gd name="connsiteX243" fmla="*/ 624640 w 4055704"/>
                <a:gd name="connsiteY243" fmla="*/ 950519 h 1891984"/>
                <a:gd name="connsiteX244" fmla="*/ 624640 w 4055704"/>
                <a:gd name="connsiteY244" fmla="*/ 955045 h 1891984"/>
                <a:gd name="connsiteX245" fmla="*/ 624640 w 4055704"/>
                <a:gd name="connsiteY245" fmla="*/ 961080 h 1891984"/>
                <a:gd name="connsiteX246" fmla="*/ 630921 w 4055704"/>
                <a:gd name="connsiteY246" fmla="*/ 961080 h 1891984"/>
                <a:gd name="connsiteX247" fmla="*/ 630921 w 4055704"/>
                <a:gd name="connsiteY247" fmla="*/ 976168 h 1891984"/>
                <a:gd name="connsiteX248" fmla="*/ 637201 w 4055704"/>
                <a:gd name="connsiteY248" fmla="*/ 976168 h 1891984"/>
                <a:gd name="connsiteX249" fmla="*/ 637201 w 4055704"/>
                <a:gd name="connsiteY249" fmla="*/ 980694 h 1891984"/>
                <a:gd name="connsiteX250" fmla="*/ 643607 w 4055704"/>
                <a:gd name="connsiteY250" fmla="*/ 980694 h 1891984"/>
                <a:gd name="connsiteX251" fmla="*/ 643607 w 4055704"/>
                <a:gd name="connsiteY251" fmla="*/ 991255 h 1891984"/>
                <a:gd name="connsiteX252" fmla="*/ 649887 w 4055704"/>
                <a:gd name="connsiteY252" fmla="*/ 991255 h 1891984"/>
                <a:gd name="connsiteX253" fmla="*/ 649887 w 4055704"/>
                <a:gd name="connsiteY253" fmla="*/ 995782 h 1891984"/>
                <a:gd name="connsiteX254" fmla="*/ 652023 w 4055704"/>
                <a:gd name="connsiteY254" fmla="*/ 1000308 h 1891984"/>
                <a:gd name="connsiteX255" fmla="*/ 656293 w 4055704"/>
                <a:gd name="connsiteY255" fmla="*/ 1000308 h 1891984"/>
                <a:gd name="connsiteX256" fmla="*/ 656293 w 4055704"/>
                <a:gd name="connsiteY256" fmla="*/ 1006343 h 1891984"/>
                <a:gd name="connsiteX257" fmla="*/ 660438 w 4055704"/>
                <a:gd name="connsiteY257" fmla="*/ 1006343 h 1891984"/>
                <a:gd name="connsiteX258" fmla="*/ 660438 w 4055704"/>
                <a:gd name="connsiteY258" fmla="*/ 1010869 h 1891984"/>
                <a:gd name="connsiteX259" fmla="*/ 664709 w 4055704"/>
                <a:gd name="connsiteY259" fmla="*/ 1015396 h 1891984"/>
                <a:gd name="connsiteX260" fmla="*/ 666844 w 4055704"/>
                <a:gd name="connsiteY260" fmla="*/ 1015396 h 1891984"/>
                <a:gd name="connsiteX261" fmla="*/ 666844 w 4055704"/>
                <a:gd name="connsiteY261" fmla="*/ 1021431 h 1891984"/>
                <a:gd name="connsiteX262" fmla="*/ 668854 w 4055704"/>
                <a:gd name="connsiteY262" fmla="*/ 1025957 h 1891984"/>
                <a:gd name="connsiteX263" fmla="*/ 668854 w 4055704"/>
                <a:gd name="connsiteY263" fmla="*/ 1030483 h 1891984"/>
                <a:gd name="connsiteX264" fmla="*/ 673125 w 4055704"/>
                <a:gd name="connsiteY264" fmla="*/ 1030483 h 1891984"/>
                <a:gd name="connsiteX265" fmla="*/ 673125 w 4055704"/>
                <a:gd name="connsiteY265" fmla="*/ 1036518 h 1891984"/>
                <a:gd name="connsiteX266" fmla="*/ 679405 w 4055704"/>
                <a:gd name="connsiteY266" fmla="*/ 1036518 h 1891984"/>
                <a:gd name="connsiteX267" fmla="*/ 679405 w 4055704"/>
                <a:gd name="connsiteY267" fmla="*/ 1041044 h 1891984"/>
                <a:gd name="connsiteX268" fmla="*/ 679405 w 4055704"/>
                <a:gd name="connsiteY268" fmla="*/ 1045571 h 1891984"/>
                <a:gd name="connsiteX269" fmla="*/ 692091 w 4055704"/>
                <a:gd name="connsiteY269" fmla="*/ 1045571 h 1891984"/>
                <a:gd name="connsiteX270" fmla="*/ 694226 w 4055704"/>
                <a:gd name="connsiteY270" fmla="*/ 1045571 h 1891984"/>
                <a:gd name="connsiteX271" fmla="*/ 694226 w 4055704"/>
                <a:gd name="connsiteY271" fmla="*/ 1051606 h 1891984"/>
                <a:gd name="connsiteX272" fmla="*/ 694226 w 4055704"/>
                <a:gd name="connsiteY272" fmla="*/ 1056132 h 1891984"/>
                <a:gd name="connsiteX273" fmla="*/ 711058 w 4055704"/>
                <a:gd name="connsiteY273" fmla="*/ 1056132 h 1891984"/>
                <a:gd name="connsiteX274" fmla="*/ 711058 w 4055704"/>
                <a:gd name="connsiteY274" fmla="*/ 1060658 h 1891984"/>
                <a:gd name="connsiteX275" fmla="*/ 713193 w 4055704"/>
                <a:gd name="connsiteY275" fmla="*/ 1060658 h 1891984"/>
                <a:gd name="connsiteX276" fmla="*/ 713193 w 4055704"/>
                <a:gd name="connsiteY276" fmla="*/ 1066693 h 1891984"/>
                <a:gd name="connsiteX277" fmla="*/ 717464 w 4055704"/>
                <a:gd name="connsiteY277" fmla="*/ 1071220 h 1891984"/>
                <a:gd name="connsiteX278" fmla="*/ 721609 w 4055704"/>
                <a:gd name="connsiteY278" fmla="*/ 1071220 h 1891984"/>
                <a:gd name="connsiteX279" fmla="*/ 721609 w 4055704"/>
                <a:gd name="connsiteY279" fmla="*/ 1075746 h 1891984"/>
                <a:gd name="connsiteX280" fmla="*/ 721609 w 4055704"/>
                <a:gd name="connsiteY280" fmla="*/ 1081781 h 1891984"/>
                <a:gd name="connsiteX281" fmla="*/ 723744 w 4055704"/>
                <a:gd name="connsiteY281" fmla="*/ 1081781 h 1891984"/>
                <a:gd name="connsiteX282" fmla="*/ 723744 w 4055704"/>
                <a:gd name="connsiteY282" fmla="*/ 1086307 h 1891984"/>
                <a:gd name="connsiteX283" fmla="*/ 730150 w 4055704"/>
                <a:gd name="connsiteY283" fmla="*/ 1090834 h 1891984"/>
                <a:gd name="connsiteX284" fmla="*/ 734295 w 4055704"/>
                <a:gd name="connsiteY284" fmla="*/ 1090834 h 1891984"/>
                <a:gd name="connsiteX285" fmla="*/ 734295 w 4055704"/>
                <a:gd name="connsiteY285" fmla="*/ 1096869 h 1891984"/>
                <a:gd name="connsiteX286" fmla="*/ 738565 w 4055704"/>
                <a:gd name="connsiteY286" fmla="*/ 1096869 h 1891984"/>
                <a:gd name="connsiteX287" fmla="*/ 738565 w 4055704"/>
                <a:gd name="connsiteY287" fmla="*/ 1101395 h 1891984"/>
                <a:gd name="connsiteX288" fmla="*/ 740701 w 4055704"/>
                <a:gd name="connsiteY288" fmla="*/ 1105921 h 1891984"/>
                <a:gd name="connsiteX289" fmla="*/ 746981 w 4055704"/>
                <a:gd name="connsiteY289" fmla="*/ 1105921 h 1891984"/>
                <a:gd name="connsiteX290" fmla="*/ 746981 w 4055704"/>
                <a:gd name="connsiteY290" fmla="*/ 1111956 h 1891984"/>
                <a:gd name="connsiteX291" fmla="*/ 761803 w 4055704"/>
                <a:gd name="connsiteY291" fmla="*/ 1111956 h 1891984"/>
                <a:gd name="connsiteX292" fmla="*/ 761803 w 4055704"/>
                <a:gd name="connsiteY292" fmla="*/ 1116482 h 1891984"/>
                <a:gd name="connsiteX293" fmla="*/ 772354 w 4055704"/>
                <a:gd name="connsiteY293" fmla="*/ 1116482 h 1891984"/>
                <a:gd name="connsiteX294" fmla="*/ 772354 w 4055704"/>
                <a:gd name="connsiteY294" fmla="*/ 1121009 h 1891984"/>
                <a:gd name="connsiteX295" fmla="*/ 776499 w 4055704"/>
                <a:gd name="connsiteY295" fmla="*/ 1127044 h 1891984"/>
                <a:gd name="connsiteX296" fmla="*/ 778634 w 4055704"/>
                <a:gd name="connsiteY296" fmla="*/ 1127044 h 1891984"/>
                <a:gd name="connsiteX297" fmla="*/ 778634 w 4055704"/>
                <a:gd name="connsiteY297" fmla="*/ 1131570 h 1891984"/>
                <a:gd name="connsiteX298" fmla="*/ 780769 w 4055704"/>
                <a:gd name="connsiteY298" fmla="*/ 1136096 h 1891984"/>
                <a:gd name="connsiteX299" fmla="*/ 784914 w 4055704"/>
                <a:gd name="connsiteY299" fmla="*/ 1136096 h 1891984"/>
                <a:gd name="connsiteX300" fmla="*/ 784914 w 4055704"/>
                <a:gd name="connsiteY300" fmla="*/ 1142131 h 1891984"/>
                <a:gd name="connsiteX301" fmla="*/ 789185 w 4055704"/>
                <a:gd name="connsiteY301" fmla="*/ 1142131 h 1891984"/>
                <a:gd name="connsiteX302" fmla="*/ 789185 w 4055704"/>
                <a:gd name="connsiteY302" fmla="*/ 1146658 h 1891984"/>
                <a:gd name="connsiteX303" fmla="*/ 791320 w 4055704"/>
                <a:gd name="connsiteY303" fmla="*/ 1151184 h 1891984"/>
                <a:gd name="connsiteX304" fmla="*/ 795465 w 4055704"/>
                <a:gd name="connsiteY304" fmla="*/ 1151184 h 1891984"/>
                <a:gd name="connsiteX305" fmla="*/ 795465 w 4055704"/>
                <a:gd name="connsiteY305" fmla="*/ 1157219 h 1891984"/>
                <a:gd name="connsiteX306" fmla="*/ 797601 w 4055704"/>
                <a:gd name="connsiteY306" fmla="*/ 1157219 h 1891984"/>
                <a:gd name="connsiteX307" fmla="*/ 797601 w 4055704"/>
                <a:gd name="connsiteY307" fmla="*/ 1166272 h 1891984"/>
                <a:gd name="connsiteX308" fmla="*/ 801871 w 4055704"/>
                <a:gd name="connsiteY308" fmla="*/ 1172307 h 1891984"/>
                <a:gd name="connsiteX309" fmla="*/ 806016 w 4055704"/>
                <a:gd name="connsiteY309" fmla="*/ 1172307 h 1891984"/>
                <a:gd name="connsiteX310" fmla="*/ 806016 w 4055704"/>
                <a:gd name="connsiteY310" fmla="*/ 1176833 h 1891984"/>
                <a:gd name="connsiteX311" fmla="*/ 806016 w 4055704"/>
                <a:gd name="connsiteY311" fmla="*/ 1181359 h 1891984"/>
                <a:gd name="connsiteX312" fmla="*/ 810287 w 4055704"/>
                <a:gd name="connsiteY312" fmla="*/ 1181359 h 1891984"/>
                <a:gd name="connsiteX313" fmla="*/ 810287 w 4055704"/>
                <a:gd name="connsiteY313" fmla="*/ 1187394 h 1891984"/>
                <a:gd name="connsiteX314" fmla="*/ 818702 w 4055704"/>
                <a:gd name="connsiteY314" fmla="*/ 1187394 h 1891984"/>
                <a:gd name="connsiteX315" fmla="*/ 818702 w 4055704"/>
                <a:gd name="connsiteY315" fmla="*/ 1191920 h 1891984"/>
                <a:gd name="connsiteX316" fmla="*/ 822973 w 4055704"/>
                <a:gd name="connsiteY316" fmla="*/ 1191920 h 1891984"/>
                <a:gd name="connsiteX317" fmla="*/ 822973 w 4055704"/>
                <a:gd name="connsiteY317" fmla="*/ 1202482 h 1891984"/>
                <a:gd name="connsiteX318" fmla="*/ 829253 w 4055704"/>
                <a:gd name="connsiteY318" fmla="*/ 1207008 h 1891984"/>
                <a:gd name="connsiteX319" fmla="*/ 833524 w 4055704"/>
                <a:gd name="connsiteY319" fmla="*/ 1207008 h 1891984"/>
                <a:gd name="connsiteX320" fmla="*/ 833524 w 4055704"/>
                <a:gd name="connsiteY320" fmla="*/ 1213043 h 1891984"/>
                <a:gd name="connsiteX321" fmla="*/ 837669 w 4055704"/>
                <a:gd name="connsiteY321" fmla="*/ 1213043 h 1891984"/>
                <a:gd name="connsiteX322" fmla="*/ 837669 w 4055704"/>
                <a:gd name="connsiteY322" fmla="*/ 1217569 h 1891984"/>
                <a:gd name="connsiteX323" fmla="*/ 844075 w 4055704"/>
                <a:gd name="connsiteY323" fmla="*/ 1217569 h 1891984"/>
                <a:gd name="connsiteX324" fmla="*/ 844075 w 4055704"/>
                <a:gd name="connsiteY324" fmla="*/ 1222096 h 1891984"/>
                <a:gd name="connsiteX325" fmla="*/ 846210 w 4055704"/>
                <a:gd name="connsiteY325" fmla="*/ 1222096 h 1891984"/>
                <a:gd name="connsiteX326" fmla="*/ 846210 w 4055704"/>
                <a:gd name="connsiteY326" fmla="*/ 1232657 h 1891984"/>
                <a:gd name="connsiteX327" fmla="*/ 865177 w 4055704"/>
                <a:gd name="connsiteY327" fmla="*/ 1232657 h 1891984"/>
                <a:gd name="connsiteX328" fmla="*/ 865177 w 4055704"/>
                <a:gd name="connsiteY328" fmla="*/ 1243218 h 1891984"/>
                <a:gd name="connsiteX329" fmla="*/ 869322 w 4055704"/>
                <a:gd name="connsiteY329" fmla="*/ 1243218 h 1891984"/>
                <a:gd name="connsiteX330" fmla="*/ 869322 w 4055704"/>
                <a:gd name="connsiteY330" fmla="*/ 1247745 h 1891984"/>
                <a:gd name="connsiteX331" fmla="*/ 871457 w 4055704"/>
                <a:gd name="connsiteY331" fmla="*/ 1252271 h 1891984"/>
                <a:gd name="connsiteX332" fmla="*/ 882008 w 4055704"/>
                <a:gd name="connsiteY332" fmla="*/ 1252271 h 1891984"/>
                <a:gd name="connsiteX333" fmla="*/ 882008 w 4055704"/>
                <a:gd name="connsiteY333" fmla="*/ 1258306 h 1891984"/>
                <a:gd name="connsiteX334" fmla="*/ 890424 w 4055704"/>
                <a:gd name="connsiteY334" fmla="*/ 1258306 h 1891984"/>
                <a:gd name="connsiteX335" fmla="*/ 890424 w 4055704"/>
                <a:gd name="connsiteY335" fmla="*/ 1262832 h 1891984"/>
                <a:gd name="connsiteX336" fmla="*/ 894694 w 4055704"/>
                <a:gd name="connsiteY336" fmla="*/ 1262832 h 1891984"/>
                <a:gd name="connsiteX337" fmla="*/ 894694 w 4055704"/>
                <a:gd name="connsiteY337" fmla="*/ 1273394 h 1891984"/>
                <a:gd name="connsiteX338" fmla="*/ 898965 w 4055704"/>
                <a:gd name="connsiteY338" fmla="*/ 1273394 h 1891984"/>
                <a:gd name="connsiteX339" fmla="*/ 898965 w 4055704"/>
                <a:gd name="connsiteY339" fmla="*/ 1282446 h 1891984"/>
                <a:gd name="connsiteX340" fmla="*/ 903110 w 4055704"/>
                <a:gd name="connsiteY340" fmla="*/ 1288481 h 1891984"/>
                <a:gd name="connsiteX341" fmla="*/ 911526 w 4055704"/>
                <a:gd name="connsiteY341" fmla="*/ 1288481 h 1891984"/>
                <a:gd name="connsiteX342" fmla="*/ 911526 w 4055704"/>
                <a:gd name="connsiteY342" fmla="*/ 1293007 h 1891984"/>
                <a:gd name="connsiteX343" fmla="*/ 913661 w 4055704"/>
                <a:gd name="connsiteY343" fmla="*/ 1297534 h 1891984"/>
                <a:gd name="connsiteX344" fmla="*/ 915796 w 4055704"/>
                <a:gd name="connsiteY344" fmla="*/ 1297534 h 1891984"/>
                <a:gd name="connsiteX345" fmla="*/ 915796 w 4055704"/>
                <a:gd name="connsiteY345" fmla="*/ 1303569 h 1891984"/>
                <a:gd name="connsiteX346" fmla="*/ 922076 w 4055704"/>
                <a:gd name="connsiteY346" fmla="*/ 1308095 h 1891984"/>
                <a:gd name="connsiteX347" fmla="*/ 941169 w 4055704"/>
                <a:gd name="connsiteY347" fmla="*/ 1308095 h 1891984"/>
                <a:gd name="connsiteX348" fmla="*/ 941169 w 4055704"/>
                <a:gd name="connsiteY348" fmla="*/ 1312621 h 1891984"/>
                <a:gd name="connsiteX349" fmla="*/ 945314 w 4055704"/>
                <a:gd name="connsiteY349" fmla="*/ 1312621 h 1891984"/>
                <a:gd name="connsiteX350" fmla="*/ 945314 w 4055704"/>
                <a:gd name="connsiteY350" fmla="*/ 1318656 h 1891984"/>
                <a:gd name="connsiteX351" fmla="*/ 949584 w 4055704"/>
                <a:gd name="connsiteY351" fmla="*/ 1318656 h 1891984"/>
                <a:gd name="connsiteX352" fmla="*/ 949584 w 4055704"/>
                <a:gd name="connsiteY352" fmla="*/ 1323183 h 1891984"/>
                <a:gd name="connsiteX353" fmla="*/ 951720 w 4055704"/>
                <a:gd name="connsiteY353" fmla="*/ 1323183 h 1891984"/>
                <a:gd name="connsiteX354" fmla="*/ 951720 w 4055704"/>
                <a:gd name="connsiteY354" fmla="*/ 1327709 h 1891984"/>
                <a:gd name="connsiteX355" fmla="*/ 953729 w 4055704"/>
                <a:gd name="connsiteY355" fmla="*/ 1333744 h 1891984"/>
                <a:gd name="connsiteX356" fmla="*/ 958000 w 4055704"/>
                <a:gd name="connsiteY356" fmla="*/ 1333744 h 1891984"/>
                <a:gd name="connsiteX357" fmla="*/ 958000 w 4055704"/>
                <a:gd name="connsiteY357" fmla="*/ 1338270 h 1891984"/>
                <a:gd name="connsiteX358" fmla="*/ 962270 w 4055704"/>
                <a:gd name="connsiteY358" fmla="*/ 1338270 h 1891984"/>
                <a:gd name="connsiteX359" fmla="*/ 962270 w 4055704"/>
                <a:gd name="connsiteY359" fmla="*/ 1342796 h 1891984"/>
                <a:gd name="connsiteX360" fmla="*/ 964280 w 4055704"/>
                <a:gd name="connsiteY360" fmla="*/ 1342796 h 1891984"/>
                <a:gd name="connsiteX361" fmla="*/ 964280 w 4055704"/>
                <a:gd name="connsiteY361" fmla="*/ 1353358 h 1891984"/>
                <a:gd name="connsiteX362" fmla="*/ 991788 w 4055704"/>
                <a:gd name="connsiteY362" fmla="*/ 1353358 h 1891984"/>
                <a:gd name="connsiteX363" fmla="*/ 991788 w 4055704"/>
                <a:gd name="connsiteY363" fmla="*/ 1357884 h 1891984"/>
                <a:gd name="connsiteX364" fmla="*/ 1002339 w 4055704"/>
                <a:gd name="connsiteY364" fmla="*/ 1357884 h 1891984"/>
                <a:gd name="connsiteX365" fmla="*/ 1027586 w 4055704"/>
                <a:gd name="connsiteY365" fmla="*/ 1357884 h 1891984"/>
                <a:gd name="connsiteX366" fmla="*/ 1027586 w 4055704"/>
                <a:gd name="connsiteY366" fmla="*/ 1363919 h 1891984"/>
                <a:gd name="connsiteX367" fmla="*/ 1042407 w 4055704"/>
                <a:gd name="connsiteY367" fmla="*/ 1363919 h 1891984"/>
                <a:gd name="connsiteX368" fmla="*/ 1042407 w 4055704"/>
                <a:gd name="connsiteY368" fmla="*/ 1368445 h 1891984"/>
                <a:gd name="connsiteX369" fmla="*/ 1042407 w 4055704"/>
                <a:gd name="connsiteY369" fmla="*/ 1374480 h 1891984"/>
                <a:gd name="connsiteX370" fmla="*/ 1048688 w 4055704"/>
                <a:gd name="connsiteY370" fmla="*/ 1379007 h 1891984"/>
                <a:gd name="connsiteX371" fmla="*/ 1050823 w 4055704"/>
                <a:gd name="connsiteY371" fmla="*/ 1379007 h 1891984"/>
                <a:gd name="connsiteX372" fmla="*/ 1050823 w 4055704"/>
                <a:gd name="connsiteY372" fmla="*/ 1389568 h 1891984"/>
                <a:gd name="connsiteX373" fmla="*/ 1052958 w 4055704"/>
                <a:gd name="connsiteY373" fmla="*/ 1389568 h 1891984"/>
                <a:gd name="connsiteX374" fmla="*/ 1052958 w 4055704"/>
                <a:gd name="connsiteY374" fmla="*/ 1394094 h 1891984"/>
                <a:gd name="connsiteX375" fmla="*/ 1069790 w 4055704"/>
                <a:gd name="connsiteY375" fmla="*/ 1394094 h 1891984"/>
                <a:gd name="connsiteX376" fmla="*/ 1069790 w 4055704"/>
                <a:gd name="connsiteY376" fmla="*/ 1398621 h 1891984"/>
                <a:gd name="connsiteX377" fmla="*/ 1074060 w 4055704"/>
                <a:gd name="connsiteY377" fmla="*/ 1398621 h 1891984"/>
                <a:gd name="connsiteX378" fmla="*/ 1074060 w 4055704"/>
                <a:gd name="connsiteY378" fmla="*/ 1404656 h 1891984"/>
                <a:gd name="connsiteX379" fmla="*/ 1076195 w 4055704"/>
                <a:gd name="connsiteY379" fmla="*/ 1404656 h 1891984"/>
                <a:gd name="connsiteX380" fmla="*/ 1076195 w 4055704"/>
                <a:gd name="connsiteY380" fmla="*/ 1413708 h 1891984"/>
                <a:gd name="connsiteX381" fmla="*/ 1082476 w 4055704"/>
                <a:gd name="connsiteY381" fmla="*/ 1413708 h 1891984"/>
                <a:gd name="connsiteX382" fmla="*/ 1082476 w 4055704"/>
                <a:gd name="connsiteY382" fmla="*/ 1419743 h 1891984"/>
                <a:gd name="connsiteX383" fmla="*/ 1090891 w 4055704"/>
                <a:gd name="connsiteY383" fmla="*/ 1419743 h 1891984"/>
                <a:gd name="connsiteX384" fmla="*/ 1090891 w 4055704"/>
                <a:gd name="connsiteY384" fmla="*/ 1424270 h 1891984"/>
                <a:gd name="connsiteX385" fmla="*/ 1093027 w 4055704"/>
                <a:gd name="connsiteY385" fmla="*/ 1424270 h 1891984"/>
                <a:gd name="connsiteX386" fmla="*/ 1093027 w 4055704"/>
                <a:gd name="connsiteY386" fmla="*/ 1428796 h 1891984"/>
                <a:gd name="connsiteX387" fmla="*/ 1097297 w 4055704"/>
                <a:gd name="connsiteY387" fmla="*/ 1434831 h 1891984"/>
                <a:gd name="connsiteX388" fmla="*/ 1099433 w 4055704"/>
                <a:gd name="connsiteY388" fmla="*/ 1434831 h 1891984"/>
                <a:gd name="connsiteX389" fmla="*/ 1099433 w 4055704"/>
                <a:gd name="connsiteY389" fmla="*/ 1439357 h 1891984"/>
                <a:gd name="connsiteX390" fmla="*/ 1118399 w 4055704"/>
                <a:gd name="connsiteY390" fmla="*/ 1439357 h 1891984"/>
                <a:gd name="connsiteX391" fmla="*/ 1118399 w 4055704"/>
                <a:gd name="connsiteY391" fmla="*/ 1443883 h 1891984"/>
                <a:gd name="connsiteX392" fmla="*/ 1126815 w 4055704"/>
                <a:gd name="connsiteY392" fmla="*/ 1443883 h 1891984"/>
                <a:gd name="connsiteX393" fmla="*/ 1126815 w 4055704"/>
                <a:gd name="connsiteY393" fmla="*/ 1449918 h 1891984"/>
                <a:gd name="connsiteX394" fmla="*/ 1128950 w 4055704"/>
                <a:gd name="connsiteY394" fmla="*/ 1449918 h 1891984"/>
                <a:gd name="connsiteX395" fmla="*/ 1128950 w 4055704"/>
                <a:gd name="connsiteY395" fmla="*/ 1458971 h 1891984"/>
                <a:gd name="connsiteX396" fmla="*/ 1156332 w 4055704"/>
                <a:gd name="connsiteY396" fmla="*/ 1458971 h 1891984"/>
                <a:gd name="connsiteX397" fmla="*/ 1156332 w 4055704"/>
                <a:gd name="connsiteY397" fmla="*/ 1465006 h 1891984"/>
                <a:gd name="connsiteX398" fmla="*/ 1175299 w 4055704"/>
                <a:gd name="connsiteY398" fmla="*/ 1465006 h 1891984"/>
                <a:gd name="connsiteX399" fmla="*/ 1175299 w 4055704"/>
                <a:gd name="connsiteY399" fmla="*/ 1469532 h 1891984"/>
                <a:gd name="connsiteX400" fmla="*/ 1179569 w 4055704"/>
                <a:gd name="connsiteY400" fmla="*/ 1469532 h 1891984"/>
                <a:gd name="connsiteX401" fmla="*/ 1179569 w 4055704"/>
                <a:gd name="connsiteY401" fmla="*/ 1474059 h 1891984"/>
                <a:gd name="connsiteX402" fmla="*/ 1185850 w 4055704"/>
                <a:gd name="connsiteY402" fmla="*/ 1480094 h 1891984"/>
                <a:gd name="connsiteX403" fmla="*/ 1187985 w 4055704"/>
                <a:gd name="connsiteY403" fmla="*/ 1480094 h 1891984"/>
                <a:gd name="connsiteX404" fmla="*/ 1187985 w 4055704"/>
                <a:gd name="connsiteY404" fmla="*/ 1484620 h 1891984"/>
                <a:gd name="connsiteX405" fmla="*/ 1192256 w 4055704"/>
                <a:gd name="connsiteY405" fmla="*/ 1484620 h 1891984"/>
                <a:gd name="connsiteX406" fmla="*/ 1192256 w 4055704"/>
                <a:gd name="connsiteY406" fmla="*/ 1489146 h 1891984"/>
                <a:gd name="connsiteX407" fmla="*/ 1215493 w 4055704"/>
                <a:gd name="connsiteY407" fmla="*/ 1489146 h 1891984"/>
                <a:gd name="connsiteX408" fmla="*/ 1215493 w 4055704"/>
                <a:gd name="connsiteY408" fmla="*/ 1495181 h 1891984"/>
                <a:gd name="connsiteX409" fmla="*/ 1221773 w 4055704"/>
                <a:gd name="connsiteY409" fmla="*/ 1495181 h 1891984"/>
                <a:gd name="connsiteX410" fmla="*/ 1221773 w 4055704"/>
                <a:gd name="connsiteY410" fmla="*/ 1499708 h 1891984"/>
                <a:gd name="connsiteX411" fmla="*/ 1228054 w 4055704"/>
                <a:gd name="connsiteY411" fmla="*/ 1499708 h 1891984"/>
                <a:gd name="connsiteX412" fmla="*/ 1228054 w 4055704"/>
                <a:gd name="connsiteY412" fmla="*/ 1504234 h 1891984"/>
                <a:gd name="connsiteX413" fmla="*/ 1242875 w 4055704"/>
                <a:gd name="connsiteY413" fmla="*/ 1504234 h 1891984"/>
                <a:gd name="connsiteX414" fmla="*/ 1242875 w 4055704"/>
                <a:gd name="connsiteY414" fmla="*/ 1510269 h 1891984"/>
                <a:gd name="connsiteX415" fmla="*/ 1270257 w 4055704"/>
                <a:gd name="connsiteY415" fmla="*/ 1510269 h 1891984"/>
                <a:gd name="connsiteX416" fmla="*/ 1270257 w 4055704"/>
                <a:gd name="connsiteY416" fmla="*/ 1514795 h 1891984"/>
                <a:gd name="connsiteX417" fmla="*/ 1291359 w 4055704"/>
                <a:gd name="connsiteY417" fmla="*/ 1514795 h 1891984"/>
                <a:gd name="connsiteX418" fmla="*/ 1291359 w 4055704"/>
                <a:gd name="connsiteY418" fmla="*/ 1519321 h 1891984"/>
                <a:gd name="connsiteX419" fmla="*/ 1291359 w 4055704"/>
                <a:gd name="connsiteY419" fmla="*/ 1525356 h 1891984"/>
                <a:gd name="connsiteX420" fmla="*/ 1295630 w 4055704"/>
                <a:gd name="connsiteY420" fmla="*/ 1525356 h 1891984"/>
                <a:gd name="connsiteX421" fmla="*/ 1295630 w 4055704"/>
                <a:gd name="connsiteY421" fmla="*/ 1529883 h 1891984"/>
                <a:gd name="connsiteX422" fmla="*/ 1306181 w 4055704"/>
                <a:gd name="connsiteY422" fmla="*/ 1529883 h 1891984"/>
                <a:gd name="connsiteX423" fmla="*/ 1306181 w 4055704"/>
                <a:gd name="connsiteY423" fmla="*/ 1535918 h 1891984"/>
                <a:gd name="connsiteX424" fmla="*/ 1321002 w 4055704"/>
                <a:gd name="connsiteY424" fmla="*/ 1535918 h 1891984"/>
                <a:gd name="connsiteX425" fmla="*/ 1321002 w 4055704"/>
                <a:gd name="connsiteY425" fmla="*/ 1540444 h 1891984"/>
                <a:gd name="connsiteX426" fmla="*/ 1323012 w 4055704"/>
                <a:gd name="connsiteY426" fmla="*/ 1540444 h 1891984"/>
                <a:gd name="connsiteX427" fmla="*/ 1323012 w 4055704"/>
                <a:gd name="connsiteY427" fmla="*/ 1544970 h 1891984"/>
                <a:gd name="connsiteX428" fmla="*/ 1337833 w 4055704"/>
                <a:gd name="connsiteY428" fmla="*/ 1544970 h 1891984"/>
                <a:gd name="connsiteX429" fmla="*/ 1388453 w 4055704"/>
                <a:gd name="connsiteY429" fmla="*/ 1544970 h 1891984"/>
                <a:gd name="connsiteX430" fmla="*/ 1388453 w 4055704"/>
                <a:gd name="connsiteY430" fmla="*/ 1551005 h 1891984"/>
                <a:gd name="connsiteX431" fmla="*/ 1403274 w 4055704"/>
                <a:gd name="connsiteY431" fmla="*/ 1551005 h 1891984"/>
                <a:gd name="connsiteX432" fmla="*/ 1403274 w 4055704"/>
                <a:gd name="connsiteY432" fmla="*/ 1555532 h 1891984"/>
                <a:gd name="connsiteX433" fmla="*/ 1405410 w 4055704"/>
                <a:gd name="connsiteY433" fmla="*/ 1555532 h 1891984"/>
                <a:gd name="connsiteX434" fmla="*/ 1405410 w 4055704"/>
                <a:gd name="connsiteY434" fmla="*/ 1560058 h 1891984"/>
                <a:gd name="connsiteX435" fmla="*/ 1407419 w 4055704"/>
                <a:gd name="connsiteY435" fmla="*/ 1560058 h 1891984"/>
                <a:gd name="connsiteX436" fmla="*/ 1407419 w 4055704"/>
                <a:gd name="connsiteY436" fmla="*/ 1566093 h 1891984"/>
                <a:gd name="connsiteX437" fmla="*/ 1409555 w 4055704"/>
                <a:gd name="connsiteY437" fmla="*/ 1570619 h 1891984"/>
                <a:gd name="connsiteX438" fmla="*/ 1432792 w 4055704"/>
                <a:gd name="connsiteY438" fmla="*/ 1570619 h 1891984"/>
                <a:gd name="connsiteX439" fmla="*/ 1500368 w 4055704"/>
                <a:gd name="connsiteY439" fmla="*/ 1570619 h 1891984"/>
                <a:gd name="connsiteX440" fmla="*/ 1500368 w 4055704"/>
                <a:gd name="connsiteY440" fmla="*/ 1575145 h 1891984"/>
                <a:gd name="connsiteX441" fmla="*/ 1504513 w 4055704"/>
                <a:gd name="connsiteY441" fmla="*/ 1575145 h 1891984"/>
                <a:gd name="connsiteX442" fmla="*/ 1504513 w 4055704"/>
                <a:gd name="connsiteY442" fmla="*/ 1581181 h 1891984"/>
                <a:gd name="connsiteX443" fmla="*/ 1506648 w 4055704"/>
                <a:gd name="connsiteY443" fmla="*/ 1581181 h 1891984"/>
                <a:gd name="connsiteX444" fmla="*/ 1506648 w 4055704"/>
                <a:gd name="connsiteY444" fmla="*/ 1585707 h 1891984"/>
                <a:gd name="connsiteX445" fmla="*/ 1515064 w 4055704"/>
                <a:gd name="connsiteY445" fmla="*/ 1585707 h 1891984"/>
                <a:gd name="connsiteX446" fmla="*/ 1515064 w 4055704"/>
                <a:gd name="connsiteY446" fmla="*/ 1590233 h 1891984"/>
                <a:gd name="connsiteX447" fmla="*/ 1561538 w 4055704"/>
                <a:gd name="connsiteY447" fmla="*/ 1590233 h 1891984"/>
                <a:gd name="connsiteX448" fmla="*/ 1561538 w 4055704"/>
                <a:gd name="connsiteY448" fmla="*/ 1596268 h 1891984"/>
                <a:gd name="connsiteX449" fmla="*/ 1601607 w 4055704"/>
                <a:gd name="connsiteY449" fmla="*/ 1596268 h 1891984"/>
                <a:gd name="connsiteX450" fmla="*/ 1601607 w 4055704"/>
                <a:gd name="connsiteY450" fmla="*/ 1600794 h 1891984"/>
                <a:gd name="connsiteX451" fmla="*/ 1614293 w 4055704"/>
                <a:gd name="connsiteY451" fmla="*/ 1600794 h 1891984"/>
                <a:gd name="connsiteX452" fmla="*/ 1620574 w 4055704"/>
                <a:gd name="connsiteY452" fmla="*/ 1600794 h 1891984"/>
                <a:gd name="connsiteX453" fmla="*/ 1620574 w 4055704"/>
                <a:gd name="connsiteY453" fmla="*/ 1606829 h 1891984"/>
                <a:gd name="connsiteX454" fmla="*/ 1671193 w 4055704"/>
                <a:gd name="connsiteY454" fmla="*/ 1606829 h 1891984"/>
                <a:gd name="connsiteX455" fmla="*/ 1679734 w 4055704"/>
                <a:gd name="connsiteY455" fmla="*/ 1606829 h 1891984"/>
                <a:gd name="connsiteX456" fmla="*/ 1679734 w 4055704"/>
                <a:gd name="connsiteY456" fmla="*/ 1611356 h 1891984"/>
                <a:gd name="connsiteX457" fmla="*/ 1711387 w 4055704"/>
                <a:gd name="connsiteY457" fmla="*/ 1611356 h 1891984"/>
                <a:gd name="connsiteX458" fmla="*/ 1711387 w 4055704"/>
                <a:gd name="connsiteY458" fmla="*/ 1615882 h 1891984"/>
                <a:gd name="connsiteX459" fmla="*/ 1745049 w 4055704"/>
                <a:gd name="connsiteY459" fmla="*/ 1615882 h 1891984"/>
                <a:gd name="connsiteX460" fmla="*/ 1745049 w 4055704"/>
                <a:gd name="connsiteY460" fmla="*/ 1621917 h 1891984"/>
                <a:gd name="connsiteX461" fmla="*/ 1764142 w 4055704"/>
                <a:gd name="connsiteY461" fmla="*/ 1621917 h 1891984"/>
                <a:gd name="connsiteX462" fmla="*/ 1764142 w 4055704"/>
                <a:gd name="connsiteY462" fmla="*/ 1626443 h 1891984"/>
                <a:gd name="connsiteX463" fmla="*/ 1770422 w 4055704"/>
                <a:gd name="connsiteY463" fmla="*/ 1632478 h 1891984"/>
                <a:gd name="connsiteX464" fmla="*/ 1778837 w 4055704"/>
                <a:gd name="connsiteY464" fmla="*/ 1632478 h 1891984"/>
                <a:gd name="connsiteX465" fmla="*/ 1778837 w 4055704"/>
                <a:gd name="connsiteY465" fmla="*/ 1637005 h 1891984"/>
                <a:gd name="connsiteX466" fmla="*/ 1791524 w 4055704"/>
                <a:gd name="connsiteY466" fmla="*/ 1637005 h 1891984"/>
                <a:gd name="connsiteX467" fmla="*/ 1791524 w 4055704"/>
                <a:gd name="connsiteY467" fmla="*/ 1643040 h 1891984"/>
                <a:gd name="connsiteX468" fmla="*/ 1793659 w 4055704"/>
                <a:gd name="connsiteY468" fmla="*/ 1643040 h 1891984"/>
                <a:gd name="connsiteX469" fmla="*/ 1793659 w 4055704"/>
                <a:gd name="connsiteY469" fmla="*/ 1647566 h 1891984"/>
                <a:gd name="connsiteX470" fmla="*/ 1799939 w 4055704"/>
                <a:gd name="connsiteY470" fmla="*/ 1647566 h 1891984"/>
                <a:gd name="connsiteX471" fmla="*/ 1799939 w 4055704"/>
                <a:gd name="connsiteY471" fmla="*/ 1658127 h 1891984"/>
                <a:gd name="connsiteX472" fmla="*/ 1865380 w 4055704"/>
                <a:gd name="connsiteY472" fmla="*/ 1658127 h 1891984"/>
                <a:gd name="connsiteX473" fmla="*/ 1865380 w 4055704"/>
                <a:gd name="connsiteY473" fmla="*/ 1662654 h 1891984"/>
                <a:gd name="connsiteX474" fmla="*/ 1869651 w 4055704"/>
                <a:gd name="connsiteY474" fmla="*/ 1668689 h 1891984"/>
                <a:gd name="connsiteX475" fmla="*/ 1871661 w 4055704"/>
                <a:gd name="connsiteY475" fmla="*/ 1668689 h 1891984"/>
                <a:gd name="connsiteX476" fmla="*/ 1871661 w 4055704"/>
                <a:gd name="connsiteY476" fmla="*/ 1673215 h 1891984"/>
                <a:gd name="connsiteX477" fmla="*/ 1886482 w 4055704"/>
                <a:gd name="connsiteY477" fmla="*/ 1673215 h 1891984"/>
                <a:gd name="connsiteX478" fmla="*/ 1886482 w 4055704"/>
                <a:gd name="connsiteY478" fmla="*/ 1679250 h 1891984"/>
                <a:gd name="connsiteX479" fmla="*/ 1890753 w 4055704"/>
                <a:gd name="connsiteY479" fmla="*/ 1679250 h 1891984"/>
                <a:gd name="connsiteX480" fmla="*/ 1890753 w 4055704"/>
                <a:gd name="connsiteY480" fmla="*/ 1683776 h 1891984"/>
                <a:gd name="connsiteX481" fmla="*/ 1943507 w 4055704"/>
                <a:gd name="connsiteY481" fmla="*/ 1683776 h 1891984"/>
                <a:gd name="connsiteX482" fmla="*/ 1947652 w 4055704"/>
                <a:gd name="connsiteY482" fmla="*/ 1688302 h 1891984"/>
                <a:gd name="connsiteX483" fmla="*/ 1958203 w 4055704"/>
                <a:gd name="connsiteY483" fmla="*/ 1688302 h 1891984"/>
                <a:gd name="connsiteX484" fmla="*/ 1964609 w 4055704"/>
                <a:gd name="connsiteY484" fmla="*/ 1688302 h 1891984"/>
                <a:gd name="connsiteX485" fmla="*/ 1966619 w 4055704"/>
                <a:gd name="connsiteY485" fmla="*/ 1688302 h 1891984"/>
                <a:gd name="connsiteX486" fmla="*/ 1998272 w 4055704"/>
                <a:gd name="connsiteY486" fmla="*/ 1688302 h 1891984"/>
                <a:gd name="connsiteX487" fmla="*/ 2006813 w 4055704"/>
                <a:gd name="connsiteY487" fmla="*/ 1688302 h 1891984"/>
                <a:gd name="connsiteX488" fmla="*/ 2010958 w 4055704"/>
                <a:gd name="connsiteY488" fmla="*/ 1688302 h 1891984"/>
                <a:gd name="connsiteX489" fmla="*/ 2032060 w 4055704"/>
                <a:gd name="connsiteY489" fmla="*/ 1688302 h 1891984"/>
                <a:gd name="connsiteX490" fmla="*/ 2034195 w 4055704"/>
                <a:gd name="connsiteY490" fmla="*/ 1688302 h 1891984"/>
                <a:gd name="connsiteX491" fmla="*/ 2034195 w 4055704"/>
                <a:gd name="connsiteY491" fmla="*/ 1694338 h 1891984"/>
                <a:gd name="connsiteX492" fmla="*/ 2099636 w 4055704"/>
                <a:gd name="connsiteY492" fmla="*/ 1694338 h 1891984"/>
                <a:gd name="connsiteX493" fmla="*/ 2112322 w 4055704"/>
                <a:gd name="connsiteY493" fmla="*/ 1694338 h 1891984"/>
                <a:gd name="connsiteX494" fmla="*/ 2112322 w 4055704"/>
                <a:gd name="connsiteY494" fmla="*/ 1700373 h 1891984"/>
                <a:gd name="connsiteX495" fmla="*/ 2120738 w 4055704"/>
                <a:gd name="connsiteY495" fmla="*/ 1700373 h 1891984"/>
                <a:gd name="connsiteX496" fmla="*/ 2143975 w 4055704"/>
                <a:gd name="connsiteY496" fmla="*/ 1700373 h 1891984"/>
                <a:gd name="connsiteX497" fmla="*/ 2169222 w 4055704"/>
                <a:gd name="connsiteY497" fmla="*/ 1700373 h 1891984"/>
                <a:gd name="connsiteX498" fmla="*/ 2181908 w 4055704"/>
                <a:gd name="connsiteY498" fmla="*/ 1700373 h 1891984"/>
                <a:gd name="connsiteX499" fmla="*/ 2196730 w 4055704"/>
                <a:gd name="connsiteY499" fmla="*/ 1700373 h 1891984"/>
                <a:gd name="connsiteX500" fmla="*/ 2196730 w 4055704"/>
                <a:gd name="connsiteY500" fmla="*/ 1706408 h 1891984"/>
                <a:gd name="connsiteX501" fmla="*/ 2211426 w 4055704"/>
                <a:gd name="connsiteY501" fmla="*/ 1706408 h 1891984"/>
                <a:gd name="connsiteX502" fmla="*/ 2211426 w 4055704"/>
                <a:gd name="connsiteY502" fmla="*/ 1713951 h 1891984"/>
                <a:gd name="connsiteX503" fmla="*/ 2240943 w 4055704"/>
                <a:gd name="connsiteY503" fmla="*/ 1713951 h 1891984"/>
                <a:gd name="connsiteX504" fmla="*/ 2260036 w 4055704"/>
                <a:gd name="connsiteY504" fmla="*/ 1713951 h 1891984"/>
                <a:gd name="connsiteX505" fmla="*/ 2260036 w 4055704"/>
                <a:gd name="connsiteY505" fmla="*/ 1719986 h 1891984"/>
                <a:gd name="connsiteX506" fmla="*/ 2264181 w 4055704"/>
                <a:gd name="connsiteY506" fmla="*/ 1719986 h 1891984"/>
                <a:gd name="connsiteX507" fmla="*/ 2270587 w 4055704"/>
                <a:gd name="connsiteY507" fmla="*/ 1719986 h 1891984"/>
                <a:gd name="connsiteX508" fmla="*/ 2270587 w 4055704"/>
                <a:gd name="connsiteY508" fmla="*/ 1726021 h 1891984"/>
                <a:gd name="connsiteX509" fmla="*/ 2308520 w 4055704"/>
                <a:gd name="connsiteY509" fmla="*/ 1726021 h 1891984"/>
                <a:gd name="connsiteX510" fmla="*/ 2314800 w 4055704"/>
                <a:gd name="connsiteY510" fmla="*/ 1733565 h 1891984"/>
                <a:gd name="connsiteX511" fmla="*/ 2321206 w 4055704"/>
                <a:gd name="connsiteY511" fmla="*/ 1733565 h 1891984"/>
                <a:gd name="connsiteX512" fmla="*/ 2321206 w 4055704"/>
                <a:gd name="connsiteY512" fmla="*/ 1739600 h 1891984"/>
                <a:gd name="connsiteX513" fmla="*/ 2327486 w 4055704"/>
                <a:gd name="connsiteY513" fmla="*/ 1739600 h 1891984"/>
                <a:gd name="connsiteX514" fmla="*/ 2327486 w 4055704"/>
                <a:gd name="connsiteY514" fmla="*/ 1747144 h 1891984"/>
                <a:gd name="connsiteX515" fmla="*/ 2340172 w 4055704"/>
                <a:gd name="connsiteY515" fmla="*/ 1747144 h 1891984"/>
                <a:gd name="connsiteX516" fmla="*/ 2361274 w 4055704"/>
                <a:gd name="connsiteY516" fmla="*/ 1747144 h 1891984"/>
                <a:gd name="connsiteX517" fmla="*/ 2395062 w 4055704"/>
                <a:gd name="connsiteY517" fmla="*/ 1747144 h 1891984"/>
                <a:gd name="connsiteX518" fmla="*/ 2395062 w 4055704"/>
                <a:gd name="connsiteY518" fmla="*/ 1754688 h 1891984"/>
                <a:gd name="connsiteX519" fmla="*/ 2420309 w 4055704"/>
                <a:gd name="connsiteY519" fmla="*/ 1754688 h 1891984"/>
                <a:gd name="connsiteX520" fmla="*/ 2420309 w 4055704"/>
                <a:gd name="connsiteY520" fmla="*/ 1760723 h 1891984"/>
                <a:gd name="connsiteX521" fmla="*/ 2464648 w 4055704"/>
                <a:gd name="connsiteY521" fmla="*/ 1760723 h 1891984"/>
                <a:gd name="connsiteX522" fmla="*/ 2515268 w 4055704"/>
                <a:gd name="connsiteY522" fmla="*/ 1760723 h 1891984"/>
                <a:gd name="connsiteX523" fmla="*/ 2591260 w 4055704"/>
                <a:gd name="connsiteY523" fmla="*/ 1760723 h 1891984"/>
                <a:gd name="connsiteX524" fmla="*/ 2591260 w 4055704"/>
                <a:gd name="connsiteY524" fmla="*/ 1775811 h 1891984"/>
                <a:gd name="connsiteX525" fmla="*/ 2603946 w 4055704"/>
                <a:gd name="connsiteY525" fmla="*/ 1775811 h 1891984"/>
                <a:gd name="connsiteX526" fmla="*/ 2603946 w 4055704"/>
                <a:gd name="connsiteY526" fmla="*/ 1783354 h 1891984"/>
                <a:gd name="connsiteX527" fmla="*/ 2629318 w 4055704"/>
                <a:gd name="connsiteY527" fmla="*/ 1783354 h 1891984"/>
                <a:gd name="connsiteX528" fmla="*/ 2646150 w 4055704"/>
                <a:gd name="connsiteY528" fmla="*/ 1783354 h 1891984"/>
                <a:gd name="connsiteX529" fmla="*/ 2646150 w 4055704"/>
                <a:gd name="connsiteY529" fmla="*/ 1790898 h 1891984"/>
                <a:gd name="connsiteX530" fmla="*/ 2658836 w 4055704"/>
                <a:gd name="connsiteY530" fmla="*/ 1790898 h 1891984"/>
                <a:gd name="connsiteX531" fmla="*/ 2658836 w 4055704"/>
                <a:gd name="connsiteY531" fmla="*/ 1798442 h 1891984"/>
                <a:gd name="connsiteX532" fmla="*/ 2673532 w 4055704"/>
                <a:gd name="connsiteY532" fmla="*/ 1798442 h 1891984"/>
                <a:gd name="connsiteX533" fmla="*/ 2675667 w 4055704"/>
                <a:gd name="connsiteY533" fmla="*/ 1798442 h 1891984"/>
                <a:gd name="connsiteX534" fmla="*/ 2713726 w 4055704"/>
                <a:gd name="connsiteY534" fmla="*/ 1798442 h 1891984"/>
                <a:gd name="connsiteX535" fmla="*/ 2713726 w 4055704"/>
                <a:gd name="connsiteY535" fmla="*/ 1805986 h 1891984"/>
                <a:gd name="connsiteX536" fmla="*/ 2717871 w 4055704"/>
                <a:gd name="connsiteY536" fmla="*/ 1805986 h 1891984"/>
                <a:gd name="connsiteX537" fmla="*/ 2717871 w 4055704"/>
                <a:gd name="connsiteY537" fmla="*/ 1813530 h 1891984"/>
                <a:gd name="connsiteX538" fmla="*/ 2760074 w 4055704"/>
                <a:gd name="connsiteY538" fmla="*/ 1813530 h 1891984"/>
                <a:gd name="connsiteX539" fmla="*/ 2774896 w 4055704"/>
                <a:gd name="connsiteY539" fmla="*/ 1813530 h 1891984"/>
                <a:gd name="connsiteX540" fmla="*/ 2774896 w 4055704"/>
                <a:gd name="connsiteY540" fmla="*/ 1822582 h 1891984"/>
                <a:gd name="connsiteX541" fmla="*/ 2781176 w 4055704"/>
                <a:gd name="connsiteY541" fmla="*/ 1822582 h 1891984"/>
                <a:gd name="connsiteX542" fmla="*/ 2781176 w 4055704"/>
                <a:gd name="connsiteY542" fmla="*/ 1830126 h 1891984"/>
                <a:gd name="connsiteX543" fmla="*/ 2791727 w 4055704"/>
                <a:gd name="connsiteY543" fmla="*/ 1830126 h 1891984"/>
                <a:gd name="connsiteX544" fmla="*/ 2791727 w 4055704"/>
                <a:gd name="connsiteY544" fmla="*/ 1839178 h 1891984"/>
                <a:gd name="connsiteX545" fmla="*/ 2838202 w 4055704"/>
                <a:gd name="connsiteY545" fmla="*/ 1839178 h 1891984"/>
                <a:gd name="connsiteX546" fmla="*/ 2838202 w 4055704"/>
                <a:gd name="connsiteY546" fmla="*/ 1846722 h 1891984"/>
                <a:gd name="connsiteX547" fmla="*/ 2882541 w 4055704"/>
                <a:gd name="connsiteY547" fmla="*/ 1846722 h 1891984"/>
                <a:gd name="connsiteX548" fmla="*/ 3011162 w 4055704"/>
                <a:gd name="connsiteY548" fmla="*/ 1846722 h 1891984"/>
                <a:gd name="connsiteX549" fmla="*/ 3011162 w 4055704"/>
                <a:gd name="connsiteY549" fmla="*/ 1855775 h 1891984"/>
                <a:gd name="connsiteX550" fmla="*/ 3038669 w 4055704"/>
                <a:gd name="connsiteY550" fmla="*/ 1855775 h 1891984"/>
                <a:gd name="connsiteX551" fmla="*/ 3038669 w 4055704"/>
                <a:gd name="connsiteY551" fmla="*/ 1864827 h 1891984"/>
                <a:gd name="connsiteX552" fmla="*/ 3167416 w 4055704"/>
                <a:gd name="connsiteY552" fmla="*/ 1864827 h 1891984"/>
                <a:gd name="connsiteX553" fmla="*/ 3344646 w 4055704"/>
                <a:gd name="connsiteY553" fmla="*/ 1864827 h 1891984"/>
                <a:gd name="connsiteX554" fmla="*/ 3363613 w 4055704"/>
                <a:gd name="connsiteY554" fmla="*/ 1864827 h 1891984"/>
                <a:gd name="connsiteX555" fmla="*/ 3363613 w 4055704"/>
                <a:gd name="connsiteY555" fmla="*/ 1873880 h 1891984"/>
                <a:gd name="connsiteX556" fmla="*/ 3441740 w 4055704"/>
                <a:gd name="connsiteY556" fmla="*/ 1873880 h 1891984"/>
                <a:gd name="connsiteX557" fmla="*/ 3498640 w 4055704"/>
                <a:gd name="connsiteY557" fmla="*/ 1873880 h 1891984"/>
                <a:gd name="connsiteX558" fmla="*/ 3530293 w 4055704"/>
                <a:gd name="connsiteY558" fmla="*/ 1873880 h 1891984"/>
                <a:gd name="connsiteX559" fmla="*/ 3542979 w 4055704"/>
                <a:gd name="connsiteY559" fmla="*/ 1873880 h 1891984"/>
                <a:gd name="connsiteX560" fmla="*/ 3553530 w 4055704"/>
                <a:gd name="connsiteY560" fmla="*/ 1873880 h 1891984"/>
                <a:gd name="connsiteX561" fmla="*/ 3606285 w 4055704"/>
                <a:gd name="connsiteY561" fmla="*/ 1873880 h 1891984"/>
                <a:gd name="connsiteX562" fmla="*/ 3623116 w 4055704"/>
                <a:gd name="connsiteY562" fmla="*/ 1873880 h 1891984"/>
                <a:gd name="connsiteX563" fmla="*/ 3629522 w 4055704"/>
                <a:gd name="connsiteY563" fmla="*/ 1873880 h 1891984"/>
                <a:gd name="connsiteX564" fmla="*/ 3652759 w 4055704"/>
                <a:gd name="connsiteY564" fmla="*/ 1873880 h 1891984"/>
                <a:gd name="connsiteX565" fmla="*/ 3652759 w 4055704"/>
                <a:gd name="connsiteY565" fmla="*/ 1891985 h 1891984"/>
                <a:gd name="connsiteX566" fmla="*/ 3680141 w 4055704"/>
                <a:gd name="connsiteY566" fmla="*/ 1891985 h 1891984"/>
                <a:gd name="connsiteX567" fmla="*/ 3724480 w 4055704"/>
                <a:gd name="connsiteY567" fmla="*/ 1891985 h 1891984"/>
                <a:gd name="connsiteX568" fmla="*/ 3758268 w 4055704"/>
                <a:gd name="connsiteY568" fmla="*/ 1891985 h 1891984"/>
                <a:gd name="connsiteX569" fmla="*/ 3798337 w 4055704"/>
                <a:gd name="connsiteY569" fmla="*/ 1891985 h 1891984"/>
                <a:gd name="connsiteX570" fmla="*/ 3827854 w 4055704"/>
                <a:gd name="connsiteY570" fmla="*/ 1891985 h 1891984"/>
                <a:gd name="connsiteX571" fmla="*/ 3933364 w 4055704"/>
                <a:gd name="connsiteY571" fmla="*/ 1891985 h 1891984"/>
                <a:gd name="connsiteX572" fmla="*/ 3948185 w 4055704"/>
                <a:gd name="connsiteY572" fmla="*/ 1891985 h 1891984"/>
                <a:gd name="connsiteX573" fmla="*/ 4013500 w 4055704"/>
                <a:gd name="connsiteY573" fmla="*/ 1891985 h 1891984"/>
                <a:gd name="connsiteX574" fmla="*/ 4055704 w 4055704"/>
                <a:gd name="connsiteY574" fmla="*/ 1891985 h 189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4055704" h="1891984">
                  <a:moveTo>
                    <a:pt x="0" y="0"/>
                  </a:moveTo>
                  <a:lnTo>
                    <a:pt x="0" y="0"/>
                  </a:lnTo>
                  <a:lnTo>
                    <a:pt x="6280" y="0"/>
                  </a:lnTo>
                  <a:lnTo>
                    <a:pt x="12686" y="0"/>
                  </a:lnTo>
                  <a:lnTo>
                    <a:pt x="12686" y="4526"/>
                  </a:lnTo>
                  <a:lnTo>
                    <a:pt x="21102" y="4526"/>
                  </a:lnTo>
                  <a:lnTo>
                    <a:pt x="21102" y="9053"/>
                  </a:lnTo>
                  <a:lnTo>
                    <a:pt x="23237" y="9053"/>
                  </a:lnTo>
                  <a:lnTo>
                    <a:pt x="23237" y="15088"/>
                  </a:lnTo>
                  <a:lnTo>
                    <a:pt x="54890" y="15088"/>
                  </a:lnTo>
                  <a:lnTo>
                    <a:pt x="54890" y="19614"/>
                  </a:lnTo>
                  <a:lnTo>
                    <a:pt x="59035" y="19614"/>
                  </a:lnTo>
                  <a:lnTo>
                    <a:pt x="59035" y="28666"/>
                  </a:lnTo>
                  <a:lnTo>
                    <a:pt x="67451" y="28666"/>
                  </a:lnTo>
                  <a:lnTo>
                    <a:pt x="67451" y="34701"/>
                  </a:lnTo>
                  <a:lnTo>
                    <a:pt x="69586" y="39228"/>
                  </a:lnTo>
                  <a:lnTo>
                    <a:pt x="71721" y="39228"/>
                  </a:lnTo>
                  <a:lnTo>
                    <a:pt x="71721" y="43754"/>
                  </a:lnTo>
                  <a:lnTo>
                    <a:pt x="82272" y="43754"/>
                  </a:lnTo>
                  <a:lnTo>
                    <a:pt x="82272" y="58842"/>
                  </a:lnTo>
                  <a:lnTo>
                    <a:pt x="90688" y="58842"/>
                  </a:lnTo>
                  <a:lnTo>
                    <a:pt x="97094" y="58842"/>
                  </a:lnTo>
                  <a:lnTo>
                    <a:pt x="97094" y="63368"/>
                  </a:lnTo>
                  <a:lnTo>
                    <a:pt x="103374" y="63368"/>
                  </a:lnTo>
                  <a:lnTo>
                    <a:pt x="103374" y="69403"/>
                  </a:lnTo>
                  <a:lnTo>
                    <a:pt x="107645" y="73929"/>
                  </a:lnTo>
                  <a:lnTo>
                    <a:pt x="107645" y="82982"/>
                  </a:lnTo>
                  <a:lnTo>
                    <a:pt x="111790" y="82982"/>
                  </a:lnTo>
                  <a:lnTo>
                    <a:pt x="111790" y="93543"/>
                  </a:lnTo>
                  <a:lnTo>
                    <a:pt x="120205" y="93543"/>
                  </a:lnTo>
                  <a:lnTo>
                    <a:pt x="120205" y="98069"/>
                  </a:lnTo>
                  <a:lnTo>
                    <a:pt x="126611" y="98069"/>
                  </a:lnTo>
                  <a:lnTo>
                    <a:pt x="126611" y="104104"/>
                  </a:lnTo>
                  <a:lnTo>
                    <a:pt x="135027" y="104104"/>
                  </a:lnTo>
                  <a:lnTo>
                    <a:pt x="135027" y="108631"/>
                  </a:lnTo>
                  <a:lnTo>
                    <a:pt x="137162" y="113157"/>
                  </a:lnTo>
                  <a:lnTo>
                    <a:pt x="139297" y="113157"/>
                  </a:lnTo>
                  <a:lnTo>
                    <a:pt x="139297" y="117683"/>
                  </a:lnTo>
                  <a:lnTo>
                    <a:pt x="145578" y="117683"/>
                  </a:lnTo>
                  <a:lnTo>
                    <a:pt x="145578" y="123718"/>
                  </a:lnTo>
                  <a:lnTo>
                    <a:pt x="147713" y="128245"/>
                  </a:lnTo>
                  <a:lnTo>
                    <a:pt x="151858" y="128245"/>
                  </a:lnTo>
                  <a:lnTo>
                    <a:pt x="151858" y="132771"/>
                  </a:lnTo>
                  <a:lnTo>
                    <a:pt x="151858" y="137297"/>
                  </a:lnTo>
                  <a:lnTo>
                    <a:pt x="156129" y="137297"/>
                  </a:lnTo>
                  <a:lnTo>
                    <a:pt x="156129" y="143332"/>
                  </a:lnTo>
                  <a:lnTo>
                    <a:pt x="158264" y="147858"/>
                  </a:lnTo>
                  <a:lnTo>
                    <a:pt x="172960" y="147858"/>
                  </a:lnTo>
                  <a:lnTo>
                    <a:pt x="172960" y="162946"/>
                  </a:lnTo>
                  <a:lnTo>
                    <a:pt x="177231" y="162946"/>
                  </a:lnTo>
                  <a:lnTo>
                    <a:pt x="177231" y="171999"/>
                  </a:lnTo>
                  <a:lnTo>
                    <a:pt x="179366" y="171999"/>
                  </a:lnTo>
                  <a:lnTo>
                    <a:pt x="179366" y="182560"/>
                  </a:lnTo>
                  <a:lnTo>
                    <a:pt x="181501" y="182560"/>
                  </a:lnTo>
                  <a:lnTo>
                    <a:pt x="181501" y="197648"/>
                  </a:lnTo>
                  <a:lnTo>
                    <a:pt x="187782" y="197648"/>
                  </a:lnTo>
                  <a:lnTo>
                    <a:pt x="187782" y="206700"/>
                  </a:lnTo>
                  <a:lnTo>
                    <a:pt x="192052" y="206700"/>
                  </a:lnTo>
                  <a:lnTo>
                    <a:pt x="192052" y="217261"/>
                  </a:lnTo>
                  <a:lnTo>
                    <a:pt x="194062" y="217261"/>
                  </a:lnTo>
                  <a:lnTo>
                    <a:pt x="194062" y="226314"/>
                  </a:lnTo>
                  <a:lnTo>
                    <a:pt x="196197" y="226314"/>
                  </a:lnTo>
                  <a:lnTo>
                    <a:pt x="196197" y="232349"/>
                  </a:lnTo>
                  <a:lnTo>
                    <a:pt x="200468" y="236875"/>
                  </a:lnTo>
                  <a:lnTo>
                    <a:pt x="202603" y="236875"/>
                  </a:lnTo>
                  <a:lnTo>
                    <a:pt x="202603" y="245928"/>
                  </a:lnTo>
                  <a:lnTo>
                    <a:pt x="204613" y="245928"/>
                  </a:lnTo>
                  <a:lnTo>
                    <a:pt x="204613" y="251963"/>
                  </a:lnTo>
                  <a:lnTo>
                    <a:pt x="208883" y="256489"/>
                  </a:lnTo>
                  <a:lnTo>
                    <a:pt x="208883" y="267051"/>
                  </a:lnTo>
                  <a:lnTo>
                    <a:pt x="213154" y="267051"/>
                  </a:lnTo>
                  <a:lnTo>
                    <a:pt x="213154" y="271577"/>
                  </a:lnTo>
                  <a:lnTo>
                    <a:pt x="215164" y="271577"/>
                  </a:lnTo>
                  <a:lnTo>
                    <a:pt x="215164" y="276103"/>
                  </a:lnTo>
                  <a:lnTo>
                    <a:pt x="221570" y="276103"/>
                  </a:lnTo>
                  <a:lnTo>
                    <a:pt x="221570" y="280629"/>
                  </a:lnTo>
                  <a:lnTo>
                    <a:pt x="221570" y="286664"/>
                  </a:lnTo>
                  <a:lnTo>
                    <a:pt x="223705" y="286664"/>
                  </a:lnTo>
                  <a:lnTo>
                    <a:pt x="223705" y="301752"/>
                  </a:lnTo>
                  <a:lnTo>
                    <a:pt x="232121" y="301752"/>
                  </a:lnTo>
                  <a:lnTo>
                    <a:pt x="232121" y="306278"/>
                  </a:lnTo>
                  <a:lnTo>
                    <a:pt x="238401" y="310805"/>
                  </a:lnTo>
                  <a:lnTo>
                    <a:pt x="242672" y="310805"/>
                  </a:lnTo>
                  <a:lnTo>
                    <a:pt x="242672" y="315331"/>
                  </a:lnTo>
                  <a:lnTo>
                    <a:pt x="244807" y="321366"/>
                  </a:lnTo>
                  <a:lnTo>
                    <a:pt x="246817" y="321366"/>
                  </a:lnTo>
                  <a:lnTo>
                    <a:pt x="246817" y="325892"/>
                  </a:lnTo>
                  <a:lnTo>
                    <a:pt x="248952" y="330418"/>
                  </a:lnTo>
                  <a:lnTo>
                    <a:pt x="251087" y="330418"/>
                  </a:lnTo>
                  <a:lnTo>
                    <a:pt x="251087" y="336453"/>
                  </a:lnTo>
                  <a:lnTo>
                    <a:pt x="253222" y="336453"/>
                  </a:lnTo>
                  <a:lnTo>
                    <a:pt x="253222" y="340980"/>
                  </a:lnTo>
                  <a:lnTo>
                    <a:pt x="257367" y="345506"/>
                  </a:lnTo>
                  <a:lnTo>
                    <a:pt x="263773" y="345506"/>
                  </a:lnTo>
                  <a:lnTo>
                    <a:pt x="263773" y="351541"/>
                  </a:lnTo>
                  <a:lnTo>
                    <a:pt x="263773" y="356067"/>
                  </a:lnTo>
                  <a:lnTo>
                    <a:pt x="267918" y="356067"/>
                  </a:lnTo>
                  <a:lnTo>
                    <a:pt x="267918" y="360594"/>
                  </a:lnTo>
                  <a:lnTo>
                    <a:pt x="270054" y="360594"/>
                  </a:lnTo>
                  <a:lnTo>
                    <a:pt x="270054" y="371155"/>
                  </a:lnTo>
                  <a:lnTo>
                    <a:pt x="274324" y="371155"/>
                  </a:lnTo>
                  <a:lnTo>
                    <a:pt x="274324" y="380208"/>
                  </a:lnTo>
                  <a:lnTo>
                    <a:pt x="276460" y="380208"/>
                  </a:lnTo>
                  <a:lnTo>
                    <a:pt x="276460" y="386243"/>
                  </a:lnTo>
                  <a:lnTo>
                    <a:pt x="276460" y="390769"/>
                  </a:lnTo>
                  <a:lnTo>
                    <a:pt x="284875" y="390769"/>
                  </a:lnTo>
                  <a:lnTo>
                    <a:pt x="284875" y="395295"/>
                  </a:lnTo>
                  <a:lnTo>
                    <a:pt x="287011" y="401330"/>
                  </a:lnTo>
                  <a:lnTo>
                    <a:pt x="289020" y="401330"/>
                  </a:lnTo>
                  <a:lnTo>
                    <a:pt x="289020" y="405856"/>
                  </a:lnTo>
                  <a:lnTo>
                    <a:pt x="291156" y="405856"/>
                  </a:lnTo>
                  <a:lnTo>
                    <a:pt x="291156" y="416418"/>
                  </a:lnTo>
                  <a:lnTo>
                    <a:pt x="293291" y="420944"/>
                  </a:lnTo>
                  <a:lnTo>
                    <a:pt x="295426" y="420944"/>
                  </a:lnTo>
                  <a:lnTo>
                    <a:pt x="295426" y="425470"/>
                  </a:lnTo>
                  <a:lnTo>
                    <a:pt x="297562" y="425470"/>
                  </a:lnTo>
                  <a:lnTo>
                    <a:pt x="297562" y="431505"/>
                  </a:lnTo>
                  <a:lnTo>
                    <a:pt x="299571" y="431505"/>
                  </a:lnTo>
                  <a:lnTo>
                    <a:pt x="299571" y="440558"/>
                  </a:lnTo>
                  <a:lnTo>
                    <a:pt x="303842" y="440558"/>
                  </a:lnTo>
                  <a:lnTo>
                    <a:pt x="303842" y="451119"/>
                  </a:lnTo>
                  <a:lnTo>
                    <a:pt x="303842" y="466207"/>
                  </a:lnTo>
                  <a:lnTo>
                    <a:pt x="316528" y="466207"/>
                  </a:lnTo>
                  <a:lnTo>
                    <a:pt x="316528" y="470733"/>
                  </a:lnTo>
                  <a:lnTo>
                    <a:pt x="322808" y="470733"/>
                  </a:lnTo>
                  <a:lnTo>
                    <a:pt x="322808" y="490347"/>
                  </a:lnTo>
                  <a:lnTo>
                    <a:pt x="333359" y="490347"/>
                  </a:lnTo>
                  <a:lnTo>
                    <a:pt x="333359" y="496382"/>
                  </a:lnTo>
                  <a:lnTo>
                    <a:pt x="337630" y="500908"/>
                  </a:lnTo>
                  <a:lnTo>
                    <a:pt x="346046" y="500908"/>
                  </a:lnTo>
                  <a:lnTo>
                    <a:pt x="346046" y="511470"/>
                  </a:lnTo>
                  <a:lnTo>
                    <a:pt x="346046" y="520522"/>
                  </a:lnTo>
                  <a:lnTo>
                    <a:pt x="348181" y="520522"/>
                  </a:lnTo>
                  <a:lnTo>
                    <a:pt x="348181" y="531084"/>
                  </a:lnTo>
                  <a:lnTo>
                    <a:pt x="352326" y="531084"/>
                  </a:lnTo>
                  <a:lnTo>
                    <a:pt x="352326" y="540136"/>
                  </a:lnTo>
                  <a:lnTo>
                    <a:pt x="354461" y="540136"/>
                  </a:lnTo>
                  <a:lnTo>
                    <a:pt x="354461" y="550697"/>
                  </a:lnTo>
                  <a:lnTo>
                    <a:pt x="356596" y="555224"/>
                  </a:lnTo>
                  <a:lnTo>
                    <a:pt x="358732" y="555224"/>
                  </a:lnTo>
                  <a:lnTo>
                    <a:pt x="358732" y="561259"/>
                  </a:lnTo>
                  <a:lnTo>
                    <a:pt x="360867" y="561259"/>
                  </a:lnTo>
                  <a:lnTo>
                    <a:pt x="360867" y="570311"/>
                  </a:lnTo>
                  <a:lnTo>
                    <a:pt x="360867" y="576346"/>
                  </a:lnTo>
                  <a:lnTo>
                    <a:pt x="362877" y="576346"/>
                  </a:lnTo>
                  <a:lnTo>
                    <a:pt x="362877" y="585399"/>
                  </a:lnTo>
                  <a:lnTo>
                    <a:pt x="367147" y="585399"/>
                  </a:lnTo>
                  <a:lnTo>
                    <a:pt x="367147" y="589925"/>
                  </a:lnTo>
                  <a:lnTo>
                    <a:pt x="371418" y="589925"/>
                  </a:lnTo>
                  <a:lnTo>
                    <a:pt x="371418" y="600487"/>
                  </a:lnTo>
                  <a:lnTo>
                    <a:pt x="375563" y="600487"/>
                  </a:lnTo>
                  <a:lnTo>
                    <a:pt x="375563" y="605013"/>
                  </a:lnTo>
                  <a:lnTo>
                    <a:pt x="381969" y="605013"/>
                  </a:lnTo>
                  <a:lnTo>
                    <a:pt x="381969" y="611048"/>
                  </a:lnTo>
                  <a:lnTo>
                    <a:pt x="383979" y="611048"/>
                  </a:lnTo>
                  <a:lnTo>
                    <a:pt x="383979" y="615574"/>
                  </a:lnTo>
                  <a:lnTo>
                    <a:pt x="390385" y="620100"/>
                  </a:lnTo>
                  <a:lnTo>
                    <a:pt x="405081" y="620100"/>
                  </a:lnTo>
                  <a:lnTo>
                    <a:pt x="405081" y="630662"/>
                  </a:lnTo>
                  <a:lnTo>
                    <a:pt x="407216" y="630662"/>
                  </a:lnTo>
                  <a:lnTo>
                    <a:pt x="407216" y="641223"/>
                  </a:lnTo>
                  <a:lnTo>
                    <a:pt x="409351" y="645749"/>
                  </a:lnTo>
                  <a:lnTo>
                    <a:pt x="411487" y="645749"/>
                  </a:lnTo>
                  <a:lnTo>
                    <a:pt x="411487" y="650276"/>
                  </a:lnTo>
                  <a:lnTo>
                    <a:pt x="415631" y="656311"/>
                  </a:lnTo>
                  <a:lnTo>
                    <a:pt x="422037" y="656311"/>
                  </a:lnTo>
                  <a:lnTo>
                    <a:pt x="422037" y="669889"/>
                  </a:lnTo>
                  <a:lnTo>
                    <a:pt x="428318" y="669889"/>
                  </a:lnTo>
                  <a:lnTo>
                    <a:pt x="428318" y="680451"/>
                  </a:lnTo>
                  <a:lnTo>
                    <a:pt x="430453" y="680451"/>
                  </a:lnTo>
                  <a:lnTo>
                    <a:pt x="430453" y="684977"/>
                  </a:lnTo>
                  <a:lnTo>
                    <a:pt x="432588" y="684977"/>
                  </a:lnTo>
                  <a:lnTo>
                    <a:pt x="432588" y="695538"/>
                  </a:lnTo>
                  <a:lnTo>
                    <a:pt x="434724" y="700065"/>
                  </a:lnTo>
                  <a:lnTo>
                    <a:pt x="438869" y="700065"/>
                  </a:lnTo>
                  <a:lnTo>
                    <a:pt x="438869" y="706100"/>
                  </a:lnTo>
                  <a:lnTo>
                    <a:pt x="443139" y="706100"/>
                  </a:lnTo>
                  <a:lnTo>
                    <a:pt x="443139" y="710626"/>
                  </a:lnTo>
                  <a:lnTo>
                    <a:pt x="445275" y="710626"/>
                  </a:lnTo>
                  <a:lnTo>
                    <a:pt x="445275" y="715152"/>
                  </a:lnTo>
                  <a:lnTo>
                    <a:pt x="449420" y="715152"/>
                  </a:lnTo>
                  <a:lnTo>
                    <a:pt x="449420" y="725714"/>
                  </a:lnTo>
                  <a:lnTo>
                    <a:pt x="459971" y="725714"/>
                  </a:lnTo>
                  <a:lnTo>
                    <a:pt x="459971" y="730240"/>
                  </a:lnTo>
                  <a:lnTo>
                    <a:pt x="466376" y="736275"/>
                  </a:lnTo>
                  <a:lnTo>
                    <a:pt x="466376" y="745328"/>
                  </a:lnTo>
                  <a:lnTo>
                    <a:pt x="468386" y="745328"/>
                  </a:lnTo>
                  <a:lnTo>
                    <a:pt x="468386" y="749854"/>
                  </a:lnTo>
                  <a:lnTo>
                    <a:pt x="478937" y="755889"/>
                  </a:lnTo>
                  <a:lnTo>
                    <a:pt x="478937" y="764941"/>
                  </a:lnTo>
                  <a:lnTo>
                    <a:pt x="485343" y="764941"/>
                  </a:lnTo>
                  <a:lnTo>
                    <a:pt x="485343" y="770976"/>
                  </a:lnTo>
                  <a:lnTo>
                    <a:pt x="487478" y="770976"/>
                  </a:lnTo>
                  <a:lnTo>
                    <a:pt x="487478" y="775503"/>
                  </a:lnTo>
                  <a:lnTo>
                    <a:pt x="493759" y="775503"/>
                  </a:lnTo>
                  <a:lnTo>
                    <a:pt x="493759" y="786064"/>
                  </a:lnTo>
                  <a:lnTo>
                    <a:pt x="500039" y="790590"/>
                  </a:lnTo>
                  <a:lnTo>
                    <a:pt x="504310" y="790590"/>
                  </a:lnTo>
                  <a:lnTo>
                    <a:pt x="504310" y="795117"/>
                  </a:lnTo>
                  <a:lnTo>
                    <a:pt x="508580" y="795117"/>
                  </a:lnTo>
                  <a:lnTo>
                    <a:pt x="508580" y="801152"/>
                  </a:lnTo>
                  <a:lnTo>
                    <a:pt x="512725" y="801152"/>
                  </a:lnTo>
                  <a:lnTo>
                    <a:pt x="512725" y="805678"/>
                  </a:lnTo>
                  <a:lnTo>
                    <a:pt x="514861" y="810204"/>
                  </a:lnTo>
                  <a:lnTo>
                    <a:pt x="519131" y="810204"/>
                  </a:lnTo>
                  <a:lnTo>
                    <a:pt x="519131" y="814730"/>
                  </a:lnTo>
                  <a:lnTo>
                    <a:pt x="521141" y="814730"/>
                  </a:lnTo>
                  <a:lnTo>
                    <a:pt x="521141" y="820766"/>
                  </a:lnTo>
                  <a:lnTo>
                    <a:pt x="527547" y="825292"/>
                  </a:lnTo>
                  <a:lnTo>
                    <a:pt x="533827" y="825292"/>
                  </a:lnTo>
                  <a:lnTo>
                    <a:pt x="533827" y="829818"/>
                  </a:lnTo>
                  <a:lnTo>
                    <a:pt x="542243" y="835853"/>
                  </a:lnTo>
                  <a:lnTo>
                    <a:pt x="544378" y="835853"/>
                  </a:lnTo>
                  <a:lnTo>
                    <a:pt x="544378" y="844906"/>
                  </a:lnTo>
                  <a:lnTo>
                    <a:pt x="554929" y="844906"/>
                  </a:lnTo>
                  <a:lnTo>
                    <a:pt x="554929" y="859993"/>
                  </a:lnTo>
                  <a:lnTo>
                    <a:pt x="561335" y="859993"/>
                  </a:lnTo>
                  <a:lnTo>
                    <a:pt x="561335" y="866028"/>
                  </a:lnTo>
                  <a:lnTo>
                    <a:pt x="567615" y="870555"/>
                  </a:lnTo>
                  <a:lnTo>
                    <a:pt x="573896" y="870555"/>
                  </a:lnTo>
                  <a:lnTo>
                    <a:pt x="573896" y="875081"/>
                  </a:lnTo>
                  <a:lnTo>
                    <a:pt x="576031" y="881116"/>
                  </a:lnTo>
                  <a:lnTo>
                    <a:pt x="580301" y="881116"/>
                  </a:lnTo>
                  <a:lnTo>
                    <a:pt x="580301" y="885642"/>
                  </a:lnTo>
                  <a:lnTo>
                    <a:pt x="582437" y="885642"/>
                  </a:lnTo>
                  <a:lnTo>
                    <a:pt x="582437" y="890168"/>
                  </a:lnTo>
                  <a:lnTo>
                    <a:pt x="584446" y="890168"/>
                  </a:lnTo>
                  <a:lnTo>
                    <a:pt x="584446" y="900730"/>
                  </a:lnTo>
                  <a:lnTo>
                    <a:pt x="586582" y="900730"/>
                  </a:lnTo>
                  <a:lnTo>
                    <a:pt x="586582" y="905256"/>
                  </a:lnTo>
                  <a:lnTo>
                    <a:pt x="588717" y="909782"/>
                  </a:lnTo>
                  <a:lnTo>
                    <a:pt x="594997" y="909782"/>
                  </a:lnTo>
                  <a:lnTo>
                    <a:pt x="594997" y="915817"/>
                  </a:lnTo>
                  <a:lnTo>
                    <a:pt x="599268" y="915817"/>
                  </a:lnTo>
                  <a:lnTo>
                    <a:pt x="599268" y="920344"/>
                  </a:lnTo>
                  <a:lnTo>
                    <a:pt x="605548" y="924870"/>
                  </a:lnTo>
                  <a:lnTo>
                    <a:pt x="609819" y="924870"/>
                  </a:lnTo>
                  <a:lnTo>
                    <a:pt x="609819" y="930905"/>
                  </a:lnTo>
                  <a:lnTo>
                    <a:pt x="611954" y="930905"/>
                  </a:lnTo>
                  <a:lnTo>
                    <a:pt x="611954" y="939958"/>
                  </a:lnTo>
                  <a:lnTo>
                    <a:pt x="614090" y="945993"/>
                  </a:lnTo>
                  <a:lnTo>
                    <a:pt x="616099" y="945993"/>
                  </a:lnTo>
                  <a:lnTo>
                    <a:pt x="616099" y="950519"/>
                  </a:lnTo>
                  <a:lnTo>
                    <a:pt x="624640" y="950519"/>
                  </a:lnTo>
                  <a:lnTo>
                    <a:pt x="624640" y="955045"/>
                  </a:lnTo>
                  <a:lnTo>
                    <a:pt x="624640" y="961080"/>
                  </a:lnTo>
                  <a:lnTo>
                    <a:pt x="630921" y="961080"/>
                  </a:lnTo>
                  <a:lnTo>
                    <a:pt x="630921" y="976168"/>
                  </a:lnTo>
                  <a:lnTo>
                    <a:pt x="637201" y="976168"/>
                  </a:lnTo>
                  <a:lnTo>
                    <a:pt x="637201" y="980694"/>
                  </a:lnTo>
                  <a:lnTo>
                    <a:pt x="643607" y="980694"/>
                  </a:lnTo>
                  <a:lnTo>
                    <a:pt x="643607" y="991255"/>
                  </a:lnTo>
                  <a:lnTo>
                    <a:pt x="649887" y="991255"/>
                  </a:lnTo>
                  <a:lnTo>
                    <a:pt x="649887" y="995782"/>
                  </a:lnTo>
                  <a:lnTo>
                    <a:pt x="652023" y="1000308"/>
                  </a:lnTo>
                  <a:lnTo>
                    <a:pt x="656293" y="1000308"/>
                  </a:lnTo>
                  <a:lnTo>
                    <a:pt x="656293" y="1006343"/>
                  </a:lnTo>
                  <a:lnTo>
                    <a:pt x="660438" y="1006343"/>
                  </a:lnTo>
                  <a:lnTo>
                    <a:pt x="660438" y="1010869"/>
                  </a:lnTo>
                  <a:lnTo>
                    <a:pt x="664709" y="1015396"/>
                  </a:lnTo>
                  <a:lnTo>
                    <a:pt x="666844" y="1015396"/>
                  </a:lnTo>
                  <a:lnTo>
                    <a:pt x="666844" y="1021431"/>
                  </a:lnTo>
                  <a:lnTo>
                    <a:pt x="668854" y="1025957"/>
                  </a:lnTo>
                  <a:lnTo>
                    <a:pt x="668854" y="1030483"/>
                  </a:lnTo>
                  <a:lnTo>
                    <a:pt x="673125" y="1030483"/>
                  </a:lnTo>
                  <a:lnTo>
                    <a:pt x="673125" y="1036518"/>
                  </a:lnTo>
                  <a:lnTo>
                    <a:pt x="679405" y="1036518"/>
                  </a:lnTo>
                  <a:lnTo>
                    <a:pt x="679405" y="1041044"/>
                  </a:lnTo>
                  <a:lnTo>
                    <a:pt x="679405" y="1045571"/>
                  </a:lnTo>
                  <a:lnTo>
                    <a:pt x="692091" y="1045571"/>
                  </a:lnTo>
                  <a:lnTo>
                    <a:pt x="694226" y="1045571"/>
                  </a:lnTo>
                  <a:lnTo>
                    <a:pt x="694226" y="1051606"/>
                  </a:lnTo>
                  <a:lnTo>
                    <a:pt x="694226" y="1056132"/>
                  </a:lnTo>
                  <a:lnTo>
                    <a:pt x="711058" y="1056132"/>
                  </a:lnTo>
                  <a:lnTo>
                    <a:pt x="711058" y="1060658"/>
                  </a:lnTo>
                  <a:lnTo>
                    <a:pt x="713193" y="1060658"/>
                  </a:lnTo>
                  <a:lnTo>
                    <a:pt x="713193" y="1066693"/>
                  </a:lnTo>
                  <a:lnTo>
                    <a:pt x="717464" y="1071220"/>
                  </a:lnTo>
                  <a:lnTo>
                    <a:pt x="721609" y="1071220"/>
                  </a:lnTo>
                  <a:lnTo>
                    <a:pt x="721609" y="1075746"/>
                  </a:lnTo>
                  <a:lnTo>
                    <a:pt x="721609" y="1081781"/>
                  </a:lnTo>
                  <a:lnTo>
                    <a:pt x="723744" y="1081781"/>
                  </a:lnTo>
                  <a:lnTo>
                    <a:pt x="723744" y="1086307"/>
                  </a:lnTo>
                  <a:lnTo>
                    <a:pt x="730150" y="1090834"/>
                  </a:lnTo>
                  <a:lnTo>
                    <a:pt x="734295" y="1090834"/>
                  </a:lnTo>
                  <a:lnTo>
                    <a:pt x="734295" y="1096869"/>
                  </a:lnTo>
                  <a:lnTo>
                    <a:pt x="738565" y="1096869"/>
                  </a:lnTo>
                  <a:lnTo>
                    <a:pt x="738565" y="1101395"/>
                  </a:lnTo>
                  <a:lnTo>
                    <a:pt x="740701" y="1105921"/>
                  </a:lnTo>
                  <a:lnTo>
                    <a:pt x="746981" y="1105921"/>
                  </a:lnTo>
                  <a:lnTo>
                    <a:pt x="746981" y="1111956"/>
                  </a:lnTo>
                  <a:lnTo>
                    <a:pt x="761803" y="1111956"/>
                  </a:lnTo>
                  <a:lnTo>
                    <a:pt x="761803" y="1116482"/>
                  </a:lnTo>
                  <a:lnTo>
                    <a:pt x="772354" y="1116482"/>
                  </a:lnTo>
                  <a:lnTo>
                    <a:pt x="772354" y="1121009"/>
                  </a:lnTo>
                  <a:lnTo>
                    <a:pt x="776499" y="1127044"/>
                  </a:lnTo>
                  <a:lnTo>
                    <a:pt x="778634" y="1127044"/>
                  </a:lnTo>
                  <a:lnTo>
                    <a:pt x="778634" y="1131570"/>
                  </a:lnTo>
                  <a:lnTo>
                    <a:pt x="780769" y="1136096"/>
                  </a:lnTo>
                  <a:lnTo>
                    <a:pt x="784914" y="1136096"/>
                  </a:lnTo>
                  <a:lnTo>
                    <a:pt x="784914" y="1142131"/>
                  </a:lnTo>
                  <a:lnTo>
                    <a:pt x="789185" y="1142131"/>
                  </a:lnTo>
                  <a:lnTo>
                    <a:pt x="789185" y="1146658"/>
                  </a:lnTo>
                  <a:lnTo>
                    <a:pt x="791320" y="1151184"/>
                  </a:lnTo>
                  <a:lnTo>
                    <a:pt x="795465" y="1151184"/>
                  </a:lnTo>
                  <a:lnTo>
                    <a:pt x="795465" y="1157219"/>
                  </a:lnTo>
                  <a:lnTo>
                    <a:pt x="797601" y="1157219"/>
                  </a:lnTo>
                  <a:lnTo>
                    <a:pt x="797601" y="1166272"/>
                  </a:lnTo>
                  <a:lnTo>
                    <a:pt x="801871" y="1172307"/>
                  </a:lnTo>
                  <a:lnTo>
                    <a:pt x="806016" y="1172307"/>
                  </a:lnTo>
                  <a:lnTo>
                    <a:pt x="806016" y="1176833"/>
                  </a:lnTo>
                  <a:lnTo>
                    <a:pt x="806016" y="1181359"/>
                  </a:lnTo>
                  <a:lnTo>
                    <a:pt x="810287" y="1181359"/>
                  </a:lnTo>
                  <a:lnTo>
                    <a:pt x="810287" y="1187394"/>
                  </a:lnTo>
                  <a:lnTo>
                    <a:pt x="818702" y="1187394"/>
                  </a:lnTo>
                  <a:lnTo>
                    <a:pt x="818702" y="1191920"/>
                  </a:lnTo>
                  <a:lnTo>
                    <a:pt x="822973" y="1191920"/>
                  </a:lnTo>
                  <a:lnTo>
                    <a:pt x="822973" y="1202482"/>
                  </a:lnTo>
                  <a:lnTo>
                    <a:pt x="829253" y="1207008"/>
                  </a:lnTo>
                  <a:lnTo>
                    <a:pt x="833524" y="1207008"/>
                  </a:lnTo>
                  <a:lnTo>
                    <a:pt x="833524" y="1213043"/>
                  </a:lnTo>
                  <a:lnTo>
                    <a:pt x="837669" y="1213043"/>
                  </a:lnTo>
                  <a:lnTo>
                    <a:pt x="837669" y="1217569"/>
                  </a:lnTo>
                  <a:lnTo>
                    <a:pt x="844075" y="1217569"/>
                  </a:lnTo>
                  <a:lnTo>
                    <a:pt x="844075" y="1222096"/>
                  </a:lnTo>
                  <a:lnTo>
                    <a:pt x="846210" y="1222096"/>
                  </a:lnTo>
                  <a:lnTo>
                    <a:pt x="846210" y="1232657"/>
                  </a:lnTo>
                  <a:lnTo>
                    <a:pt x="865177" y="1232657"/>
                  </a:lnTo>
                  <a:lnTo>
                    <a:pt x="865177" y="1243218"/>
                  </a:lnTo>
                  <a:lnTo>
                    <a:pt x="869322" y="1243218"/>
                  </a:lnTo>
                  <a:lnTo>
                    <a:pt x="869322" y="1247745"/>
                  </a:lnTo>
                  <a:lnTo>
                    <a:pt x="871457" y="1252271"/>
                  </a:lnTo>
                  <a:lnTo>
                    <a:pt x="882008" y="1252271"/>
                  </a:lnTo>
                  <a:lnTo>
                    <a:pt x="882008" y="1258306"/>
                  </a:lnTo>
                  <a:lnTo>
                    <a:pt x="890424" y="1258306"/>
                  </a:lnTo>
                  <a:lnTo>
                    <a:pt x="890424" y="1262832"/>
                  </a:lnTo>
                  <a:lnTo>
                    <a:pt x="894694" y="1262832"/>
                  </a:lnTo>
                  <a:lnTo>
                    <a:pt x="894694" y="1273394"/>
                  </a:lnTo>
                  <a:lnTo>
                    <a:pt x="898965" y="1273394"/>
                  </a:lnTo>
                  <a:lnTo>
                    <a:pt x="898965" y="1282446"/>
                  </a:lnTo>
                  <a:lnTo>
                    <a:pt x="903110" y="1288481"/>
                  </a:lnTo>
                  <a:lnTo>
                    <a:pt x="911526" y="1288481"/>
                  </a:lnTo>
                  <a:lnTo>
                    <a:pt x="911526" y="1293007"/>
                  </a:lnTo>
                  <a:lnTo>
                    <a:pt x="913661" y="1297534"/>
                  </a:lnTo>
                  <a:lnTo>
                    <a:pt x="915796" y="1297534"/>
                  </a:lnTo>
                  <a:lnTo>
                    <a:pt x="915796" y="1303569"/>
                  </a:lnTo>
                  <a:lnTo>
                    <a:pt x="922076" y="1308095"/>
                  </a:lnTo>
                  <a:lnTo>
                    <a:pt x="941169" y="1308095"/>
                  </a:lnTo>
                  <a:lnTo>
                    <a:pt x="941169" y="1312621"/>
                  </a:lnTo>
                  <a:lnTo>
                    <a:pt x="945314" y="1312621"/>
                  </a:lnTo>
                  <a:lnTo>
                    <a:pt x="945314" y="1318656"/>
                  </a:lnTo>
                  <a:lnTo>
                    <a:pt x="949584" y="1318656"/>
                  </a:lnTo>
                  <a:lnTo>
                    <a:pt x="949584" y="1323183"/>
                  </a:lnTo>
                  <a:lnTo>
                    <a:pt x="951720" y="1323183"/>
                  </a:lnTo>
                  <a:lnTo>
                    <a:pt x="951720" y="1327709"/>
                  </a:lnTo>
                  <a:lnTo>
                    <a:pt x="953729" y="1333744"/>
                  </a:lnTo>
                  <a:lnTo>
                    <a:pt x="958000" y="1333744"/>
                  </a:lnTo>
                  <a:lnTo>
                    <a:pt x="958000" y="1338270"/>
                  </a:lnTo>
                  <a:lnTo>
                    <a:pt x="962270" y="1338270"/>
                  </a:lnTo>
                  <a:lnTo>
                    <a:pt x="962270" y="1342796"/>
                  </a:lnTo>
                  <a:lnTo>
                    <a:pt x="964280" y="1342796"/>
                  </a:lnTo>
                  <a:lnTo>
                    <a:pt x="964280" y="1353358"/>
                  </a:lnTo>
                  <a:lnTo>
                    <a:pt x="991788" y="1353358"/>
                  </a:lnTo>
                  <a:lnTo>
                    <a:pt x="991788" y="1357884"/>
                  </a:lnTo>
                  <a:lnTo>
                    <a:pt x="1002339" y="1357884"/>
                  </a:lnTo>
                  <a:lnTo>
                    <a:pt x="1027586" y="1357884"/>
                  </a:lnTo>
                  <a:lnTo>
                    <a:pt x="1027586" y="1363919"/>
                  </a:lnTo>
                  <a:lnTo>
                    <a:pt x="1042407" y="1363919"/>
                  </a:lnTo>
                  <a:lnTo>
                    <a:pt x="1042407" y="1368445"/>
                  </a:lnTo>
                  <a:lnTo>
                    <a:pt x="1042407" y="1374480"/>
                  </a:lnTo>
                  <a:lnTo>
                    <a:pt x="1048688" y="1379007"/>
                  </a:lnTo>
                  <a:lnTo>
                    <a:pt x="1050823" y="1379007"/>
                  </a:lnTo>
                  <a:lnTo>
                    <a:pt x="1050823" y="1389568"/>
                  </a:lnTo>
                  <a:lnTo>
                    <a:pt x="1052958" y="1389568"/>
                  </a:lnTo>
                  <a:lnTo>
                    <a:pt x="1052958" y="1394094"/>
                  </a:lnTo>
                  <a:lnTo>
                    <a:pt x="1069790" y="1394094"/>
                  </a:lnTo>
                  <a:lnTo>
                    <a:pt x="1069790" y="1398621"/>
                  </a:lnTo>
                  <a:lnTo>
                    <a:pt x="1074060" y="1398621"/>
                  </a:lnTo>
                  <a:lnTo>
                    <a:pt x="1074060" y="1404656"/>
                  </a:lnTo>
                  <a:lnTo>
                    <a:pt x="1076195" y="1404656"/>
                  </a:lnTo>
                  <a:lnTo>
                    <a:pt x="1076195" y="1413708"/>
                  </a:lnTo>
                  <a:lnTo>
                    <a:pt x="1082476" y="1413708"/>
                  </a:lnTo>
                  <a:lnTo>
                    <a:pt x="1082476" y="1419743"/>
                  </a:lnTo>
                  <a:lnTo>
                    <a:pt x="1090891" y="1419743"/>
                  </a:lnTo>
                  <a:lnTo>
                    <a:pt x="1090891" y="1424270"/>
                  </a:lnTo>
                  <a:lnTo>
                    <a:pt x="1093027" y="1424270"/>
                  </a:lnTo>
                  <a:lnTo>
                    <a:pt x="1093027" y="1428796"/>
                  </a:lnTo>
                  <a:lnTo>
                    <a:pt x="1097297" y="1434831"/>
                  </a:lnTo>
                  <a:lnTo>
                    <a:pt x="1099433" y="1434831"/>
                  </a:lnTo>
                  <a:lnTo>
                    <a:pt x="1099433" y="1439357"/>
                  </a:lnTo>
                  <a:lnTo>
                    <a:pt x="1118399" y="1439357"/>
                  </a:lnTo>
                  <a:lnTo>
                    <a:pt x="1118399" y="1443883"/>
                  </a:lnTo>
                  <a:lnTo>
                    <a:pt x="1126815" y="1443883"/>
                  </a:lnTo>
                  <a:lnTo>
                    <a:pt x="1126815" y="1449918"/>
                  </a:lnTo>
                  <a:lnTo>
                    <a:pt x="1128950" y="1449918"/>
                  </a:lnTo>
                  <a:lnTo>
                    <a:pt x="1128950" y="1458971"/>
                  </a:lnTo>
                  <a:lnTo>
                    <a:pt x="1156332" y="1458971"/>
                  </a:lnTo>
                  <a:lnTo>
                    <a:pt x="1156332" y="1465006"/>
                  </a:lnTo>
                  <a:lnTo>
                    <a:pt x="1175299" y="1465006"/>
                  </a:lnTo>
                  <a:lnTo>
                    <a:pt x="1175299" y="1469532"/>
                  </a:lnTo>
                  <a:lnTo>
                    <a:pt x="1179569" y="1469532"/>
                  </a:lnTo>
                  <a:lnTo>
                    <a:pt x="1179569" y="1474059"/>
                  </a:lnTo>
                  <a:lnTo>
                    <a:pt x="1185850" y="1480094"/>
                  </a:lnTo>
                  <a:lnTo>
                    <a:pt x="1187985" y="1480094"/>
                  </a:lnTo>
                  <a:lnTo>
                    <a:pt x="1187985" y="1484620"/>
                  </a:lnTo>
                  <a:lnTo>
                    <a:pt x="1192256" y="1484620"/>
                  </a:lnTo>
                  <a:lnTo>
                    <a:pt x="1192256" y="1489146"/>
                  </a:lnTo>
                  <a:lnTo>
                    <a:pt x="1215493" y="1489146"/>
                  </a:lnTo>
                  <a:lnTo>
                    <a:pt x="1215493" y="1495181"/>
                  </a:lnTo>
                  <a:lnTo>
                    <a:pt x="1221773" y="1495181"/>
                  </a:lnTo>
                  <a:lnTo>
                    <a:pt x="1221773" y="1499708"/>
                  </a:lnTo>
                  <a:lnTo>
                    <a:pt x="1228054" y="1499708"/>
                  </a:lnTo>
                  <a:lnTo>
                    <a:pt x="1228054" y="1504234"/>
                  </a:lnTo>
                  <a:lnTo>
                    <a:pt x="1242875" y="1504234"/>
                  </a:lnTo>
                  <a:lnTo>
                    <a:pt x="1242875" y="1510269"/>
                  </a:lnTo>
                  <a:lnTo>
                    <a:pt x="1270257" y="1510269"/>
                  </a:lnTo>
                  <a:lnTo>
                    <a:pt x="1270257" y="1514795"/>
                  </a:lnTo>
                  <a:lnTo>
                    <a:pt x="1291359" y="1514795"/>
                  </a:lnTo>
                  <a:lnTo>
                    <a:pt x="1291359" y="1519321"/>
                  </a:lnTo>
                  <a:lnTo>
                    <a:pt x="1291359" y="1525356"/>
                  </a:lnTo>
                  <a:lnTo>
                    <a:pt x="1295630" y="1525356"/>
                  </a:lnTo>
                  <a:lnTo>
                    <a:pt x="1295630" y="1529883"/>
                  </a:lnTo>
                  <a:lnTo>
                    <a:pt x="1306181" y="1529883"/>
                  </a:lnTo>
                  <a:lnTo>
                    <a:pt x="1306181" y="1535918"/>
                  </a:lnTo>
                  <a:lnTo>
                    <a:pt x="1321002" y="1535918"/>
                  </a:lnTo>
                  <a:lnTo>
                    <a:pt x="1321002" y="1540444"/>
                  </a:lnTo>
                  <a:lnTo>
                    <a:pt x="1323012" y="1540444"/>
                  </a:lnTo>
                  <a:lnTo>
                    <a:pt x="1323012" y="1544970"/>
                  </a:lnTo>
                  <a:lnTo>
                    <a:pt x="1337833" y="1544970"/>
                  </a:lnTo>
                  <a:lnTo>
                    <a:pt x="1388453" y="1544970"/>
                  </a:lnTo>
                  <a:lnTo>
                    <a:pt x="1388453" y="1551005"/>
                  </a:lnTo>
                  <a:lnTo>
                    <a:pt x="1403274" y="1551005"/>
                  </a:lnTo>
                  <a:lnTo>
                    <a:pt x="1403274" y="1555532"/>
                  </a:lnTo>
                  <a:lnTo>
                    <a:pt x="1405410" y="1555532"/>
                  </a:lnTo>
                  <a:lnTo>
                    <a:pt x="1405410" y="1560058"/>
                  </a:lnTo>
                  <a:lnTo>
                    <a:pt x="1407419" y="1560058"/>
                  </a:lnTo>
                  <a:lnTo>
                    <a:pt x="1407419" y="1566093"/>
                  </a:lnTo>
                  <a:lnTo>
                    <a:pt x="1409555" y="1570619"/>
                  </a:lnTo>
                  <a:lnTo>
                    <a:pt x="1432792" y="1570619"/>
                  </a:lnTo>
                  <a:lnTo>
                    <a:pt x="1500368" y="1570619"/>
                  </a:lnTo>
                  <a:lnTo>
                    <a:pt x="1500368" y="1575145"/>
                  </a:lnTo>
                  <a:lnTo>
                    <a:pt x="1504513" y="1575145"/>
                  </a:lnTo>
                  <a:lnTo>
                    <a:pt x="1504513" y="1581181"/>
                  </a:lnTo>
                  <a:lnTo>
                    <a:pt x="1506648" y="1581181"/>
                  </a:lnTo>
                  <a:lnTo>
                    <a:pt x="1506648" y="1585707"/>
                  </a:lnTo>
                  <a:lnTo>
                    <a:pt x="1515064" y="1585707"/>
                  </a:lnTo>
                  <a:lnTo>
                    <a:pt x="1515064" y="1590233"/>
                  </a:lnTo>
                  <a:lnTo>
                    <a:pt x="1561538" y="1590233"/>
                  </a:lnTo>
                  <a:lnTo>
                    <a:pt x="1561538" y="1596268"/>
                  </a:lnTo>
                  <a:lnTo>
                    <a:pt x="1601607" y="1596268"/>
                  </a:lnTo>
                  <a:lnTo>
                    <a:pt x="1601607" y="1600794"/>
                  </a:lnTo>
                  <a:lnTo>
                    <a:pt x="1614293" y="1600794"/>
                  </a:lnTo>
                  <a:lnTo>
                    <a:pt x="1620574" y="1600794"/>
                  </a:lnTo>
                  <a:lnTo>
                    <a:pt x="1620574" y="1606829"/>
                  </a:lnTo>
                  <a:lnTo>
                    <a:pt x="1671193" y="1606829"/>
                  </a:lnTo>
                  <a:lnTo>
                    <a:pt x="1679734" y="1606829"/>
                  </a:lnTo>
                  <a:lnTo>
                    <a:pt x="1679734" y="1611356"/>
                  </a:lnTo>
                  <a:lnTo>
                    <a:pt x="1711387" y="1611356"/>
                  </a:lnTo>
                  <a:lnTo>
                    <a:pt x="1711387" y="1615882"/>
                  </a:lnTo>
                  <a:lnTo>
                    <a:pt x="1745049" y="1615882"/>
                  </a:lnTo>
                  <a:lnTo>
                    <a:pt x="1745049" y="1621917"/>
                  </a:lnTo>
                  <a:lnTo>
                    <a:pt x="1764142" y="1621917"/>
                  </a:lnTo>
                  <a:lnTo>
                    <a:pt x="1764142" y="1626443"/>
                  </a:lnTo>
                  <a:lnTo>
                    <a:pt x="1770422" y="1632478"/>
                  </a:lnTo>
                  <a:lnTo>
                    <a:pt x="1778837" y="1632478"/>
                  </a:lnTo>
                  <a:lnTo>
                    <a:pt x="1778837" y="1637005"/>
                  </a:lnTo>
                  <a:lnTo>
                    <a:pt x="1791524" y="1637005"/>
                  </a:lnTo>
                  <a:lnTo>
                    <a:pt x="1791524" y="1643040"/>
                  </a:lnTo>
                  <a:lnTo>
                    <a:pt x="1793659" y="1643040"/>
                  </a:lnTo>
                  <a:lnTo>
                    <a:pt x="1793659" y="1647566"/>
                  </a:lnTo>
                  <a:lnTo>
                    <a:pt x="1799939" y="1647566"/>
                  </a:lnTo>
                  <a:lnTo>
                    <a:pt x="1799939" y="1658127"/>
                  </a:lnTo>
                  <a:lnTo>
                    <a:pt x="1865380" y="1658127"/>
                  </a:lnTo>
                  <a:lnTo>
                    <a:pt x="1865380" y="1662654"/>
                  </a:lnTo>
                  <a:lnTo>
                    <a:pt x="1869651" y="1668689"/>
                  </a:lnTo>
                  <a:lnTo>
                    <a:pt x="1871661" y="1668689"/>
                  </a:lnTo>
                  <a:lnTo>
                    <a:pt x="1871661" y="1673215"/>
                  </a:lnTo>
                  <a:lnTo>
                    <a:pt x="1886482" y="1673215"/>
                  </a:lnTo>
                  <a:lnTo>
                    <a:pt x="1886482" y="1679250"/>
                  </a:lnTo>
                  <a:lnTo>
                    <a:pt x="1890753" y="1679250"/>
                  </a:lnTo>
                  <a:lnTo>
                    <a:pt x="1890753" y="1683776"/>
                  </a:lnTo>
                  <a:lnTo>
                    <a:pt x="1943507" y="1683776"/>
                  </a:lnTo>
                  <a:lnTo>
                    <a:pt x="1947652" y="1688302"/>
                  </a:lnTo>
                  <a:lnTo>
                    <a:pt x="1958203" y="1688302"/>
                  </a:lnTo>
                  <a:lnTo>
                    <a:pt x="1964609" y="1688302"/>
                  </a:lnTo>
                  <a:lnTo>
                    <a:pt x="1966619" y="1688302"/>
                  </a:lnTo>
                  <a:lnTo>
                    <a:pt x="1998272" y="1688302"/>
                  </a:lnTo>
                  <a:lnTo>
                    <a:pt x="2006813" y="1688302"/>
                  </a:lnTo>
                  <a:lnTo>
                    <a:pt x="2010958" y="1688302"/>
                  </a:lnTo>
                  <a:lnTo>
                    <a:pt x="2032060" y="1688302"/>
                  </a:lnTo>
                  <a:lnTo>
                    <a:pt x="2034195" y="1688302"/>
                  </a:lnTo>
                  <a:lnTo>
                    <a:pt x="2034195" y="1694338"/>
                  </a:lnTo>
                  <a:lnTo>
                    <a:pt x="2099636" y="1694338"/>
                  </a:lnTo>
                  <a:lnTo>
                    <a:pt x="2112322" y="1694338"/>
                  </a:lnTo>
                  <a:lnTo>
                    <a:pt x="2112322" y="1700373"/>
                  </a:lnTo>
                  <a:lnTo>
                    <a:pt x="2120738" y="1700373"/>
                  </a:lnTo>
                  <a:lnTo>
                    <a:pt x="2143975" y="1700373"/>
                  </a:lnTo>
                  <a:lnTo>
                    <a:pt x="2169222" y="1700373"/>
                  </a:lnTo>
                  <a:lnTo>
                    <a:pt x="2181908" y="1700373"/>
                  </a:lnTo>
                  <a:lnTo>
                    <a:pt x="2196730" y="1700373"/>
                  </a:lnTo>
                  <a:lnTo>
                    <a:pt x="2196730" y="1706408"/>
                  </a:lnTo>
                  <a:lnTo>
                    <a:pt x="2211426" y="1706408"/>
                  </a:lnTo>
                  <a:lnTo>
                    <a:pt x="2211426" y="1713951"/>
                  </a:lnTo>
                  <a:lnTo>
                    <a:pt x="2240943" y="1713951"/>
                  </a:lnTo>
                  <a:lnTo>
                    <a:pt x="2260036" y="1713951"/>
                  </a:lnTo>
                  <a:lnTo>
                    <a:pt x="2260036" y="1719986"/>
                  </a:lnTo>
                  <a:lnTo>
                    <a:pt x="2264181" y="1719986"/>
                  </a:lnTo>
                  <a:lnTo>
                    <a:pt x="2270587" y="1719986"/>
                  </a:lnTo>
                  <a:lnTo>
                    <a:pt x="2270587" y="1726021"/>
                  </a:lnTo>
                  <a:lnTo>
                    <a:pt x="2308520" y="1726021"/>
                  </a:lnTo>
                  <a:lnTo>
                    <a:pt x="2314800" y="1733565"/>
                  </a:lnTo>
                  <a:lnTo>
                    <a:pt x="2321206" y="1733565"/>
                  </a:lnTo>
                  <a:lnTo>
                    <a:pt x="2321206" y="1739600"/>
                  </a:lnTo>
                  <a:lnTo>
                    <a:pt x="2327486" y="1739600"/>
                  </a:lnTo>
                  <a:lnTo>
                    <a:pt x="2327486" y="1747144"/>
                  </a:lnTo>
                  <a:lnTo>
                    <a:pt x="2340172" y="1747144"/>
                  </a:lnTo>
                  <a:lnTo>
                    <a:pt x="2361274" y="1747144"/>
                  </a:lnTo>
                  <a:lnTo>
                    <a:pt x="2395062" y="1747144"/>
                  </a:lnTo>
                  <a:lnTo>
                    <a:pt x="2395062" y="1754688"/>
                  </a:lnTo>
                  <a:lnTo>
                    <a:pt x="2420309" y="1754688"/>
                  </a:lnTo>
                  <a:lnTo>
                    <a:pt x="2420309" y="1760723"/>
                  </a:lnTo>
                  <a:lnTo>
                    <a:pt x="2464648" y="1760723"/>
                  </a:lnTo>
                  <a:lnTo>
                    <a:pt x="2515268" y="1760723"/>
                  </a:lnTo>
                  <a:lnTo>
                    <a:pt x="2591260" y="1760723"/>
                  </a:lnTo>
                  <a:lnTo>
                    <a:pt x="2591260" y="1775811"/>
                  </a:lnTo>
                  <a:lnTo>
                    <a:pt x="2603946" y="1775811"/>
                  </a:lnTo>
                  <a:lnTo>
                    <a:pt x="2603946" y="1783354"/>
                  </a:lnTo>
                  <a:lnTo>
                    <a:pt x="2629318" y="1783354"/>
                  </a:lnTo>
                  <a:lnTo>
                    <a:pt x="2646150" y="1783354"/>
                  </a:lnTo>
                  <a:lnTo>
                    <a:pt x="2646150" y="1790898"/>
                  </a:lnTo>
                  <a:lnTo>
                    <a:pt x="2658836" y="1790898"/>
                  </a:lnTo>
                  <a:lnTo>
                    <a:pt x="2658836" y="1798442"/>
                  </a:lnTo>
                  <a:lnTo>
                    <a:pt x="2673532" y="1798442"/>
                  </a:lnTo>
                  <a:lnTo>
                    <a:pt x="2675667" y="1798442"/>
                  </a:lnTo>
                  <a:lnTo>
                    <a:pt x="2713726" y="1798442"/>
                  </a:lnTo>
                  <a:lnTo>
                    <a:pt x="2713726" y="1805986"/>
                  </a:lnTo>
                  <a:lnTo>
                    <a:pt x="2717871" y="1805986"/>
                  </a:lnTo>
                  <a:lnTo>
                    <a:pt x="2717871" y="1813530"/>
                  </a:lnTo>
                  <a:lnTo>
                    <a:pt x="2760074" y="1813530"/>
                  </a:lnTo>
                  <a:lnTo>
                    <a:pt x="2774896" y="1813530"/>
                  </a:lnTo>
                  <a:lnTo>
                    <a:pt x="2774896" y="1822582"/>
                  </a:lnTo>
                  <a:lnTo>
                    <a:pt x="2781176" y="1822582"/>
                  </a:lnTo>
                  <a:lnTo>
                    <a:pt x="2781176" y="1830126"/>
                  </a:lnTo>
                  <a:lnTo>
                    <a:pt x="2791727" y="1830126"/>
                  </a:lnTo>
                  <a:lnTo>
                    <a:pt x="2791727" y="1839178"/>
                  </a:lnTo>
                  <a:lnTo>
                    <a:pt x="2838202" y="1839178"/>
                  </a:lnTo>
                  <a:lnTo>
                    <a:pt x="2838202" y="1846722"/>
                  </a:lnTo>
                  <a:lnTo>
                    <a:pt x="2882541" y="1846722"/>
                  </a:lnTo>
                  <a:lnTo>
                    <a:pt x="3011162" y="1846722"/>
                  </a:lnTo>
                  <a:lnTo>
                    <a:pt x="3011162" y="1855775"/>
                  </a:lnTo>
                  <a:lnTo>
                    <a:pt x="3038669" y="1855775"/>
                  </a:lnTo>
                  <a:lnTo>
                    <a:pt x="3038669" y="1864827"/>
                  </a:lnTo>
                  <a:lnTo>
                    <a:pt x="3167416" y="1864827"/>
                  </a:lnTo>
                  <a:lnTo>
                    <a:pt x="3344646" y="1864827"/>
                  </a:lnTo>
                  <a:lnTo>
                    <a:pt x="3363613" y="1864827"/>
                  </a:lnTo>
                  <a:lnTo>
                    <a:pt x="3363613" y="1873880"/>
                  </a:lnTo>
                  <a:lnTo>
                    <a:pt x="3441740" y="1873880"/>
                  </a:lnTo>
                  <a:lnTo>
                    <a:pt x="3498640" y="1873880"/>
                  </a:lnTo>
                  <a:lnTo>
                    <a:pt x="3530293" y="1873880"/>
                  </a:lnTo>
                  <a:lnTo>
                    <a:pt x="3542979" y="1873880"/>
                  </a:lnTo>
                  <a:lnTo>
                    <a:pt x="3553530" y="1873880"/>
                  </a:lnTo>
                  <a:lnTo>
                    <a:pt x="3606285" y="1873880"/>
                  </a:lnTo>
                  <a:lnTo>
                    <a:pt x="3623116" y="1873880"/>
                  </a:lnTo>
                  <a:lnTo>
                    <a:pt x="3629522" y="1873880"/>
                  </a:lnTo>
                  <a:lnTo>
                    <a:pt x="3652759" y="1873880"/>
                  </a:lnTo>
                  <a:lnTo>
                    <a:pt x="3652759" y="1891985"/>
                  </a:lnTo>
                  <a:lnTo>
                    <a:pt x="3680141" y="1891985"/>
                  </a:lnTo>
                  <a:lnTo>
                    <a:pt x="3724480" y="1891985"/>
                  </a:lnTo>
                  <a:lnTo>
                    <a:pt x="3758268" y="1891985"/>
                  </a:lnTo>
                  <a:lnTo>
                    <a:pt x="3798337" y="1891985"/>
                  </a:lnTo>
                  <a:lnTo>
                    <a:pt x="3827854" y="1891985"/>
                  </a:lnTo>
                  <a:lnTo>
                    <a:pt x="3933364" y="1891985"/>
                  </a:lnTo>
                  <a:lnTo>
                    <a:pt x="3948185" y="1891985"/>
                  </a:lnTo>
                  <a:lnTo>
                    <a:pt x="4013500" y="1891985"/>
                  </a:lnTo>
                  <a:lnTo>
                    <a:pt x="4055704" y="1891985"/>
                  </a:lnTo>
                </a:path>
              </a:pathLst>
            </a:custGeom>
            <a:noFill/>
            <a:ln w="32152" cap="flat">
              <a:solidFill>
                <a:srgbClr val="C6573B"/>
              </a:solidFill>
              <a:prstDash val="solid"/>
              <a:miter/>
            </a:ln>
          </p:spPr>
          <p:txBody>
            <a:bodyPr rtlCol="0" anchor="ctr"/>
            <a:lstStyle/>
            <a:p>
              <a:endParaRPr lang="en-US"/>
            </a:p>
          </p:txBody>
        </p:sp>
      </p:grpSp>
      <p:grpSp>
        <p:nvGrpSpPr>
          <p:cNvPr id="540" name="Graphic 481">
            <a:extLst>
              <a:ext uri="{FF2B5EF4-FFF2-40B4-BE49-F238E27FC236}">
                <a16:creationId xmlns:a16="http://schemas.microsoft.com/office/drawing/2014/main" id="{4F86CF4C-96D7-5117-7AEE-3CE58328B438}"/>
              </a:ext>
            </a:extLst>
          </p:cNvPr>
          <p:cNvGrpSpPr/>
          <p:nvPr/>
        </p:nvGrpSpPr>
        <p:grpSpPr>
          <a:xfrm>
            <a:off x="6743321" y="1986697"/>
            <a:ext cx="4131695" cy="1673214"/>
            <a:chOff x="6743321" y="1986697"/>
            <a:chExt cx="4131695" cy="1673214"/>
          </a:xfrm>
          <a:noFill/>
        </p:grpSpPr>
        <p:sp>
          <p:nvSpPr>
            <p:cNvPr id="541" name="Freeform 540">
              <a:extLst>
                <a:ext uri="{FF2B5EF4-FFF2-40B4-BE49-F238E27FC236}">
                  <a16:creationId xmlns:a16="http://schemas.microsoft.com/office/drawing/2014/main" id="{EDB69A97-8A8D-C247-CD86-0BDBFEE4D94A}"/>
                </a:ext>
              </a:extLst>
            </p:cNvPr>
            <p:cNvSpPr/>
            <p:nvPr/>
          </p:nvSpPr>
          <p:spPr>
            <a:xfrm>
              <a:off x="6743321" y="1986697"/>
              <a:ext cx="4131695" cy="1673214"/>
            </a:xfrm>
            <a:custGeom>
              <a:avLst/>
              <a:gdLst>
                <a:gd name="connsiteX0" fmla="*/ 0 w 4131695"/>
                <a:gd name="connsiteY0" fmla="*/ 0 h 1673214"/>
                <a:gd name="connsiteX1" fmla="*/ 0 w 4131695"/>
                <a:gd name="connsiteY1" fmla="*/ 0 h 1673214"/>
                <a:gd name="connsiteX2" fmla="*/ 12686 w 4131695"/>
                <a:gd name="connsiteY2" fmla="*/ 0 h 1673214"/>
                <a:gd name="connsiteX3" fmla="*/ 12686 w 4131695"/>
                <a:gd name="connsiteY3" fmla="*/ 4526 h 1673214"/>
                <a:gd name="connsiteX4" fmla="*/ 18967 w 4131695"/>
                <a:gd name="connsiteY4" fmla="*/ 4526 h 1673214"/>
                <a:gd name="connsiteX5" fmla="*/ 18967 w 4131695"/>
                <a:gd name="connsiteY5" fmla="*/ 9053 h 1673214"/>
                <a:gd name="connsiteX6" fmla="*/ 52755 w 4131695"/>
                <a:gd name="connsiteY6" fmla="*/ 9053 h 1673214"/>
                <a:gd name="connsiteX7" fmla="*/ 52755 w 4131695"/>
                <a:gd name="connsiteY7" fmla="*/ 19614 h 1673214"/>
                <a:gd name="connsiteX8" fmla="*/ 54890 w 4131695"/>
                <a:gd name="connsiteY8" fmla="*/ 19614 h 1673214"/>
                <a:gd name="connsiteX9" fmla="*/ 54890 w 4131695"/>
                <a:gd name="connsiteY9" fmla="*/ 28666 h 1673214"/>
                <a:gd name="connsiteX10" fmla="*/ 63306 w 4131695"/>
                <a:gd name="connsiteY10" fmla="*/ 28666 h 1673214"/>
                <a:gd name="connsiteX11" fmla="*/ 63306 w 4131695"/>
                <a:gd name="connsiteY11" fmla="*/ 39228 h 1673214"/>
                <a:gd name="connsiteX12" fmla="*/ 67451 w 4131695"/>
                <a:gd name="connsiteY12" fmla="*/ 39228 h 1673214"/>
                <a:gd name="connsiteX13" fmla="*/ 67451 w 4131695"/>
                <a:gd name="connsiteY13" fmla="*/ 43754 h 1673214"/>
                <a:gd name="connsiteX14" fmla="*/ 88552 w 4131695"/>
                <a:gd name="connsiteY14" fmla="*/ 43754 h 1673214"/>
                <a:gd name="connsiteX15" fmla="*/ 88552 w 4131695"/>
                <a:gd name="connsiteY15" fmla="*/ 54315 h 1673214"/>
                <a:gd name="connsiteX16" fmla="*/ 92823 w 4131695"/>
                <a:gd name="connsiteY16" fmla="*/ 58842 h 1673214"/>
                <a:gd name="connsiteX17" fmla="*/ 99103 w 4131695"/>
                <a:gd name="connsiteY17" fmla="*/ 58842 h 1673214"/>
                <a:gd name="connsiteX18" fmla="*/ 99103 w 4131695"/>
                <a:gd name="connsiteY18" fmla="*/ 63368 h 1673214"/>
                <a:gd name="connsiteX19" fmla="*/ 105509 w 4131695"/>
                <a:gd name="connsiteY19" fmla="*/ 63368 h 1673214"/>
                <a:gd name="connsiteX20" fmla="*/ 105509 w 4131695"/>
                <a:gd name="connsiteY20" fmla="*/ 67894 h 1673214"/>
                <a:gd name="connsiteX21" fmla="*/ 109654 w 4131695"/>
                <a:gd name="connsiteY21" fmla="*/ 67894 h 1673214"/>
                <a:gd name="connsiteX22" fmla="*/ 109654 w 4131695"/>
                <a:gd name="connsiteY22" fmla="*/ 73929 h 1673214"/>
                <a:gd name="connsiteX23" fmla="*/ 111790 w 4131695"/>
                <a:gd name="connsiteY23" fmla="*/ 73929 h 1673214"/>
                <a:gd name="connsiteX24" fmla="*/ 111790 w 4131695"/>
                <a:gd name="connsiteY24" fmla="*/ 82982 h 1673214"/>
                <a:gd name="connsiteX25" fmla="*/ 113925 w 4131695"/>
                <a:gd name="connsiteY25" fmla="*/ 82982 h 1673214"/>
                <a:gd name="connsiteX26" fmla="*/ 113925 w 4131695"/>
                <a:gd name="connsiteY26" fmla="*/ 89017 h 1673214"/>
                <a:gd name="connsiteX27" fmla="*/ 120205 w 4131695"/>
                <a:gd name="connsiteY27" fmla="*/ 93543 h 1673214"/>
                <a:gd name="connsiteX28" fmla="*/ 120205 w 4131695"/>
                <a:gd name="connsiteY28" fmla="*/ 102596 h 1673214"/>
                <a:gd name="connsiteX29" fmla="*/ 130756 w 4131695"/>
                <a:gd name="connsiteY29" fmla="*/ 102596 h 1673214"/>
                <a:gd name="connsiteX30" fmla="*/ 130756 w 4131695"/>
                <a:gd name="connsiteY30" fmla="*/ 108631 h 1673214"/>
                <a:gd name="connsiteX31" fmla="*/ 139297 w 4131695"/>
                <a:gd name="connsiteY31" fmla="*/ 108631 h 1673214"/>
                <a:gd name="connsiteX32" fmla="*/ 139297 w 4131695"/>
                <a:gd name="connsiteY32" fmla="*/ 113157 h 1673214"/>
                <a:gd name="connsiteX33" fmla="*/ 143442 w 4131695"/>
                <a:gd name="connsiteY33" fmla="*/ 113157 h 1673214"/>
                <a:gd name="connsiteX34" fmla="*/ 143442 w 4131695"/>
                <a:gd name="connsiteY34" fmla="*/ 117683 h 1673214"/>
                <a:gd name="connsiteX35" fmla="*/ 149848 w 4131695"/>
                <a:gd name="connsiteY35" fmla="*/ 122210 h 1673214"/>
                <a:gd name="connsiteX36" fmla="*/ 151858 w 4131695"/>
                <a:gd name="connsiteY36" fmla="*/ 122210 h 1673214"/>
                <a:gd name="connsiteX37" fmla="*/ 151858 w 4131695"/>
                <a:gd name="connsiteY37" fmla="*/ 128245 h 1673214"/>
                <a:gd name="connsiteX38" fmla="*/ 160399 w 4131695"/>
                <a:gd name="connsiteY38" fmla="*/ 128245 h 1673214"/>
                <a:gd name="connsiteX39" fmla="*/ 160399 w 4131695"/>
                <a:gd name="connsiteY39" fmla="*/ 132771 h 1673214"/>
                <a:gd name="connsiteX40" fmla="*/ 166680 w 4131695"/>
                <a:gd name="connsiteY40" fmla="*/ 132771 h 1673214"/>
                <a:gd name="connsiteX41" fmla="*/ 166680 w 4131695"/>
                <a:gd name="connsiteY41" fmla="*/ 137297 h 1673214"/>
                <a:gd name="connsiteX42" fmla="*/ 166680 w 4131695"/>
                <a:gd name="connsiteY42" fmla="*/ 141823 h 1673214"/>
                <a:gd name="connsiteX43" fmla="*/ 175095 w 4131695"/>
                <a:gd name="connsiteY43" fmla="*/ 147858 h 1673214"/>
                <a:gd name="connsiteX44" fmla="*/ 187782 w 4131695"/>
                <a:gd name="connsiteY44" fmla="*/ 147858 h 1673214"/>
                <a:gd name="connsiteX45" fmla="*/ 187782 w 4131695"/>
                <a:gd name="connsiteY45" fmla="*/ 152385 h 1673214"/>
                <a:gd name="connsiteX46" fmla="*/ 192052 w 4131695"/>
                <a:gd name="connsiteY46" fmla="*/ 152385 h 1673214"/>
                <a:gd name="connsiteX47" fmla="*/ 192052 w 4131695"/>
                <a:gd name="connsiteY47" fmla="*/ 156911 h 1673214"/>
                <a:gd name="connsiteX48" fmla="*/ 202603 w 4131695"/>
                <a:gd name="connsiteY48" fmla="*/ 156911 h 1673214"/>
                <a:gd name="connsiteX49" fmla="*/ 202603 w 4131695"/>
                <a:gd name="connsiteY49" fmla="*/ 167472 h 1673214"/>
                <a:gd name="connsiteX50" fmla="*/ 204613 w 4131695"/>
                <a:gd name="connsiteY50" fmla="*/ 167472 h 1673214"/>
                <a:gd name="connsiteX51" fmla="*/ 204613 w 4131695"/>
                <a:gd name="connsiteY51" fmla="*/ 171999 h 1673214"/>
                <a:gd name="connsiteX52" fmla="*/ 206748 w 4131695"/>
                <a:gd name="connsiteY52" fmla="*/ 176525 h 1673214"/>
                <a:gd name="connsiteX53" fmla="*/ 206748 w 4131695"/>
                <a:gd name="connsiteY53" fmla="*/ 187086 h 1673214"/>
                <a:gd name="connsiteX54" fmla="*/ 208883 w 4131695"/>
                <a:gd name="connsiteY54" fmla="*/ 191613 h 1673214"/>
                <a:gd name="connsiteX55" fmla="*/ 213154 w 4131695"/>
                <a:gd name="connsiteY55" fmla="*/ 191613 h 1673214"/>
                <a:gd name="connsiteX56" fmla="*/ 213154 w 4131695"/>
                <a:gd name="connsiteY56" fmla="*/ 196139 h 1673214"/>
                <a:gd name="connsiteX57" fmla="*/ 219434 w 4131695"/>
                <a:gd name="connsiteY57" fmla="*/ 196139 h 1673214"/>
                <a:gd name="connsiteX58" fmla="*/ 221570 w 4131695"/>
                <a:gd name="connsiteY58" fmla="*/ 196139 h 1673214"/>
                <a:gd name="connsiteX59" fmla="*/ 221570 w 4131695"/>
                <a:gd name="connsiteY59" fmla="*/ 206700 h 1673214"/>
                <a:gd name="connsiteX60" fmla="*/ 221570 w 4131695"/>
                <a:gd name="connsiteY60" fmla="*/ 211226 h 1673214"/>
                <a:gd name="connsiteX61" fmla="*/ 236266 w 4131695"/>
                <a:gd name="connsiteY61" fmla="*/ 211226 h 1673214"/>
                <a:gd name="connsiteX62" fmla="*/ 236266 w 4131695"/>
                <a:gd name="connsiteY62" fmla="*/ 215753 h 1673214"/>
                <a:gd name="connsiteX63" fmla="*/ 238401 w 4131695"/>
                <a:gd name="connsiteY63" fmla="*/ 221788 h 1673214"/>
                <a:gd name="connsiteX64" fmla="*/ 244807 w 4131695"/>
                <a:gd name="connsiteY64" fmla="*/ 221788 h 1673214"/>
                <a:gd name="connsiteX65" fmla="*/ 244807 w 4131695"/>
                <a:gd name="connsiteY65" fmla="*/ 230840 h 1673214"/>
                <a:gd name="connsiteX66" fmla="*/ 248952 w 4131695"/>
                <a:gd name="connsiteY66" fmla="*/ 230840 h 1673214"/>
                <a:gd name="connsiteX67" fmla="*/ 248952 w 4131695"/>
                <a:gd name="connsiteY67" fmla="*/ 235367 h 1673214"/>
                <a:gd name="connsiteX68" fmla="*/ 270054 w 4131695"/>
                <a:gd name="connsiteY68" fmla="*/ 235367 h 1673214"/>
                <a:gd name="connsiteX69" fmla="*/ 270054 w 4131695"/>
                <a:gd name="connsiteY69" fmla="*/ 241402 h 1673214"/>
                <a:gd name="connsiteX70" fmla="*/ 272189 w 4131695"/>
                <a:gd name="connsiteY70" fmla="*/ 245928 h 1673214"/>
                <a:gd name="connsiteX71" fmla="*/ 274324 w 4131695"/>
                <a:gd name="connsiteY71" fmla="*/ 245928 h 1673214"/>
                <a:gd name="connsiteX72" fmla="*/ 274324 w 4131695"/>
                <a:gd name="connsiteY72" fmla="*/ 250454 h 1673214"/>
                <a:gd name="connsiteX73" fmla="*/ 276460 w 4131695"/>
                <a:gd name="connsiteY73" fmla="*/ 254980 h 1673214"/>
                <a:gd name="connsiteX74" fmla="*/ 276460 w 4131695"/>
                <a:gd name="connsiteY74" fmla="*/ 261015 h 1673214"/>
                <a:gd name="connsiteX75" fmla="*/ 289020 w 4131695"/>
                <a:gd name="connsiteY75" fmla="*/ 261015 h 1673214"/>
                <a:gd name="connsiteX76" fmla="*/ 289020 w 4131695"/>
                <a:gd name="connsiteY76" fmla="*/ 270068 h 1673214"/>
                <a:gd name="connsiteX77" fmla="*/ 291156 w 4131695"/>
                <a:gd name="connsiteY77" fmla="*/ 270068 h 1673214"/>
                <a:gd name="connsiteX78" fmla="*/ 291156 w 4131695"/>
                <a:gd name="connsiteY78" fmla="*/ 280629 h 1673214"/>
                <a:gd name="connsiteX79" fmla="*/ 293291 w 4131695"/>
                <a:gd name="connsiteY79" fmla="*/ 285156 h 1673214"/>
                <a:gd name="connsiteX80" fmla="*/ 303842 w 4131695"/>
                <a:gd name="connsiteY80" fmla="*/ 285156 h 1673214"/>
                <a:gd name="connsiteX81" fmla="*/ 303842 w 4131695"/>
                <a:gd name="connsiteY81" fmla="*/ 295717 h 1673214"/>
                <a:gd name="connsiteX82" fmla="*/ 305977 w 4131695"/>
                <a:gd name="connsiteY82" fmla="*/ 300243 h 1673214"/>
                <a:gd name="connsiteX83" fmla="*/ 308112 w 4131695"/>
                <a:gd name="connsiteY83" fmla="*/ 300243 h 1673214"/>
                <a:gd name="connsiteX84" fmla="*/ 308112 w 4131695"/>
                <a:gd name="connsiteY84" fmla="*/ 304770 h 1673214"/>
                <a:gd name="connsiteX85" fmla="*/ 310122 w 4131695"/>
                <a:gd name="connsiteY85" fmla="*/ 309296 h 1673214"/>
                <a:gd name="connsiteX86" fmla="*/ 312257 w 4131695"/>
                <a:gd name="connsiteY86" fmla="*/ 309296 h 1673214"/>
                <a:gd name="connsiteX87" fmla="*/ 312257 w 4131695"/>
                <a:gd name="connsiteY87" fmla="*/ 315331 h 1673214"/>
                <a:gd name="connsiteX88" fmla="*/ 318663 w 4131695"/>
                <a:gd name="connsiteY88" fmla="*/ 315331 h 1673214"/>
                <a:gd name="connsiteX89" fmla="*/ 318663 w 4131695"/>
                <a:gd name="connsiteY89" fmla="*/ 330418 h 1673214"/>
                <a:gd name="connsiteX90" fmla="*/ 318663 w 4131695"/>
                <a:gd name="connsiteY90" fmla="*/ 334945 h 1673214"/>
                <a:gd name="connsiteX91" fmla="*/ 322808 w 4131695"/>
                <a:gd name="connsiteY91" fmla="*/ 334945 h 1673214"/>
                <a:gd name="connsiteX92" fmla="*/ 322808 w 4131695"/>
                <a:gd name="connsiteY92" fmla="*/ 343997 h 1673214"/>
                <a:gd name="connsiteX93" fmla="*/ 329214 w 4131695"/>
                <a:gd name="connsiteY93" fmla="*/ 343997 h 1673214"/>
                <a:gd name="connsiteX94" fmla="*/ 329214 w 4131695"/>
                <a:gd name="connsiteY94" fmla="*/ 350032 h 1673214"/>
                <a:gd name="connsiteX95" fmla="*/ 333359 w 4131695"/>
                <a:gd name="connsiteY95" fmla="*/ 354559 h 1673214"/>
                <a:gd name="connsiteX96" fmla="*/ 333359 w 4131695"/>
                <a:gd name="connsiteY96" fmla="*/ 359085 h 1673214"/>
                <a:gd name="connsiteX97" fmla="*/ 335495 w 4131695"/>
                <a:gd name="connsiteY97" fmla="*/ 359085 h 1673214"/>
                <a:gd name="connsiteX98" fmla="*/ 335495 w 4131695"/>
                <a:gd name="connsiteY98" fmla="*/ 378699 h 1673214"/>
                <a:gd name="connsiteX99" fmla="*/ 337630 w 4131695"/>
                <a:gd name="connsiteY99" fmla="*/ 384734 h 1673214"/>
                <a:gd name="connsiteX100" fmla="*/ 341775 w 4131695"/>
                <a:gd name="connsiteY100" fmla="*/ 384734 h 1673214"/>
                <a:gd name="connsiteX101" fmla="*/ 341775 w 4131695"/>
                <a:gd name="connsiteY101" fmla="*/ 389260 h 1673214"/>
                <a:gd name="connsiteX102" fmla="*/ 348181 w 4131695"/>
                <a:gd name="connsiteY102" fmla="*/ 389260 h 1673214"/>
                <a:gd name="connsiteX103" fmla="*/ 348181 w 4131695"/>
                <a:gd name="connsiteY103" fmla="*/ 398313 h 1673214"/>
                <a:gd name="connsiteX104" fmla="*/ 350316 w 4131695"/>
                <a:gd name="connsiteY104" fmla="*/ 398313 h 1673214"/>
                <a:gd name="connsiteX105" fmla="*/ 350316 w 4131695"/>
                <a:gd name="connsiteY105" fmla="*/ 404348 h 1673214"/>
                <a:gd name="connsiteX106" fmla="*/ 354461 w 4131695"/>
                <a:gd name="connsiteY106" fmla="*/ 404348 h 1673214"/>
                <a:gd name="connsiteX107" fmla="*/ 354461 w 4131695"/>
                <a:gd name="connsiteY107" fmla="*/ 408874 h 1673214"/>
                <a:gd name="connsiteX108" fmla="*/ 356596 w 4131695"/>
                <a:gd name="connsiteY108" fmla="*/ 408874 h 1673214"/>
                <a:gd name="connsiteX109" fmla="*/ 356596 w 4131695"/>
                <a:gd name="connsiteY109" fmla="*/ 413400 h 1673214"/>
                <a:gd name="connsiteX110" fmla="*/ 360867 w 4131695"/>
                <a:gd name="connsiteY110" fmla="*/ 419435 h 1673214"/>
                <a:gd name="connsiteX111" fmla="*/ 360867 w 4131695"/>
                <a:gd name="connsiteY111" fmla="*/ 423962 h 1673214"/>
                <a:gd name="connsiteX112" fmla="*/ 367147 w 4131695"/>
                <a:gd name="connsiteY112" fmla="*/ 423962 h 1673214"/>
                <a:gd name="connsiteX113" fmla="*/ 367147 w 4131695"/>
                <a:gd name="connsiteY113" fmla="*/ 428488 h 1673214"/>
                <a:gd name="connsiteX114" fmla="*/ 369283 w 4131695"/>
                <a:gd name="connsiteY114" fmla="*/ 428488 h 1673214"/>
                <a:gd name="connsiteX115" fmla="*/ 369283 w 4131695"/>
                <a:gd name="connsiteY115" fmla="*/ 433014 h 1673214"/>
                <a:gd name="connsiteX116" fmla="*/ 375563 w 4131695"/>
                <a:gd name="connsiteY116" fmla="*/ 439049 h 1673214"/>
                <a:gd name="connsiteX117" fmla="*/ 377698 w 4131695"/>
                <a:gd name="connsiteY117" fmla="*/ 439049 h 1673214"/>
                <a:gd name="connsiteX118" fmla="*/ 377698 w 4131695"/>
                <a:gd name="connsiteY118" fmla="*/ 443575 h 1673214"/>
                <a:gd name="connsiteX119" fmla="*/ 379834 w 4131695"/>
                <a:gd name="connsiteY119" fmla="*/ 443575 h 1673214"/>
                <a:gd name="connsiteX120" fmla="*/ 379834 w 4131695"/>
                <a:gd name="connsiteY120" fmla="*/ 448102 h 1673214"/>
                <a:gd name="connsiteX121" fmla="*/ 386114 w 4131695"/>
                <a:gd name="connsiteY121" fmla="*/ 448102 h 1673214"/>
                <a:gd name="connsiteX122" fmla="*/ 386114 w 4131695"/>
                <a:gd name="connsiteY122" fmla="*/ 452628 h 1673214"/>
                <a:gd name="connsiteX123" fmla="*/ 388249 w 4131695"/>
                <a:gd name="connsiteY123" fmla="*/ 452628 h 1673214"/>
                <a:gd name="connsiteX124" fmla="*/ 388249 w 4131695"/>
                <a:gd name="connsiteY124" fmla="*/ 458663 h 1673214"/>
                <a:gd name="connsiteX125" fmla="*/ 398800 w 4131695"/>
                <a:gd name="connsiteY125" fmla="*/ 458663 h 1673214"/>
                <a:gd name="connsiteX126" fmla="*/ 398800 w 4131695"/>
                <a:gd name="connsiteY126" fmla="*/ 463189 h 1673214"/>
                <a:gd name="connsiteX127" fmla="*/ 400936 w 4131695"/>
                <a:gd name="connsiteY127" fmla="*/ 463189 h 1673214"/>
                <a:gd name="connsiteX128" fmla="*/ 400936 w 4131695"/>
                <a:gd name="connsiteY128" fmla="*/ 478277 h 1673214"/>
                <a:gd name="connsiteX129" fmla="*/ 405081 w 4131695"/>
                <a:gd name="connsiteY129" fmla="*/ 478277 h 1673214"/>
                <a:gd name="connsiteX130" fmla="*/ 405081 w 4131695"/>
                <a:gd name="connsiteY130" fmla="*/ 482803 h 1673214"/>
                <a:gd name="connsiteX131" fmla="*/ 409351 w 4131695"/>
                <a:gd name="connsiteY131" fmla="*/ 482803 h 1673214"/>
                <a:gd name="connsiteX132" fmla="*/ 409351 w 4131695"/>
                <a:gd name="connsiteY132" fmla="*/ 493365 h 1673214"/>
                <a:gd name="connsiteX133" fmla="*/ 415631 w 4131695"/>
                <a:gd name="connsiteY133" fmla="*/ 493365 h 1673214"/>
                <a:gd name="connsiteX134" fmla="*/ 415631 w 4131695"/>
                <a:gd name="connsiteY134" fmla="*/ 497891 h 1673214"/>
                <a:gd name="connsiteX135" fmla="*/ 419902 w 4131695"/>
                <a:gd name="connsiteY135" fmla="*/ 497891 h 1673214"/>
                <a:gd name="connsiteX136" fmla="*/ 419902 w 4131695"/>
                <a:gd name="connsiteY136" fmla="*/ 502417 h 1673214"/>
                <a:gd name="connsiteX137" fmla="*/ 424173 w 4131695"/>
                <a:gd name="connsiteY137" fmla="*/ 502417 h 1673214"/>
                <a:gd name="connsiteX138" fmla="*/ 424173 w 4131695"/>
                <a:gd name="connsiteY138" fmla="*/ 506943 h 1673214"/>
                <a:gd name="connsiteX139" fmla="*/ 426182 w 4131695"/>
                <a:gd name="connsiteY139" fmla="*/ 506943 h 1673214"/>
                <a:gd name="connsiteX140" fmla="*/ 426182 w 4131695"/>
                <a:gd name="connsiteY140" fmla="*/ 512978 h 1673214"/>
                <a:gd name="connsiteX141" fmla="*/ 430453 w 4131695"/>
                <a:gd name="connsiteY141" fmla="*/ 512978 h 1673214"/>
                <a:gd name="connsiteX142" fmla="*/ 430453 w 4131695"/>
                <a:gd name="connsiteY142" fmla="*/ 517505 h 1673214"/>
                <a:gd name="connsiteX143" fmla="*/ 434724 w 4131695"/>
                <a:gd name="connsiteY143" fmla="*/ 517505 h 1673214"/>
                <a:gd name="connsiteX144" fmla="*/ 434724 w 4131695"/>
                <a:gd name="connsiteY144" fmla="*/ 522031 h 1673214"/>
                <a:gd name="connsiteX145" fmla="*/ 436733 w 4131695"/>
                <a:gd name="connsiteY145" fmla="*/ 522031 h 1673214"/>
                <a:gd name="connsiteX146" fmla="*/ 436733 w 4131695"/>
                <a:gd name="connsiteY146" fmla="*/ 532592 h 1673214"/>
                <a:gd name="connsiteX147" fmla="*/ 447284 w 4131695"/>
                <a:gd name="connsiteY147" fmla="*/ 532592 h 1673214"/>
                <a:gd name="connsiteX148" fmla="*/ 447284 w 4131695"/>
                <a:gd name="connsiteY148" fmla="*/ 541645 h 1673214"/>
                <a:gd name="connsiteX149" fmla="*/ 451555 w 4131695"/>
                <a:gd name="connsiteY149" fmla="*/ 547680 h 1673214"/>
                <a:gd name="connsiteX150" fmla="*/ 459971 w 4131695"/>
                <a:gd name="connsiteY150" fmla="*/ 547680 h 1673214"/>
                <a:gd name="connsiteX151" fmla="*/ 459971 w 4131695"/>
                <a:gd name="connsiteY151" fmla="*/ 552206 h 1673214"/>
                <a:gd name="connsiteX152" fmla="*/ 462106 w 4131695"/>
                <a:gd name="connsiteY152" fmla="*/ 556732 h 1673214"/>
                <a:gd name="connsiteX153" fmla="*/ 476927 w 4131695"/>
                <a:gd name="connsiteY153" fmla="*/ 556732 h 1673214"/>
                <a:gd name="connsiteX154" fmla="*/ 476927 w 4131695"/>
                <a:gd name="connsiteY154" fmla="*/ 562768 h 1673214"/>
                <a:gd name="connsiteX155" fmla="*/ 478937 w 4131695"/>
                <a:gd name="connsiteY155" fmla="*/ 562768 h 1673214"/>
                <a:gd name="connsiteX156" fmla="*/ 478937 w 4131695"/>
                <a:gd name="connsiteY156" fmla="*/ 567294 h 1673214"/>
                <a:gd name="connsiteX157" fmla="*/ 489488 w 4131695"/>
                <a:gd name="connsiteY157" fmla="*/ 567294 h 1673214"/>
                <a:gd name="connsiteX158" fmla="*/ 489488 w 4131695"/>
                <a:gd name="connsiteY158" fmla="*/ 571820 h 1673214"/>
                <a:gd name="connsiteX159" fmla="*/ 495894 w 4131695"/>
                <a:gd name="connsiteY159" fmla="*/ 571820 h 1673214"/>
                <a:gd name="connsiteX160" fmla="*/ 495894 w 4131695"/>
                <a:gd name="connsiteY160" fmla="*/ 576346 h 1673214"/>
                <a:gd name="connsiteX161" fmla="*/ 506445 w 4131695"/>
                <a:gd name="connsiteY161" fmla="*/ 576346 h 1673214"/>
                <a:gd name="connsiteX162" fmla="*/ 506445 w 4131695"/>
                <a:gd name="connsiteY162" fmla="*/ 582381 h 1673214"/>
                <a:gd name="connsiteX163" fmla="*/ 516996 w 4131695"/>
                <a:gd name="connsiteY163" fmla="*/ 582381 h 1673214"/>
                <a:gd name="connsiteX164" fmla="*/ 516996 w 4131695"/>
                <a:gd name="connsiteY164" fmla="*/ 586908 h 1673214"/>
                <a:gd name="connsiteX165" fmla="*/ 519131 w 4131695"/>
                <a:gd name="connsiteY165" fmla="*/ 586908 h 1673214"/>
                <a:gd name="connsiteX166" fmla="*/ 519131 w 4131695"/>
                <a:gd name="connsiteY166" fmla="*/ 591434 h 1673214"/>
                <a:gd name="connsiteX167" fmla="*/ 521141 w 4131695"/>
                <a:gd name="connsiteY167" fmla="*/ 591434 h 1673214"/>
                <a:gd name="connsiteX168" fmla="*/ 521141 w 4131695"/>
                <a:gd name="connsiteY168" fmla="*/ 601995 h 1673214"/>
                <a:gd name="connsiteX169" fmla="*/ 527547 w 4131695"/>
                <a:gd name="connsiteY169" fmla="*/ 601995 h 1673214"/>
                <a:gd name="connsiteX170" fmla="*/ 527547 w 4131695"/>
                <a:gd name="connsiteY170" fmla="*/ 606522 h 1673214"/>
                <a:gd name="connsiteX171" fmla="*/ 529682 w 4131695"/>
                <a:gd name="connsiteY171" fmla="*/ 611048 h 1673214"/>
                <a:gd name="connsiteX172" fmla="*/ 531692 w 4131695"/>
                <a:gd name="connsiteY172" fmla="*/ 611048 h 1673214"/>
                <a:gd name="connsiteX173" fmla="*/ 531692 w 4131695"/>
                <a:gd name="connsiteY173" fmla="*/ 617083 h 1673214"/>
                <a:gd name="connsiteX174" fmla="*/ 533827 w 4131695"/>
                <a:gd name="connsiteY174" fmla="*/ 617083 h 1673214"/>
                <a:gd name="connsiteX175" fmla="*/ 533827 w 4131695"/>
                <a:gd name="connsiteY175" fmla="*/ 621609 h 1673214"/>
                <a:gd name="connsiteX176" fmla="*/ 544378 w 4131695"/>
                <a:gd name="connsiteY176" fmla="*/ 621609 h 1673214"/>
                <a:gd name="connsiteX177" fmla="*/ 544378 w 4131695"/>
                <a:gd name="connsiteY177" fmla="*/ 626135 h 1673214"/>
                <a:gd name="connsiteX178" fmla="*/ 546513 w 4131695"/>
                <a:gd name="connsiteY178" fmla="*/ 626135 h 1673214"/>
                <a:gd name="connsiteX179" fmla="*/ 546513 w 4131695"/>
                <a:gd name="connsiteY179" fmla="*/ 630662 h 1673214"/>
                <a:gd name="connsiteX180" fmla="*/ 554929 w 4131695"/>
                <a:gd name="connsiteY180" fmla="*/ 636697 h 1673214"/>
                <a:gd name="connsiteX181" fmla="*/ 554929 w 4131695"/>
                <a:gd name="connsiteY181" fmla="*/ 645749 h 1673214"/>
                <a:gd name="connsiteX182" fmla="*/ 559200 w 4131695"/>
                <a:gd name="connsiteY182" fmla="*/ 645749 h 1673214"/>
                <a:gd name="connsiteX183" fmla="*/ 567615 w 4131695"/>
                <a:gd name="connsiteY183" fmla="*/ 645749 h 1673214"/>
                <a:gd name="connsiteX184" fmla="*/ 567615 w 4131695"/>
                <a:gd name="connsiteY184" fmla="*/ 650276 h 1673214"/>
                <a:gd name="connsiteX185" fmla="*/ 569751 w 4131695"/>
                <a:gd name="connsiteY185" fmla="*/ 650276 h 1673214"/>
                <a:gd name="connsiteX186" fmla="*/ 569751 w 4131695"/>
                <a:gd name="connsiteY186" fmla="*/ 656311 h 1673214"/>
                <a:gd name="connsiteX187" fmla="*/ 590852 w 4131695"/>
                <a:gd name="connsiteY187" fmla="*/ 656311 h 1673214"/>
                <a:gd name="connsiteX188" fmla="*/ 590852 w 4131695"/>
                <a:gd name="connsiteY188" fmla="*/ 660837 h 1673214"/>
                <a:gd name="connsiteX189" fmla="*/ 597133 w 4131695"/>
                <a:gd name="connsiteY189" fmla="*/ 660837 h 1673214"/>
                <a:gd name="connsiteX190" fmla="*/ 597133 w 4131695"/>
                <a:gd name="connsiteY190" fmla="*/ 665363 h 1673214"/>
                <a:gd name="connsiteX191" fmla="*/ 603539 w 4131695"/>
                <a:gd name="connsiteY191" fmla="*/ 665363 h 1673214"/>
                <a:gd name="connsiteX192" fmla="*/ 603539 w 4131695"/>
                <a:gd name="connsiteY192" fmla="*/ 671398 h 1673214"/>
                <a:gd name="connsiteX193" fmla="*/ 609819 w 4131695"/>
                <a:gd name="connsiteY193" fmla="*/ 671398 h 1673214"/>
                <a:gd name="connsiteX194" fmla="*/ 609819 w 4131695"/>
                <a:gd name="connsiteY194" fmla="*/ 675925 h 1673214"/>
                <a:gd name="connsiteX195" fmla="*/ 609819 w 4131695"/>
                <a:gd name="connsiteY195" fmla="*/ 680451 h 1673214"/>
                <a:gd name="connsiteX196" fmla="*/ 614090 w 4131695"/>
                <a:gd name="connsiteY196" fmla="*/ 680451 h 1673214"/>
                <a:gd name="connsiteX197" fmla="*/ 614090 w 4131695"/>
                <a:gd name="connsiteY197" fmla="*/ 684977 h 1673214"/>
                <a:gd name="connsiteX198" fmla="*/ 622505 w 4131695"/>
                <a:gd name="connsiteY198" fmla="*/ 684977 h 1673214"/>
                <a:gd name="connsiteX199" fmla="*/ 622505 w 4131695"/>
                <a:gd name="connsiteY199" fmla="*/ 691012 h 1673214"/>
                <a:gd name="connsiteX200" fmla="*/ 626650 w 4131695"/>
                <a:gd name="connsiteY200" fmla="*/ 691012 h 1673214"/>
                <a:gd name="connsiteX201" fmla="*/ 626650 w 4131695"/>
                <a:gd name="connsiteY201" fmla="*/ 695538 h 1673214"/>
                <a:gd name="connsiteX202" fmla="*/ 630921 w 4131695"/>
                <a:gd name="connsiteY202" fmla="*/ 700065 h 1673214"/>
                <a:gd name="connsiteX203" fmla="*/ 633056 w 4131695"/>
                <a:gd name="connsiteY203" fmla="*/ 700065 h 1673214"/>
                <a:gd name="connsiteX204" fmla="*/ 633056 w 4131695"/>
                <a:gd name="connsiteY204" fmla="*/ 706100 h 1673214"/>
                <a:gd name="connsiteX205" fmla="*/ 637201 w 4131695"/>
                <a:gd name="connsiteY205" fmla="*/ 706100 h 1673214"/>
                <a:gd name="connsiteX206" fmla="*/ 637201 w 4131695"/>
                <a:gd name="connsiteY206" fmla="*/ 715152 h 1673214"/>
                <a:gd name="connsiteX207" fmla="*/ 641472 w 4131695"/>
                <a:gd name="connsiteY207" fmla="*/ 719679 h 1673214"/>
                <a:gd name="connsiteX208" fmla="*/ 647752 w 4131695"/>
                <a:gd name="connsiteY208" fmla="*/ 719679 h 1673214"/>
                <a:gd name="connsiteX209" fmla="*/ 647752 w 4131695"/>
                <a:gd name="connsiteY209" fmla="*/ 725714 h 1673214"/>
                <a:gd name="connsiteX210" fmla="*/ 649887 w 4131695"/>
                <a:gd name="connsiteY210" fmla="*/ 725714 h 1673214"/>
                <a:gd name="connsiteX211" fmla="*/ 649887 w 4131695"/>
                <a:gd name="connsiteY211" fmla="*/ 730240 h 1673214"/>
                <a:gd name="connsiteX212" fmla="*/ 652023 w 4131695"/>
                <a:gd name="connsiteY212" fmla="*/ 734766 h 1673214"/>
                <a:gd name="connsiteX213" fmla="*/ 656293 w 4131695"/>
                <a:gd name="connsiteY213" fmla="*/ 734766 h 1673214"/>
                <a:gd name="connsiteX214" fmla="*/ 656293 w 4131695"/>
                <a:gd name="connsiteY214" fmla="*/ 740801 h 1673214"/>
                <a:gd name="connsiteX215" fmla="*/ 666844 w 4131695"/>
                <a:gd name="connsiteY215" fmla="*/ 740801 h 1673214"/>
                <a:gd name="connsiteX216" fmla="*/ 666844 w 4131695"/>
                <a:gd name="connsiteY216" fmla="*/ 745328 h 1673214"/>
                <a:gd name="connsiteX217" fmla="*/ 668854 w 4131695"/>
                <a:gd name="connsiteY217" fmla="*/ 745328 h 1673214"/>
                <a:gd name="connsiteX218" fmla="*/ 668854 w 4131695"/>
                <a:gd name="connsiteY218" fmla="*/ 749854 h 1673214"/>
                <a:gd name="connsiteX219" fmla="*/ 670989 w 4131695"/>
                <a:gd name="connsiteY219" fmla="*/ 749854 h 1673214"/>
                <a:gd name="connsiteX220" fmla="*/ 670989 w 4131695"/>
                <a:gd name="connsiteY220" fmla="*/ 760415 h 1673214"/>
                <a:gd name="connsiteX221" fmla="*/ 675260 w 4131695"/>
                <a:gd name="connsiteY221" fmla="*/ 764941 h 1673214"/>
                <a:gd name="connsiteX222" fmla="*/ 677395 w 4131695"/>
                <a:gd name="connsiteY222" fmla="*/ 764941 h 1673214"/>
                <a:gd name="connsiteX223" fmla="*/ 677395 w 4131695"/>
                <a:gd name="connsiteY223" fmla="*/ 769468 h 1673214"/>
                <a:gd name="connsiteX224" fmla="*/ 685811 w 4131695"/>
                <a:gd name="connsiteY224" fmla="*/ 769468 h 1673214"/>
                <a:gd name="connsiteX225" fmla="*/ 685811 w 4131695"/>
                <a:gd name="connsiteY225" fmla="*/ 775503 h 1673214"/>
                <a:gd name="connsiteX226" fmla="*/ 687946 w 4131695"/>
                <a:gd name="connsiteY226" fmla="*/ 780029 h 1673214"/>
                <a:gd name="connsiteX227" fmla="*/ 694226 w 4131695"/>
                <a:gd name="connsiteY227" fmla="*/ 780029 h 1673214"/>
                <a:gd name="connsiteX228" fmla="*/ 694226 w 4131695"/>
                <a:gd name="connsiteY228" fmla="*/ 784555 h 1673214"/>
                <a:gd name="connsiteX229" fmla="*/ 696362 w 4131695"/>
                <a:gd name="connsiteY229" fmla="*/ 784555 h 1673214"/>
                <a:gd name="connsiteX230" fmla="*/ 696362 w 4131695"/>
                <a:gd name="connsiteY230" fmla="*/ 789082 h 1673214"/>
                <a:gd name="connsiteX231" fmla="*/ 721609 w 4131695"/>
                <a:gd name="connsiteY231" fmla="*/ 789082 h 1673214"/>
                <a:gd name="connsiteX232" fmla="*/ 721609 w 4131695"/>
                <a:gd name="connsiteY232" fmla="*/ 795117 h 1673214"/>
                <a:gd name="connsiteX233" fmla="*/ 725879 w 4131695"/>
                <a:gd name="connsiteY233" fmla="*/ 799643 h 1673214"/>
                <a:gd name="connsiteX234" fmla="*/ 744846 w 4131695"/>
                <a:gd name="connsiteY234" fmla="*/ 799643 h 1673214"/>
                <a:gd name="connsiteX235" fmla="*/ 744846 w 4131695"/>
                <a:gd name="connsiteY235" fmla="*/ 804169 h 1673214"/>
                <a:gd name="connsiteX236" fmla="*/ 746981 w 4131695"/>
                <a:gd name="connsiteY236" fmla="*/ 804169 h 1673214"/>
                <a:gd name="connsiteX237" fmla="*/ 746981 w 4131695"/>
                <a:gd name="connsiteY237" fmla="*/ 810204 h 1673214"/>
                <a:gd name="connsiteX238" fmla="*/ 749116 w 4131695"/>
                <a:gd name="connsiteY238" fmla="*/ 810204 h 1673214"/>
                <a:gd name="connsiteX239" fmla="*/ 749116 w 4131695"/>
                <a:gd name="connsiteY239" fmla="*/ 814730 h 1673214"/>
                <a:gd name="connsiteX240" fmla="*/ 749116 w 4131695"/>
                <a:gd name="connsiteY240" fmla="*/ 819257 h 1673214"/>
                <a:gd name="connsiteX241" fmla="*/ 763812 w 4131695"/>
                <a:gd name="connsiteY241" fmla="*/ 819257 h 1673214"/>
                <a:gd name="connsiteX242" fmla="*/ 763812 w 4131695"/>
                <a:gd name="connsiteY242" fmla="*/ 823783 h 1673214"/>
                <a:gd name="connsiteX243" fmla="*/ 763812 w 4131695"/>
                <a:gd name="connsiteY243" fmla="*/ 829818 h 1673214"/>
                <a:gd name="connsiteX244" fmla="*/ 774363 w 4131695"/>
                <a:gd name="connsiteY244" fmla="*/ 829818 h 1673214"/>
                <a:gd name="connsiteX245" fmla="*/ 774363 w 4131695"/>
                <a:gd name="connsiteY245" fmla="*/ 834344 h 1673214"/>
                <a:gd name="connsiteX246" fmla="*/ 780769 w 4131695"/>
                <a:gd name="connsiteY246" fmla="*/ 834344 h 1673214"/>
                <a:gd name="connsiteX247" fmla="*/ 780769 w 4131695"/>
                <a:gd name="connsiteY247" fmla="*/ 838871 h 1673214"/>
                <a:gd name="connsiteX248" fmla="*/ 789185 w 4131695"/>
                <a:gd name="connsiteY248" fmla="*/ 838871 h 1673214"/>
                <a:gd name="connsiteX249" fmla="*/ 789185 w 4131695"/>
                <a:gd name="connsiteY249" fmla="*/ 849432 h 1673214"/>
                <a:gd name="connsiteX250" fmla="*/ 791320 w 4131695"/>
                <a:gd name="connsiteY250" fmla="*/ 853958 h 1673214"/>
                <a:gd name="connsiteX251" fmla="*/ 797601 w 4131695"/>
                <a:gd name="connsiteY251" fmla="*/ 853958 h 1673214"/>
                <a:gd name="connsiteX252" fmla="*/ 797601 w 4131695"/>
                <a:gd name="connsiteY252" fmla="*/ 858485 h 1673214"/>
                <a:gd name="connsiteX253" fmla="*/ 806016 w 4131695"/>
                <a:gd name="connsiteY253" fmla="*/ 864520 h 1673214"/>
                <a:gd name="connsiteX254" fmla="*/ 818702 w 4131695"/>
                <a:gd name="connsiteY254" fmla="*/ 864520 h 1673214"/>
                <a:gd name="connsiteX255" fmla="*/ 818702 w 4131695"/>
                <a:gd name="connsiteY255" fmla="*/ 869046 h 1673214"/>
                <a:gd name="connsiteX256" fmla="*/ 827118 w 4131695"/>
                <a:gd name="connsiteY256" fmla="*/ 869046 h 1673214"/>
                <a:gd name="connsiteX257" fmla="*/ 827118 w 4131695"/>
                <a:gd name="connsiteY257" fmla="*/ 873572 h 1673214"/>
                <a:gd name="connsiteX258" fmla="*/ 831389 w 4131695"/>
                <a:gd name="connsiteY258" fmla="*/ 873572 h 1673214"/>
                <a:gd name="connsiteX259" fmla="*/ 831389 w 4131695"/>
                <a:gd name="connsiteY259" fmla="*/ 879607 h 1673214"/>
                <a:gd name="connsiteX260" fmla="*/ 833524 w 4131695"/>
                <a:gd name="connsiteY260" fmla="*/ 879607 h 1673214"/>
                <a:gd name="connsiteX261" fmla="*/ 833524 w 4131695"/>
                <a:gd name="connsiteY261" fmla="*/ 884133 h 1673214"/>
                <a:gd name="connsiteX262" fmla="*/ 841940 w 4131695"/>
                <a:gd name="connsiteY262" fmla="*/ 884133 h 1673214"/>
                <a:gd name="connsiteX263" fmla="*/ 841940 w 4131695"/>
                <a:gd name="connsiteY263" fmla="*/ 888660 h 1673214"/>
                <a:gd name="connsiteX264" fmla="*/ 846210 w 4131695"/>
                <a:gd name="connsiteY264" fmla="*/ 888660 h 1673214"/>
                <a:gd name="connsiteX265" fmla="*/ 846210 w 4131695"/>
                <a:gd name="connsiteY265" fmla="*/ 893186 h 1673214"/>
                <a:gd name="connsiteX266" fmla="*/ 848220 w 4131695"/>
                <a:gd name="connsiteY266" fmla="*/ 893186 h 1673214"/>
                <a:gd name="connsiteX267" fmla="*/ 848220 w 4131695"/>
                <a:gd name="connsiteY267" fmla="*/ 899221 h 1673214"/>
                <a:gd name="connsiteX268" fmla="*/ 863041 w 4131695"/>
                <a:gd name="connsiteY268" fmla="*/ 899221 h 1673214"/>
                <a:gd name="connsiteX269" fmla="*/ 863041 w 4131695"/>
                <a:gd name="connsiteY269" fmla="*/ 903747 h 1673214"/>
                <a:gd name="connsiteX270" fmla="*/ 869322 w 4131695"/>
                <a:gd name="connsiteY270" fmla="*/ 903747 h 1673214"/>
                <a:gd name="connsiteX271" fmla="*/ 869322 w 4131695"/>
                <a:gd name="connsiteY271" fmla="*/ 914309 h 1673214"/>
                <a:gd name="connsiteX272" fmla="*/ 894694 w 4131695"/>
                <a:gd name="connsiteY272" fmla="*/ 914309 h 1673214"/>
                <a:gd name="connsiteX273" fmla="*/ 894694 w 4131695"/>
                <a:gd name="connsiteY273" fmla="*/ 918835 h 1673214"/>
                <a:gd name="connsiteX274" fmla="*/ 898965 w 4131695"/>
                <a:gd name="connsiteY274" fmla="*/ 918835 h 1673214"/>
                <a:gd name="connsiteX275" fmla="*/ 898965 w 4131695"/>
                <a:gd name="connsiteY275" fmla="*/ 923361 h 1673214"/>
                <a:gd name="connsiteX276" fmla="*/ 920067 w 4131695"/>
                <a:gd name="connsiteY276" fmla="*/ 923361 h 1673214"/>
                <a:gd name="connsiteX277" fmla="*/ 920067 w 4131695"/>
                <a:gd name="connsiteY277" fmla="*/ 927887 h 1673214"/>
                <a:gd name="connsiteX278" fmla="*/ 930618 w 4131695"/>
                <a:gd name="connsiteY278" fmla="*/ 927887 h 1673214"/>
                <a:gd name="connsiteX279" fmla="*/ 930618 w 4131695"/>
                <a:gd name="connsiteY279" fmla="*/ 933923 h 1673214"/>
                <a:gd name="connsiteX280" fmla="*/ 949584 w 4131695"/>
                <a:gd name="connsiteY280" fmla="*/ 933923 h 1673214"/>
                <a:gd name="connsiteX281" fmla="*/ 949584 w 4131695"/>
                <a:gd name="connsiteY281" fmla="*/ 938449 h 1673214"/>
                <a:gd name="connsiteX282" fmla="*/ 951720 w 4131695"/>
                <a:gd name="connsiteY282" fmla="*/ 942975 h 1673214"/>
                <a:gd name="connsiteX283" fmla="*/ 958000 w 4131695"/>
                <a:gd name="connsiteY283" fmla="*/ 942975 h 1673214"/>
                <a:gd name="connsiteX284" fmla="*/ 958000 w 4131695"/>
                <a:gd name="connsiteY284" fmla="*/ 949010 h 1673214"/>
                <a:gd name="connsiteX285" fmla="*/ 958000 w 4131695"/>
                <a:gd name="connsiteY285" fmla="*/ 953536 h 1673214"/>
                <a:gd name="connsiteX286" fmla="*/ 972821 w 4131695"/>
                <a:gd name="connsiteY286" fmla="*/ 953536 h 1673214"/>
                <a:gd name="connsiteX287" fmla="*/ 972821 w 4131695"/>
                <a:gd name="connsiteY287" fmla="*/ 958063 h 1673214"/>
                <a:gd name="connsiteX288" fmla="*/ 972821 w 4131695"/>
                <a:gd name="connsiteY288" fmla="*/ 962589 h 1673214"/>
                <a:gd name="connsiteX289" fmla="*/ 1000204 w 4131695"/>
                <a:gd name="connsiteY289" fmla="*/ 962589 h 1673214"/>
                <a:gd name="connsiteX290" fmla="*/ 1000204 w 4131695"/>
                <a:gd name="connsiteY290" fmla="*/ 968624 h 1673214"/>
                <a:gd name="connsiteX291" fmla="*/ 1002339 w 4131695"/>
                <a:gd name="connsiteY291" fmla="*/ 973150 h 1673214"/>
                <a:gd name="connsiteX292" fmla="*/ 1002339 w 4131695"/>
                <a:gd name="connsiteY292" fmla="*/ 977677 h 1673214"/>
                <a:gd name="connsiteX293" fmla="*/ 1015025 w 4131695"/>
                <a:gd name="connsiteY293" fmla="*/ 977677 h 1673214"/>
                <a:gd name="connsiteX294" fmla="*/ 1015025 w 4131695"/>
                <a:gd name="connsiteY294" fmla="*/ 983712 h 1673214"/>
                <a:gd name="connsiteX295" fmla="*/ 1019170 w 4131695"/>
                <a:gd name="connsiteY295" fmla="*/ 988238 h 1673214"/>
                <a:gd name="connsiteX296" fmla="*/ 1025576 w 4131695"/>
                <a:gd name="connsiteY296" fmla="*/ 988238 h 1673214"/>
                <a:gd name="connsiteX297" fmla="*/ 1025576 w 4131695"/>
                <a:gd name="connsiteY297" fmla="*/ 992764 h 1673214"/>
                <a:gd name="connsiteX298" fmla="*/ 1027586 w 4131695"/>
                <a:gd name="connsiteY298" fmla="*/ 998799 h 1673214"/>
                <a:gd name="connsiteX299" fmla="*/ 1031856 w 4131695"/>
                <a:gd name="connsiteY299" fmla="*/ 998799 h 1673214"/>
                <a:gd name="connsiteX300" fmla="*/ 1031856 w 4131695"/>
                <a:gd name="connsiteY300" fmla="*/ 1003325 h 1673214"/>
                <a:gd name="connsiteX301" fmla="*/ 1038137 w 4131695"/>
                <a:gd name="connsiteY301" fmla="*/ 1003325 h 1673214"/>
                <a:gd name="connsiteX302" fmla="*/ 1038137 w 4131695"/>
                <a:gd name="connsiteY302" fmla="*/ 1007852 h 1673214"/>
                <a:gd name="connsiteX303" fmla="*/ 1042407 w 4131695"/>
                <a:gd name="connsiteY303" fmla="*/ 1007852 h 1673214"/>
                <a:gd name="connsiteX304" fmla="*/ 1042407 w 4131695"/>
                <a:gd name="connsiteY304" fmla="*/ 1012378 h 1673214"/>
                <a:gd name="connsiteX305" fmla="*/ 1042407 w 4131695"/>
                <a:gd name="connsiteY305" fmla="*/ 1018413 h 1673214"/>
                <a:gd name="connsiteX306" fmla="*/ 1065645 w 4131695"/>
                <a:gd name="connsiteY306" fmla="*/ 1018413 h 1673214"/>
                <a:gd name="connsiteX307" fmla="*/ 1065645 w 4131695"/>
                <a:gd name="connsiteY307" fmla="*/ 1022939 h 1673214"/>
                <a:gd name="connsiteX308" fmla="*/ 1071925 w 4131695"/>
                <a:gd name="connsiteY308" fmla="*/ 1027466 h 1673214"/>
                <a:gd name="connsiteX309" fmla="*/ 1078331 w 4131695"/>
                <a:gd name="connsiteY309" fmla="*/ 1027466 h 1673214"/>
                <a:gd name="connsiteX310" fmla="*/ 1078331 w 4131695"/>
                <a:gd name="connsiteY310" fmla="*/ 1033501 h 1673214"/>
                <a:gd name="connsiteX311" fmla="*/ 1084611 w 4131695"/>
                <a:gd name="connsiteY311" fmla="*/ 1033501 h 1673214"/>
                <a:gd name="connsiteX312" fmla="*/ 1084611 w 4131695"/>
                <a:gd name="connsiteY312" fmla="*/ 1038027 h 1673214"/>
                <a:gd name="connsiteX313" fmla="*/ 1097297 w 4131695"/>
                <a:gd name="connsiteY313" fmla="*/ 1038027 h 1673214"/>
                <a:gd name="connsiteX314" fmla="*/ 1097297 w 4131695"/>
                <a:gd name="connsiteY314" fmla="*/ 1042553 h 1673214"/>
                <a:gd name="connsiteX315" fmla="*/ 1105713 w 4131695"/>
                <a:gd name="connsiteY315" fmla="*/ 1042553 h 1673214"/>
                <a:gd name="connsiteX316" fmla="*/ 1105713 w 4131695"/>
                <a:gd name="connsiteY316" fmla="*/ 1047080 h 1673214"/>
                <a:gd name="connsiteX317" fmla="*/ 1111993 w 4131695"/>
                <a:gd name="connsiteY317" fmla="*/ 1053115 h 1673214"/>
                <a:gd name="connsiteX318" fmla="*/ 1111993 w 4131695"/>
                <a:gd name="connsiteY318" fmla="*/ 1062167 h 1673214"/>
                <a:gd name="connsiteX319" fmla="*/ 1122544 w 4131695"/>
                <a:gd name="connsiteY319" fmla="*/ 1062167 h 1673214"/>
                <a:gd name="connsiteX320" fmla="*/ 1122544 w 4131695"/>
                <a:gd name="connsiteY320" fmla="*/ 1068202 h 1673214"/>
                <a:gd name="connsiteX321" fmla="*/ 1141636 w 4131695"/>
                <a:gd name="connsiteY321" fmla="*/ 1068202 h 1673214"/>
                <a:gd name="connsiteX322" fmla="*/ 1141636 w 4131695"/>
                <a:gd name="connsiteY322" fmla="*/ 1072728 h 1673214"/>
                <a:gd name="connsiteX323" fmla="*/ 1147917 w 4131695"/>
                <a:gd name="connsiteY323" fmla="*/ 1072728 h 1673214"/>
                <a:gd name="connsiteX324" fmla="*/ 1147917 w 4131695"/>
                <a:gd name="connsiteY324" fmla="*/ 1077255 h 1673214"/>
                <a:gd name="connsiteX325" fmla="*/ 1150052 w 4131695"/>
                <a:gd name="connsiteY325" fmla="*/ 1081781 h 1673214"/>
                <a:gd name="connsiteX326" fmla="*/ 1152187 w 4131695"/>
                <a:gd name="connsiteY326" fmla="*/ 1081781 h 1673214"/>
                <a:gd name="connsiteX327" fmla="*/ 1152187 w 4131695"/>
                <a:gd name="connsiteY327" fmla="*/ 1087816 h 1673214"/>
                <a:gd name="connsiteX328" fmla="*/ 1175299 w 4131695"/>
                <a:gd name="connsiteY328" fmla="*/ 1087816 h 1673214"/>
                <a:gd name="connsiteX329" fmla="*/ 1175299 w 4131695"/>
                <a:gd name="connsiteY329" fmla="*/ 1096869 h 1673214"/>
                <a:gd name="connsiteX330" fmla="*/ 1185850 w 4131695"/>
                <a:gd name="connsiteY330" fmla="*/ 1096869 h 1673214"/>
                <a:gd name="connsiteX331" fmla="*/ 1185850 w 4131695"/>
                <a:gd name="connsiteY331" fmla="*/ 1102904 h 1673214"/>
                <a:gd name="connsiteX332" fmla="*/ 1187985 w 4131695"/>
                <a:gd name="connsiteY332" fmla="*/ 1107430 h 1673214"/>
                <a:gd name="connsiteX333" fmla="*/ 1194391 w 4131695"/>
                <a:gd name="connsiteY333" fmla="*/ 1107430 h 1673214"/>
                <a:gd name="connsiteX334" fmla="*/ 1194391 w 4131695"/>
                <a:gd name="connsiteY334" fmla="*/ 1111956 h 1673214"/>
                <a:gd name="connsiteX335" fmla="*/ 1211222 w 4131695"/>
                <a:gd name="connsiteY335" fmla="*/ 1111956 h 1673214"/>
                <a:gd name="connsiteX336" fmla="*/ 1211222 w 4131695"/>
                <a:gd name="connsiteY336" fmla="*/ 1116482 h 1673214"/>
                <a:gd name="connsiteX337" fmla="*/ 1219638 w 4131695"/>
                <a:gd name="connsiteY337" fmla="*/ 1116482 h 1673214"/>
                <a:gd name="connsiteX338" fmla="*/ 1219638 w 4131695"/>
                <a:gd name="connsiteY338" fmla="*/ 1122518 h 1673214"/>
                <a:gd name="connsiteX339" fmla="*/ 1223909 w 4131695"/>
                <a:gd name="connsiteY339" fmla="*/ 1127044 h 1673214"/>
                <a:gd name="connsiteX340" fmla="*/ 1226044 w 4131695"/>
                <a:gd name="connsiteY340" fmla="*/ 1127044 h 1673214"/>
                <a:gd name="connsiteX341" fmla="*/ 1226044 w 4131695"/>
                <a:gd name="connsiteY341" fmla="*/ 1131570 h 1673214"/>
                <a:gd name="connsiteX342" fmla="*/ 1242875 w 4131695"/>
                <a:gd name="connsiteY342" fmla="*/ 1131570 h 1673214"/>
                <a:gd name="connsiteX343" fmla="*/ 1242875 w 4131695"/>
                <a:gd name="connsiteY343" fmla="*/ 1137605 h 1673214"/>
                <a:gd name="connsiteX344" fmla="*/ 1263977 w 4131695"/>
                <a:gd name="connsiteY344" fmla="*/ 1137605 h 1673214"/>
                <a:gd name="connsiteX345" fmla="*/ 1263977 w 4131695"/>
                <a:gd name="connsiteY345" fmla="*/ 1142131 h 1673214"/>
                <a:gd name="connsiteX346" fmla="*/ 1270257 w 4131695"/>
                <a:gd name="connsiteY346" fmla="*/ 1142131 h 1673214"/>
                <a:gd name="connsiteX347" fmla="*/ 1270257 w 4131695"/>
                <a:gd name="connsiteY347" fmla="*/ 1152693 h 1673214"/>
                <a:gd name="connsiteX348" fmla="*/ 1272393 w 4131695"/>
                <a:gd name="connsiteY348" fmla="*/ 1152693 h 1673214"/>
                <a:gd name="connsiteX349" fmla="*/ 1272393 w 4131695"/>
                <a:gd name="connsiteY349" fmla="*/ 1157219 h 1673214"/>
                <a:gd name="connsiteX350" fmla="*/ 1274528 w 4131695"/>
                <a:gd name="connsiteY350" fmla="*/ 1161745 h 1673214"/>
                <a:gd name="connsiteX351" fmla="*/ 1285079 w 4131695"/>
                <a:gd name="connsiteY351" fmla="*/ 1161745 h 1673214"/>
                <a:gd name="connsiteX352" fmla="*/ 1285079 w 4131695"/>
                <a:gd name="connsiteY352" fmla="*/ 1166272 h 1673214"/>
                <a:gd name="connsiteX353" fmla="*/ 1291359 w 4131695"/>
                <a:gd name="connsiteY353" fmla="*/ 1166272 h 1673214"/>
                <a:gd name="connsiteX354" fmla="*/ 1291359 w 4131695"/>
                <a:gd name="connsiteY354" fmla="*/ 1172307 h 1673214"/>
                <a:gd name="connsiteX355" fmla="*/ 1304045 w 4131695"/>
                <a:gd name="connsiteY355" fmla="*/ 1172307 h 1673214"/>
                <a:gd name="connsiteX356" fmla="*/ 1304045 w 4131695"/>
                <a:gd name="connsiteY356" fmla="*/ 1176833 h 1673214"/>
                <a:gd name="connsiteX357" fmla="*/ 1312461 w 4131695"/>
                <a:gd name="connsiteY357" fmla="*/ 1181359 h 1673214"/>
                <a:gd name="connsiteX358" fmla="*/ 1323012 w 4131695"/>
                <a:gd name="connsiteY358" fmla="*/ 1181359 h 1673214"/>
                <a:gd name="connsiteX359" fmla="*/ 1323012 w 4131695"/>
                <a:gd name="connsiteY359" fmla="*/ 1187394 h 1673214"/>
                <a:gd name="connsiteX360" fmla="*/ 1333563 w 4131695"/>
                <a:gd name="connsiteY360" fmla="*/ 1187394 h 1673214"/>
                <a:gd name="connsiteX361" fmla="*/ 1333563 w 4131695"/>
                <a:gd name="connsiteY361" fmla="*/ 1191920 h 1673214"/>
                <a:gd name="connsiteX362" fmla="*/ 1337833 w 4131695"/>
                <a:gd name="connsiteY362" fmla="*/ 1196447 h 1673214"/>
                <a:gd name="connsiteX363" fmla="*/ 1339969 w 4131695"/>
                <a:gd name="connsiteY363" fmla="*/ 1196447 h 1673214"/>
                <a:gd name="connsiteX364" fmla="*/ 1339969 w 4131695"/>
                <a:gd name="connsiteY364" fmla="*/ 1202482 h 1673214"/>
                <a:gd name="connsiteX365" fmla="*/ 1367351 w 4131695"/>
                <a:gd name="connsiteY365" fmla="*/ 1202482 h 1673214"/>
                <a:gd name="connsiteX366" fmla="*/ 1367351 w 4131695"/>
                <a:gd name="connsiteY366" fmla="*/ 1207008 h 1673214"/>
                <a:gd name="connsiteX367" fmla="*/ 1375767 w 4131695"/>
                <a:gd name="connsiteY367" fmla="*/ 1207008 h 1673214"/>
                <a:gd name="connsiteX368" fmla="*/ 1375767 w 4131695"/>
                <a:gd name="connsiteY368" fmla="*/ 1216061 h 1673214"/>
                <a:gd name="connsiteX369" fmla="*/ 1384308 w 4131695"/>
                <a:gd name="connsiteY369" fmla="*/ 1216061 h 1673214"/>
                <a:gd name="connsiteX370" fmla="*/ 1384308 w 4131695"/>
                <a:gd name="connsiteY370" fmla="*/ 1222096 h 1673214"/>
                <a:gd name="connsiteX371" fmla="*/ 1392724 w 4131695"/>
                <a:gd name="connsiteY371" fmla="*/ 1222096 h 1673214"/>
                <a:gd name="connsiteX372" fmla="*/ 1392724 w 4131695"/>
                <a:gd name="connsiteY372" fmla="*/ 1231148 h 1673214"/>
                <a:gd name="connsiteX373" fmla="*/ 1426512 w 4131695"/>
                <a:gd name="connsiteY373" fmla="*/ 1231148 h 1673214"/>
                <a:gd name="connsiteX374" fmla="*/ 1426512 w 4131695"/>
                <a:gd name="connsiteY374" fmla="*/ 1237183 h 1673214"/>
                <a:gd name="connsiteX375" fmla="*/ 1430657 w 4131695"/>
                <a:gd name="connsiteY375" fmla="*/ 1237183 h 1673214"/>
                <a:gd name="connsiteX376" fmla="*/ 1430657 w 4131695"/>
                <a:gd name="connsiteY376" fmla="*/ 1241710 h 1673214"/>
                <a:gd name="connsiteX377" fmla="*/ 1439072 w 4131695"/>
                <a:gd name="connsiteY377" fmla="*/ 1241710 h 1673214"/>
                <a:gd name="connsiteX378" fmla="*/ 1439072 w 4131695"/>
                <a:gd name="connsiteY378" fmla="*/ 1246236 h 1673214"/>
                <a:gd name="connsiteX379" fmla="*/ 1441208 w 4131695"/>
                <a:gd name="connsiteY379" fmla="*/ 1252271 h 1673214"/>
                <a:gd name="connsiteX380" fmla="*/ 1458164 w 4131695"/>
                <a:gd name="connsiteY380" fmla="*/ 1252271 h 1673214"/>
                <a:gd name="connsiteX381" fmla="*/ 1458164 w 4131695"/>
                <a:gd name="connsiteY381" fmla="*/ 1256797 h 1673214"/>
                <a:gd name="connsiteX382" fmla="*/ 1472860 w 4131695"/>
                <a:gd name="connsiteY382" fmla="*/ 1256797 h 1673214"/>
                <a:gd name="connsiteX383" fmla="*/ 1472860 w 4131695"/>
                <a:gd name="connsiteY383" fmla="*/ 1261323 h 1673214"/>
                <a:gd name="connsiteX384" fmla="*/ 1491827 w 4131695"/>
                <a:gd name="connsiteY384" fmla="*/ 1261323 h 1673214"/>
                <a:gd name="connsiteX385" fmla="*/ 1491827 w 4131695"/>
                <a:gd name="connsiteY385" fmla="*/ 1267358 h 1673214"/>
                <a:gd name="connsiteX386" fmla="*/ 1517199 w 4131695"/>
                <a:gd name="connsiteY386" fmla="*/ 1267358 h 1673214"/>
                <a:gd name="connsiteX387" fmla="*/ 1517199 w 4131695"/>
                <a:gd name="connsiteY387" fmla="*/ 1276411 h 1673214"/>
                <a:gd name="connsiteX388" fmla="*/ 1557268 w 4131695"/>
                <a:gd name="connsiteY388" fmla="*/ 1276411 h 1673214"/>
                <a:gd name="connsiteX389" fmla="*/ 1557268 w 4131695"/>
                <a:gd name="connsiteY389" fmla="*/ 1280937 h 1673214"/>
                <a:gd name="connsiteX390" fmla="*/ 1561538 w 4131695"/>
                <a:gd name="connsiteY390" fmla="*/ 1280937 h 1673214"/>
                <a:gd name="connsiteX391" fmla="*/ 1561538 w 4131695"/>
                <a:gd name="connsiteY391" fmla="*/ 1286972 h 1673214"/>
                <a:gd name="connsiteX392" fmla="*/ 1572089 w 4131695"/>
                <a:gd name="connsiteY392" fmla="*/ 1286972 h 1673214"/>
                <a:gd name="connsiteX393" fmla="*/ 1572089 w 4131695"/>
                <a:gd name="connsiteY393" fmla="*/ 1291499 h 1673214"/>
                <a:gd name="connsiteX394" fmla="*/ 1584776 w 4131695"/>
                <a:gd name="connsiteY394" fmla="*/ 1291499 h 1673214"/>
                <a:gd name="connsiteX395" fmla="*/ 1584776 w 4131695"/>
                <a:gd name="connsiteY395" fmla="*/ 1296025 h 1673214"/>
                <a:gd name="connsiteX396" fmla="*/ 1599472 w 4131695"/>
                <a:gd name="connsiteY396" fmla="*/ 1296025 h 1673214"/>
                <a:gd name="connsiteX397" fmla="*/ 1599472 w 4131695"/>
                <a:gd name="connsiteY397" fmla="*/ 1302060 h 1673214"/>
                <a:gd name="connsiteX398" fmla="*/ 1603742 w 4131695"/>
                <a:gd name="connsiteY398" fmla="*/ 1306586 h 1673214"/>
                <a:gd name="connsiteX399" fmla="*/ 1607887 w 4131695"/>
                <a:gd name="connsiteY399" fmla="*/ 1306586 h 1673214"/>
                <a:gd name="connsiteX400" fmla="*/ 1607887 w 4131695"/>
                <a:gd name="connsiteY400" fmla="*/ 1311113 h 1673214"/>
                <a:gd name="connsiteX401" fmla="*/ 1654362 w 4131695"/>
                <a:gd name="connsiteY401" fmla="*/ 1311113 h 1673214"/>
                <a:gd name="connsiteX402" fmla="*/ 1660642 w 4131695"/>
                <a:gd name="connsiteY402" fmla="*/ 1311113 h 1673214"/>
                <a:gd name="connsiteX403" fmla="*/ 1660642 w 4131695"/>
                <a:gd name="connsiteY403" fmla="*/ 1321674 h 1673214"/>
                <a:gd name="connsiteX404" fmla="*/ 1662777 w 4131695"/>
                <a:gd name="connsiteY404" fmla="*/ 1326200 h 1673214"/>
                <a:gd name="connsiteX405" fmla="*/ 1671193 w 4131695"/>
                <a:gd name="connsiteY405" fmla="*/ 1326200 h 1673214"/>
                <a:gd name="connsiteX406" fmla="*/ 1702846 w 4131695"/>
                <a:gd name="connsiteY406" fmla="*/ 1326200 h 1673214"/>
                <a:gd name="connsiteX407" fmla="*/ 1702846 w 4131695"/>
                <a:gd name="connsiteY407" fmla="*/ 1332235 h 1673214"/>
                <a:gd name="connsiteX408" fmla="*/ 1709252 w 4131695"/>
                <a:gd name="connsiteY408" fmla="*/ 1332235 h 1673214"/>
                <a:gd name="connsiteX409" fmla="*/ 1709252 w 4131695"/>
                <a:gd name="connsiteY409" fmla="*/ 1336761 h 1673214"/>
                <a:gd name="connsiteX410" fmla="*/ 1726083 w 4131695"/>
                <a:gd name="connsiteY410" fmla="*/ 1336761 h 1673214"/>
                <a:gd name="connsiteX411" fmla="*/ 1726083 w 4131695"/>
                <a:gd name="connsiteY411" fmla="*/ 1341288 h 1673214"/>
                <a:gd name="connsiteX412" fmla="*/ 1732489 w 4131695"/>
                <a:gd name="connsiteY412" fmla="*/ 1341288 h 1673214"/>
                <a:gd name="connsiteX413" fmla="*/ 1732489 w 4131695"/>
                <a:gd name="connsiteY413" fmla="*/ 1347323 h 1673214"/>
                <a:gd name="connsiteX414" fmla="*/ 1757736 w 4131695"/>
                <a:gd name="connsiteY414" fmla="*/ 1347323 h 1673214"/>
                <a:gd name="connsiteX415" fmla="*/ 1757736 w 4131695"/>
                <a:gd name="connsiteY415" fmla="*/ 1351849 h 1673214"/>
                <a:gd name="connsiteX416" fmla="*/ 1762006 w 4131695"/>
                <a:gd name="connsiteY416" fmla="*/ 1351849 h 1673214"/>
                <a:gd name="connsiteX417" fmla="*/ 1762006 w 4131695"/>
                <a:gd name="connsiteY417" fmla="*/ 1356375 h 1673214"/>
                <a:gd name="connsiteX418" fmla="*/ 1776702 w 4131695"/>
                <a:gd name="connsiteY418" fmla="*/ 1356375 h 1673214"/>
                <a:gd name="connsiteX419" fmla="*/ 1776702 w 4131695"/>
                <a:gd name="connsiteY419" fmla="*/ 1362410 h 1673214"/>
                <a:gd name="connsiteX420" fmla="*/ 1825312 w 4131695"/>
                <a:gd name="connsiteY420" fmla="*/ 1362410 h 1673214"/>
                <a:gd name="connsiteX421" fmla="*/ 1825312 w 4131695"/>
                <a:gd name="connsiteY421" fmla="*/ 1366937 h 1673214"/>
                <a:gd name="connsiteX422" fmla="*/ 1827447 w 4131695"/>
                <a:gd name="connsiteY422" fmla="*/ 1371463 h 1673214"/>
                <a:gd name="connsiteX423" fmla="*/ 1844278 w 4131695"/>
                <a:gd name="connsiteY423" fmla="*/ 1371463 h 1673214"/>
                <a:gd name="connsiteX424" fmla="*/ 1844278 w 4131695"/>
                <a:gd name="connsiteY424" fmla="*/ 1377498 h 1673214"/>
                <a:gd name="connsiteX425" fmla="*/ 1909719 w 4131695"/>
                <a:gd name="connsiteY425" fmla="*/ 1377498 h 1673214"/>
                <a:gd name="connsiteX426" fmla="*/ 1909719 w 4131695"/>
                <a:gd name="connsiteY426" fmla="*/ 1382024 h 1673214"/>
                <a:gd name="connsiteX427" fmla="*/ 1911855 w 4131695"/>
                <a:gd name="connsiteY427" fmla="*/ 1382024 h 1673214"/>
                <a:gd name="connsiteX428" fmla="*/ 1922406 w 4131695"/>
                <a:gd name="connsiteY428" fmla="*/ 1386551 h 1673214"/>
                <a:gd name="connsiteX429" fmla="*/ 1930821 w 4131695"/>
                <a:gd name="connsiteY429" fmla="*/ 1386551 h 1673214"/>
                <a:gd name="connsiteX430" fmla="*/ 1930821 w 4131695"/>
                <a:gd name="connsiteY430" fmla="*/ 1392586 h 1673214"/>
                <a:gd name="connsiteX431" fmla="*/ 1975160 w 4131695"/>
                <a:gd name="connsiteY431" fmla="*/ 1392586 h 1673214"/>
                <a:gd name="connsiteX432" fmla="*/ 1985711 w 4131695"/>
                <a:gd name="connsiteY432" fmla="*/ 1397112 h 1673214"/>
                <a:gd name="connsiteX433" fmla="*/ 1987721 w 4131695"/>
                <a:gd name="connsiteY433" fmla="*/ 1397112 h 1673214"/>
                <a:gd name="connsiteX434" fmla="*/ 2006813 w 4131695"/>
                <a:gd name="connsiteY434" fmla="*/ 1397112 h 1673214"/>
                <a:gd name="connsiteX435" fmla="*/ 2013093 w 4131695"/>
                <a:gd name="connsiteY435" fmla="*/ 1397112 h 1673214"/>
                <a:gd name="connsiteX436" fmla="*/ 2013093 w 4131695"/>
                <a:gd name="connsiteY436" fmla="*/ 1401638 h 1673214"/>
                <a:gd name="connsiteX437" fmla="*/ 2015229 w 4131695"/>
                <a:gd name="connsiteY437" fmla="*/ 1401638 h 1673214"/>
                <a:gd name="connsiteX438" fmla="*/ 2027915 w 4131695"/>
                <a:gd name="connsiteY438" fmla="*/ 1401638 h 1673214"/>
                <a:gd name="connsiteX439" fmla="*/ 2036331 w 4131695"/>
                <a:gd name="connsiteY439" fmla="*/ 1407673 h 1673214"/>
                <a:gd name="connsiteX440" fmla="*/ 2097501 w 4131695"/>
                <a:gd name="connsiteY440" fmla="*/ 1407673 h 1673214"/>
                <a:gd name="connsiteX441" fmla="*/ 2097501 w 4131695"/>
                <a:gd name="connsiteY441" fmla="*/ 1412199 h 1673214"/>
                <a:gd name="connsiteX442" fmla="*/ 2110187 w 4131695"/>
                <a:gd name="connsiteY442" fmla="*/ 1412199 h 1673214"/>
                <a:gd name="connsiteX443" fmla="*/ 2110187 w 4131695"/>
                <a:gd name="connsiteY443" fmla="*/ 1418234 h 1673214"/>
                <a:gd name="connsiteX444" fmla="*/ 2114332 w 4131695"/>
                <a:gd name="connsiteY444" fmla="*/ 1418234 h 1673214"/>
                <a:gd name="connsiteX445" fmla="*/ 2114332 w 4131695"/>
                <a:gd name="connsiteY445" fmla="*/ 1422761 h 1673214"/>
                <a:gd name="connsiteX446" fmla="*/ 2120738 w 4131695"/>
                <a:gd name="connsiteY446" fmla="*/ 1422761 h 1673214"/>
                <a:gd name="connsiteX447" fmla="*/ 2131289 w 4131695"/>
                <a:gd name="connsiteY447" fmla="*/ 1422761 h 1673214"/>
                <a:gd name="connsiteX448" fmla="*/ 2131289 w 4131695"/>
                <a:gd name="connsiteY448" fmla="*/ 1428796 h 1673214"/>
                <a:gd name="connsiteX449" fmla="*/ 2162942 w 4131695"/>
                <a:gd name="connsiteY449" fmla="*/ 1428796 h 1673214"/>
                <a:gd name="connsiteX450" fmla="*/ 2162942 w 4131695"/>
                <a:gd name="connsiteY450" fmla="*/ 1433322 h 1673214"/>
                <a:gd name="connsiteX451" fmla="*/ 2194595 w 4131695"/>
                <a:gd name="connsiteY451" fmla="*/ 1433322 h 1673214"/>
                <a:gd name="connsiteX452" fmla="*/ 2198740 w 4131695"/>
                <a:gd name="connsiteY452" fmla="*/ 1433322 h 1673214"/>
                <a:gd name="connsiteX453" fmla="*/ 2200875 w 4131695"/>
                <a:gd name="connsiteY453" fmla="*/ 1433322 h 1673214"/>
                <a:gd name="connsiteX454" fmla="*/ 2200875 w 4131695"/>
                <a:gd name="connsiteY454" fmla="*/ 1439357 h 1673214"/>
                <a:gd name="connsiteX455" fmla="*/ 2279002 w 4131695"/>
                <a:gd name="connsiteY455" fmla="*/ 1439357 h 1673214"/>
                <a:gd name="connsiteX456" fmla="*/ 2340172 w 4131695"/>
                <a:gd name="connsiteY456" fmla="*/ 1439357 h 1673214"/>
                <a:gd name="connsiteX457" fmla="*/ 2346453 w 4131695"/>
                <a:gd name="connsiteY457" fmla="*/ 1439357 h 1673214"/>
                <a:gd name="connsiteX458" fmla="*/ 2352859 w 4131695"/>
                <a:gd name="connsiteY458" fmla="*/ 1439357 h 1673214"/>
                <a:gd name="connsiteX459" fmla="*/ 2359139 w 4131695"/>
                <a:gd name="connsiteY459" fmla="*/ 1439357 h 1673214"/>
                <a:gd name="connsiteX460" fmla="*/ 2384511 w 4131695"/>
                <a:gd name="connsiteY460" fmla="*/ 1439357 h 1673214"/>
                <a:gd name="connsiteX461" fmla="*/ 2384511 w 4131695"/>
                <a:gd name="connsiteY461" fmla="*/ 1445392 h 1673214"/>
                <a:gd name="connsiteX462" fmla="*/ 2397198 w 4131695"/>
                <a:gd name="connsiteY462" fmla="*/ 1445392 h 1673214"/>
                <a:gd name="connsiteX463" fmla="*/ 2397198 w 4131695"/>
                <a:gd name="connsiteY463" fmla="*/ 1451427 h 1673214"/>
                <a:gd name="connsiteX464" fmla="*/ 2401343 w 4131695"/>
                <a:gd name="connsiteY464" fmla="*/ 1451427 h 1673214"/>
                <a:gd name="connsiteX465" fmla="*/ 2401343 w 4131695"/>
                <a:gd name="connsiteY465" fmla="*/ 1455953 h 1673214"/>
                <a:gd name="connsiteX466" fmla="*/ 2437266 w 4131695"/>
                <a:gd name="connsiteY466" fmla="*/ 1455953 h 1673214"/>
                <a:gd name="connsiteX467" fmla="*/ 2437266 w 4131695"/>
                <a:gd name="connsiteY467" fmla="*/ 1461989 h 1673214"/>
                <a:gd name="connsiteX468" fmla="*/ 2449952 w 4131695"/>
                <a:gd name="connsiteY468" fmla="*/ 1461989 h 1673214"/>
                <a:gd name="connsiteX469" fmla="*/ 2449952 w 4131695"/>
                <a:gd name="connsiteY469" fmla="*/ 1468024 h 1673214"/>
                <a:gd name="connsiteX470" fmla="*/ 2468919 w 4131695"/>
                <a:gd name="connsiteY470" fmla="*/ 1468024 h 1673214"/>
                <a:gd name="connsiteX471" fmla="*/ 2468919 w 4131695"/>
                <a:gd name="connsiteY471" fmla="*/ 1474059 h 1673214"/>
                <a:gd name="connsiteX472" fmla="*/ 2481605 w 4131695"/>
                <a:gd name="connsiteY472" fmla="*/ 1474059 h 1673214"/>
                <a:gd name="connsiteX473" fmla="*/ 2481605 w 4131695"/>
                <a:gd name="connsiteY473" fmla="*/ 1480094 h 1673214"/>
                <a:gd name="connsiteX474" fmla="*/ 2496301 w 4131695"/>
                <a:gd name="connsiteY474" fmla="*/ 1480094 h 1673214"/>
                <a:gd name="connsiteX475" fmla="*/ 2498437 w 4131695"/>
                <a:gd name="connsiteY475" fmla="*/ 1480094 h 1673214"/>
                <a:gd name="connsiteX476" fmla="*/ 2498437 w 4131695"/>
                <a:gd name="connsiteY476" fmla="*/ 1486129 h 1673214"/>
                <a:gd name="connsiteX477" fmla="*/ 2508987 w 4131695"/>
                <a:gd name="connsiteY477" fmla="*/ 1486129 h 1673214"/>
                <a:gd name="connsiteX478" fmla="*/ 2508987 w 4131695"/>
                <a:gd name="connsiteY478" fmla="*/ 1490655 h 1673214"/>
                <a:gd name="connsiteX479" fmla="*/ 2513258 w 4131695"/>
                <a:gd name="connsiteY479" fmla="*/ 1496690 h 1673214"/>
                <a:gd name="connsiteX480" fmla="*/ 2566013 w 4131695"/>
                <a:gd name="connsiteY480" fmla="*/ 1496690 h 1673214"/>
                <a:gd name="connsiteX481" fmla="*/ 2566013 w 4131695"/>
                <a:gd name="connsiteY481" fmla="*/ 1502725 h 1673214"/>
                <a:gd name="connsiteX482" fmla="*/ 2603946 w 4131695"/>
                <a:gd name="connsiteY482" fmla="*/ 1502725 h 1673214"/>
                <a:gd name="connsiteX483" fmla="*/ 2603946 w 4131695"/>
                <a:gd name="connsiteY483" fmla="*/ 1508760 h 1673214"/>
                <a:gd name="connsiteX484" fmla="*/ 2646150 w 4131695"/>
                <a:gd name="connsiteY484" fmla="*/ 1508760 h 1673214"/>
                <a:gd name="connsiteX485" fmla="*/ 2660971 w 4131695"/>
                <a:gd name="connsiteY485" fmla="*/ 1508760 h 1673214"/>
                <a:gd name="connsiteX486" fmla="*/ 2660971 w 4131695"/>
                <a:gd name="connsiteY486" fmla="*/ 1514795 h 1673214"/>
                <a:gd name="connsiteX487" fmla="*/ 2669387 w 4131695"/>
                <a:gd name="connsiteY487" fmla="*/ 1514795 h 1673214"/>
                <a:gd name="connsiteX488" fmla="*/ 2669387 w 4131695"/>
                <a:gd name="connsiteY488" fmla="*/ 1520830 h 1673214"/>
                <a:gd name="connsiteX489" fmla="*/ 2675667 w 4131695"/>
                <a:gd name="connsiteY489" fmla="*/ 1520830 h 1673214"/>
                <a:gd name="connsiteX490" fmla="*/ 2701039 w 4131695"/>
                <a:gd name="connsiteY490" fmla="*/ 1520830 h 1673214"/>
                <a:gd name="connsiteX491" fmla="*/ 2701039 w 4131695"/>
                <a:gd name="connsiteY491" fmla="*/ 1526865 h 1673214"/>
                <a:gd name="connsiteX492" fmla="*/ 2703175 w 4131695"/>
                <a:gd name="connsiteY492" fmla="*/ 1526865 h 1673214"/>
                <a:gd name="connsiteX493" fmla="*/ 2730557 w 4131695"/>
                <a:gd name="connsiteY493" fmla="*/ 1526865 h 1673214"/>
                <a:gd name="connsiteX494" fmla="*/ 2741108 w 4131695"/>
                <a:gd name="connsiteY494" fmla="*/ 1526865 h 1673214"/>
                <a:gd name="connsiteX495" fmla="*/ 2741108 w 4131695"/>
                <a:gd name="connsiteY495" fmla="*/ 1532900 h 1673214"/>
                <a:gd name="connsiteX496" fmla="*/ 2743243 w 4131695"/>
                <a:gd name="connsiteY496" fmla="*/ 1532900 h 1673214"/>
                <a:gd name="connsiteX497" fmla="*/ 2743243 w 4131695"/>
                <a:gd name="connsiteY497" fmla="*/ 1538935 h 1673214"/>
                <a:gd name="connsiteX498" fmla="*/ 2766480 w 4131695"/>
                <a:gd name="connsiteY498" fmla="*/ 1538935 h 1673214"/>
                <a:gd name="connsiteX499" fmla="*/ 2787582 w 4131695"/>
                <a:gd name="connsiteY499" fmla="*/ 1538935 h 1673214"/>
                <a:gd name="connsiteX500" fmla="*/ 2787582 w 4131695"/>
                <a:gd name="connsiteY500" fmla="*/ 1544970 h 1673214"/>
                <a:gd name="connsiteX501" fmla="*/ 2793863 w 4131695"/>
                <a:gd name="connsiteY501" fmla="*/ 1551005 h 1673214"/>
                <a:gd name="connsiteX502" fmla="*/ 2827651 w 4131695"/>
                <a:gd name="connsiteY502" fmla="*/ 1551005 h 1673214"/>
                <a:gd name="connsiteX503" fmla="*/ 2827651 w 4131695"/>
                <a:gd name="connsiteY503" fmla="*/ 1557040 h 1673214"/>
                <a:gd name="connsiteX504" fmla="*/ 2831796 w 4131695"/>
                <a:gd name="connsiteY504" fmla="*/ 1557040 h 1673214"/>
                <a:gd name="connsiteX505" fmla="*/ 2831796 w 4131695"/>
                <a:gd name="connsiteY505" fmla="*/ 1563075 h 1673214"/>
                <a:gd name="connsiteX506" fmla="*/ 2848753 w 4131695"/>
                <a:gd name="connsiteY506" fmla="*/ 1563075 h 1673214"/>
                <a:gd name="connsiteX507" fmla="*/ 2850888 w 4131695"/>
                <a:gd name="connsiteY507" fmla="*/ 1569110 h 1673214"/>
                <a:gd name="connsiteX508" fmla="*/ 2924744 w 4131695"/>
                <a:gd name="connsiteY508" fmla="*/ 1569110 h 1673214"/>
                <a:gd name="connsiteX509" fmla="*/ 2924744 w 4131695"/>
                <a:gd name="connsiteY509" fmla="*/ 1575145 h 1673214"/>
                <a:gd name="connsiteX510" fmla="*/ 2960542 w 4131695"/>
                <a:gd name="connsiteY510" fmla="*/ 1575145 h 1673214"/>
                <a:gd name="connsiteX511" fmla="*/ 2968958 w 4131695"/>
                <a:gd name="connsiteY511" fmla="*/ 1575145 h 1673214"/>
                <a:gd name="connsiteX512" fmla="*/ 2988050 w 4131695"/>
                <a:gd name="connsiteY512" fmla="*/ 1575145 h 1673214"/>
                <a:gd name="connsiteX513" fmla="*/ 2996466 w 4131695"/>
                <a:gd name="connsiteY513" fmla="*/ 1575145 h 1673214"/>
                <a:gd name="connsiteX514" fmla="*/ 3002746 w 4131695"/>
                <a:gd name="connsiteY514" fmla="*/ 1575145 h 1673214"/>
                <a:gd name="connsiteX515" fmla="*/ 3002746 w 4131695"/>
                <a:gd name="connsiteY515" fmla="*/ 1581181 h 1673214"/>
                <a:gd name="connsiteX516" fmla="*/ 3011162 w 4131695"/>
                <a:gd name="connsiteY516" fmla="*/ 1581181 h 1673214"/>
                <a:gd name="connsiteX517" fmla="*/ 3017568 w 4131695"/>
                <a:gd name="connsiteY517" fmla="*/ 1581181 h 1673214"/>
                <a:gd name="connsiteX518" fmla="*/ 3017568 w 4131695"/>
                <a:gd name="connsiteY518" fmla="*/ 1588724 h 1673214"/>
                <a:gd name="connsiteX519" fmla="*/ 3047085 w 4131695"/>
                <a:gd name="connsiteY519" fmla="*/ 1588724 h 1673214"/>
                <a:gd name="connsiteX520" fmla="*/ 3047085 w 4131695"/>
                <a:gd name="connsiteY520" fmla="*/ 1594759 h 1673214"/>
                <a:gd name="connsiteX521" fmla="*/ 3076603 w 4131695"/>
                <a:gd name="connsiteY521" fmla="*/ 1594759 h 1673214"/>
                <a:gd name="connsiteX522" fmla="*/ 3087154 w 4131695"/>
                <a:gd name="connsiteY522" fmla="*/ 1594759 h 1673214"/>
                <a:gd name="connsiteX523" fmla="*/ 3087154 w 4131695"/>
                <a:gd name="connsiteY523" fmla="*/ 1600794 h 1673214"/>
                <a:gd name="connsiteX524" fmla="*/ 3169426 w 4131695"/>
                <a:gd name="connsiteY524" fmla="*/ 1600794 h 1673214"/>
                <a:gd name="connsiteX525" fmla="*/ 3192663 w 4131695"/>
                <a:gd name="connsiteY525" fmla="*/ 1600794 h 1673214"/>
                <a:gd name="connsiteX526" fmla="*/ 3196934 w 4131695"/>
                <a:gd name="connsiteY526" fmla="*/ 1600794 h 1673214"/>
                <a:gd name="connsiteX527" fmla="*/ 3215900 w 4131695"/>
                <a:gd name="connsiteY527" fmla="*/ 1600794 h 1673214"/>
                <a:gd name="connsiteX528" fmla="*/ 3239137 w 4131695"/>
                <a:gd name="connsiteY528" fmla="*/ 1600794 h 1673214"/>
                <a:gd name="connsiteX529" fmla="*/ 3262374 w 4131695"/>
                <a:gd name="connsiteY529" fmla="*/ 1600794 h 1673214"/>
                <a:gd name="connsiteX530" fmla="*/ 3270790 w 4131695"/>
                <a:gd name="connsiteY530" fmla="*/ 1600794 h 1673214"/>
                <a:gd name="connsiteX531" fmla="*/ 3300307 w 4131695"/>
                <a:gd name="connsiteY531" fmla="*/ 1600794 h 1673214"/>
                <a:gd name="connsiteX532" fmla="*/ 3300307 w 4131695"/>
                <a:gd name="connsiteY532" fmla="*/ 1608338 h 1673214"/>
                <a:gd name="connsiteX533" fmla="*/ 3302443 w 4131695"/>
                <a:gd name="connsiteY533" fmla="*/ 1608338 h 1673214"/>
                <a:gd name="connsiteX534" fmla="*/ 3331960 w 4131695"/>
                <a:gd name="connsiteY534" fmla="*/ 1608338 h 1673214"/>
                <a:gd name="connsiteX535" fmla="*/ 3338241 w 4131695"/>
                <a:gd name="connsiteY535" fmla="*/ 1608338 h 1673214"/>
                <a:gd name="connsiteX536" fmla="*/ 3342511 w 4131695"/>
                <a:gd name="connsiteY536" fmla="*/ 1608338 h 1673214"/>
                <a:gd name="connsiteX537" fmla="*/ 3342511 w 4131695"/>
                <a:gd name="connsiteY537" fmla="*/ 1615882 h 1673214"/>
                <a:gd name="connsiteX538" fmla="*/ 3350927 w 4131695"/>
                <a:gd name="connsiteY538" fmla="*/ 1615882 h 1673214"/>
                <a:gd name="connsiteX539" fmla="*/ 3365749 w 4131695"/>
                <a:gd name="connsiteY539" fmla="*/ 1615882 h 1673214"/>
                <a:gd name="connsiteX540" fmla="*/ 3390995 w 4131695"/>
                <a:gd name="connsiteY540" fmla="*/ 1615882 h 1673214"/>
                <a:gd name="connsiteX541" fmla="*/ 3420639 w 4131695"/>
                <a:gd name="connsiteY541" fmla="*/ 1615882 h 1673214"/>
                <a:gd name="connsiteX542" fmla="*/ 3420639 w 4131695"/>
                <a:gd name="connsiteY542" fmla="*/ 1624935 h 1673214"/>
                <a:gd name="connsiteX543" fmla="*/ 3422648 w 4131695"/>
                <a:gd name="connsiteY543" fmla="*/ 1624935 h 1673214"/>
                <a:gd name="connsiteX544" fmla="*/ 3422648 w 4131695"/>
                <a:gd name="connsiteY544" fmla="*/ 1633987 h 1673214"/>
                <a:gd name="connsiteX545" fmla="*/ 3439605 w 4131695"/>
                <a:gd name="connsiteY545" fmla="*/ 1633987 h 1673214"/>
                <a:gd name="connsiteX546" fmla="*/ 3439605 w 4131695"/>
                <a:gd name="connsiteY546" fmla="*/ 1641531 h 1673214"/>
                <a:gd name="connsiteX547" fmla="*/ 3443750 w 4131695"/>
                <a:gd name="connsiteY547" fmla="*/ 1641531 h 1673214"/>
                <a:gd name="connsiteX548" fmla="*/ 3456436 w 4131695"/>
                <a:gd name="connsiteY548" fmla="*/ 1641531 h 1673214"/>
                <a:gd name="connsiteX549" fmla="*/ 3458571 w 4131695"/>
                <a:gd name="connsiteY549" fmla="*/ 1641531 h 1673214"/>
                <a:gd name="connsiteX550" fmla="*/ 3498640 w 4131695"/>
                <a:gd name="connsiteY550" fmla="*/ 1641531 h 1673214"/>
                <a:gd name="connsiteX551" fmla="*/ 3502911 w 4131695"/>
                <a:gd name="connsiteY551" fmla="*/ 1641531 h 1673214"/>
                <a:gd name="connsiteX552" fmla="*/ 3517607 w 4131695"/>
                <a:gd name="connsiteY552" fmla="*/ 1641531 h 1673214"/>
                <a:gd name="connsiteX553" fmla="*/ 3517607 w 4131695"/>
                <a:gd name="connsiteY553" fmla="*/ 1652092 h 1673214"/>
                <a:gd name="connsiteX554" fmla="*/ 3528158 w 4131695"/>
                <a:gd name="connsiteY554" fmla="*/ 1652092 h 1673214"/>
                <a:gd name="connsiteX555" fmla="*/ 3528158 w 4131695"/>
                <a:gd name="connsiteY555" fmla="*/ 1661145 h 1673214"/>
                <a:gd name="connsiteX556" fmla="*/ 3583047 w 4131695"/>
                <a:gd name="connsiteY556" fmla="*/ 1661145 h 1673214"/>
                <a:gd name="connsiteX557" fmla="*/ 3591463 w 4131695"/>
                <a:gd name="connsiteY557" fmla="*/ 1661145 h 1673214"/>
                <a:gd name="connsiteX558" fmla="*/ 3618971 w 4131695"/>
                <a:gd name="connsiteY558" fmla="*/ 1661145 h 1673214"/>
                <a:gd name="connsiteX559" fmla="*/ 3621106 w 4131695"/>
                <a:gd name="connsiteY559" fmla="*/ 1661145 h 1673214"/>
                <a:gd name="connsiteX560" fmla="*/ 3673861 w 4131695"/>
                <a:gd name="connsiteY560" fmla="*/ 1661145 h 1673214"/>
                <a:gd name="connsiteX561" fmla="*/ 3673861 w 4131695"/>
                <a:gd name="connsiteY561" fmla="*/ 1673215 h 1673214"/>
                <a:gd name="connsiteX562" fmla="*/ 3680141 w 4131695"/>
                <a:gd name="connsiteY562" fmla="*/ 1673215 h 1673214"/>
                <a:gd name="connsiteX563" fmla="*/ 3696973 w 4131695"/>
                <a:gd name="connsiteY563" fmla="*/ 1673215 h 1673214"/>
                <a:gd name="connsiteX564" fmla="*/ 3707523 w 4131695"/>
                <a:gd name="connsiteY564" fmla="*/ 1673215 h 1673214"/>
                <a:gd name="connsiteX565" fmla="*/ 3711794 w 4131695"/>
                <a:gd name="connsiteY565" fmla="*/ 1673215 h 1673214"/>
                <a:gd name="connsiteX566" fmla="*/ 3722345 w 4131695"/>
                <a:gd name="connsiteY566" fmla="*/ 1673215 h 1673214"/>
                <a:gd name="connsiteX567" fmla="*/ 3737166 w 4131695"/>
                <a:gd name="connsiteY567" fmla="*/ 1673215 h 1673214"/>
                <a:gd name="connsiteX568" fmla="*/ 3743447 w 4131695"/>
                <a:gd name="connsiteY568" fmla="*/ 1673215 h 1673214"/>
                <a:gd name="connsiteX569" fmla="*/ 3760278 w 4131695"/>
                <a:gd name="connsiteY569" fmla="*/ 1673215 h 1673214"/>
                <a:gd name="connsiteX570" fmla="*/ 3770829 w 4131695"/>
                <a:gd name="connsiteY570" fmla="*/ 1673215 h 1673214"/>
                <a:gd name="connsiteX571" fmla="*/ 3808888 w 4131695"/>
                <a:gd name="connsiteY571" fmla="*/ 1673215 h 1673214"/>
                <a:gd name="connsiteX572" fmla="*/ 3819439 w 4131695"/>
                <a:gd name="connsiteY572" fmla="*/ 1673215 h 1673214"/>
                <a:gd name="connsiteX573" fmla="*/ 3823584 w 4131695"/>
                <a:gd name="connsiteY573" fmla="*/ 1673215 h 1673214"/>
                <a:gd name="connsiteX574" fmla="*/ 3846821 w 4131695"/>
                <a:gd name="connsiteY574" fmla="*/ 1673215 h 1673214"/>
                <a:gd name="connsiteX575" fmla="*/ 3872193 w 4131695"/>
                <a:gd name="connsiteY575" fmla="*/ 1673215 h 1673214"/>
                <a:gd name="connsiteX576" fmla="*/ 3874329 w 4131695"/>
                <a:gd name="connsiteY576" fmla="*/ 1673215 h 1673214"/>
                <a:gd name="connsiteX577" fmla="*/ 3893295 w 4131695"/>
                <a:gd name="connsiteY577" fmla="*/ 1673215 h 1673214"/>
                <a:gd name="connsiteX578" fmla="*/ 3905981 w 4131695"/>
                <a:gd name="connsiteY578" fmla="*/ 1673215 h 1673214"/>
                <a:gd name="connsiteX579" fmla="*/ 3910127 w 4131695"/>
                <a:gd name="connsiteY579" fmla="*/ 1673215 h 1673214"/>
                <a:gd name="connsiteX580" fmla="*/ 3916532 w 4131695"/>
                <a:gd name="connsiteY580" fmla="*/ 1673215 h 1673214"/>
                <a:gd name="connsiteX581" fmla="*/ 3922813 w 4131695"/>
                <a:gd name="connsiteY581" fmla="*/ 1673215 h 1673214"/>
                <a:gd name="connsiteX582" fmla="*/ 3927083 w 4131695"/>
                <a:gd name="connsiteY582" fmla="*/ 1673215 h 1673214"/>
                <a:gd name="connsiteX583" fmla="*/ 3929093 w 4131695"/>
                <a:gd name="connsiteY583" fmla="*/ 1673215 h 1673214"/>
                <a:gd name="connsiteX584" fmla="*/ 3962881 w 4131695"/>
                <a:gd name="connsiteY584" fmla="*/ 1673215 h 1673214"/>
                <a:gd name="connsiteX585" fmla="*/ 3998805 w 4131695"/>
                <a:gd name="connsiteY585" fmla="*/ 1673215 h 1673214"/>
                <a:gd name="connsiteX586" fmla="*/ 4013500 w 4131695"/>
                <a:gd name="connsiteY586" fmla="*/ 1673215 h 1673214"/>
                <a:gd name="connsiteX587" fmla="*/ 4043144 w 4131695"/>
                <a:gd name="connsiteY587" fmla="*/ 1673215 h 1673214"/>
                <a:gd name="connsiteX588" fmla="*/ 4053695 w 4131695"/>
                <a:gd name="connsiteY588" fmla="*/ 1673215 h 1673214"/>
                <a:gd name="connsiteX589" fmla="*/ 4066255 w 4131695"/>
                <a:gd name="connsiteY589" fmla="*/ 1673215 h 1673214"/>
                <a:gd name="connsiteX590" fmla="*/ 4131696 w 4131695"/>
                <a:gd name="connsiteY590" fmla="*/ 1673215 h 16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Lst>
              <a:rect l="l" t="t" r="r" b="b"/>
              <a:pathLst>
                <a:path w="4131695" h="1673214">
                  <a:moveTo>
                    <a:pt x="0" y="0"/>
                  </a:moveTo>
                  <a:lnTo>
                    <a:pt x="0" y="0"/>
                  </a:lnTo>
                  <a:lnTo>
                    <a:pt x="12686" y="0"/>
                  </a:lnTo>
                  <a:lnTo>
                    <a:pt x="12686" y="4526"/>
                  </a:lnTo>
                  <a:lnTo>
                    <a:pt x="18967" y="4526"/>
                  </a:lnTo>
                  <a:lnTo>
                    <a:pt x="18967" y="9053"/>
                  </a:lnTo>
                  <a:lnTo>
                    <a:pt x="52755" y="9053"/>
                  </a:lnTo>
                  <a:lnTo>
                    <a:pt x="52755" y="19614"/>
                  </a:lnTo>
                  <a:lnTo>
                    <a:pt x="54890" y="19614"/>
                  </a:lnTo>
                  <a:lnTo>
                    <a:pt x="54890" y="28666"/>
                  </a:lnTo>
                  <a:lnTo>
                    <a:pt x="63306" y="28666"/>
                  </a:lnTo>
                  <a:lnTo>
                    <a:pt x="63306" y="39228"/>
                  </a:lnTo>
                  <a:lnTo>
                    <a:pt x="67451" y="39228"/>
                  </a:lnTo>
                  <a:lnTo>
                    <a:pt x="67451" y="43754"/>
                  </a:lnTo>
                  <a:lnTo>
                    <a:pt x="88552" y="43754"/>
                  </a:lnTo>
                  <a:lnTo>
                    <a:pt x="88552" y="54315"/>
                  </a:lnTo>
                  <a:lnTo>
                    <a:pt x="92823" y="58842"/>
                  </a:lnTo>
                  <a:lnTo>
                    <a:pt x="99103" y="58842"/>
                  </a:lnTo>
                  <a:lnTo>
                    <a:pt x="99103" y="63368"/>
                  </a:lnTo>
                  <a:lnTo>
                    <a:pt x="105509" y="63368"/>
                  </a:lnTo>
                  <a:lnTo>
                    <a:pt x="105509" y="67894"/>
                  </a:lnTo>
                  <a:lnTo>
                    <a:pt x="109654" y="67894"/>
                  </a:lnTo>
                  <a:lnTo>
                    <a:pt x="109654" y="73929"/>
                  </a:lnTo>
                  <a:lnTo>
                    <a:pt x="111790" y="73929"/>
                  </a:lnTo>
                  <a:lnTo>
                    <a:pt x="111790" y="82982"/>
                  </a:lnTo>
                  <a:lnTo>
                    <a:pt x="113925" y="82982"/>
                  </a:lnTo>
                  <a:lnTo>
                    <a:pt x="113925" y="89017"/>
                  </a:lnTo>
                  <a:lnTo>
                    <a:pt x="120205" y="93543"/>
                  </a:lnTo>
                  <a:lnTo>
                    <a:pt x="120205" y="102596"/>
                  </a:lnTo>
                  <a:lnTo>
                    <a:pt x="130756" y="102596"/>
                  </a:lnTo>
                  <a:lnTo>
                    <a:pt x="130756" y="108631"/>
                  </a:lnTo>
                  <a:lnTo>
                    <a:pt x="139297" y="108631"/>
                  </a:lnTo>
                  <a:lnTo>
                    <a:pt x="139297" y="113157"/>
                  </a:lnTo>
                  <a:lnTo>
                    <a:pt x="143442" y="113157"/>
                  </a:lnTo>
                  <a:lnTo>
                    <a:pt x="143442" y="117683"/>
                  </a:lnTo>
                  <a:lnTo>
                    <a:pt x="149848" y="122210"/>
                  </a:lnTo>
                  <a:lnTo>
                    <a:pt x="151858" y="122210"/>
                  </a:lnTo>
                  <a:lnTo>
                    <a:pt x="151858" y="128245"/>
                  </a:lnTo>
                  <a:lnTo>
                    <a:pt x="160399" y="128245"/>
                  </a:lnTo>
                  <a:lnTo>
                    <a:pt x="160399" y="132771"/>
                  </a:lnTo>
                  <a:lnTo>
                    <a:pt x="166680" y="132771"/>
                  </a:lnTo>
                  <a:lnTo>
                    <a:pt x="166680" y="137297"/>
                  </a:lnTo>
                  <a:lnTo>
                    <a:pt x="166680" y="141823"/>
                  </a:lnTo>
                  <a:lnTo>
                    <a:pt x="175095" y="147858"/>
                  </a:lnTo>
                  <a:lnTo>
                    <a:pt x="187782" y="147858"/>
                  </a:lnTo>
                  <a:lnTo>
                    <a:pt x="187782" y="152385"/>
                  </a:lnTo>
                  <a:lnTo>
                    <a:pt x="192052" y="152385"/>
                  </a:lnTo>
                  <a:lnTo>
                    <a:pt x="192052" y="156911"/>
                  </a:lnTo>
                  <a:lnTo>
                    <a:pt x="202603" y="156911"/>
                  </a:lnTo>
                  <a:lnTo>
                    <a:pt x="202603" y="167472"/>
                  </a:lnTo>
                  <a:lnTo>
                    <a:pt x="204613" y="167472"/>
                  </a:lnTo>
                  <a:lnTo>
                    <a:pt x="204613" y="171999"/>
                  </a:lnTo>
                  <a:lnTo>
                    <a:pt x="206748" y="176525"/>
                  </a:lnTo>
                  <a:lnTo>
                    <a:pt x="206748" y="187086"/>
                  </a:lnTo>
                  <a:lnTo>
                    <a:pt x="208883" y="191613"/>
                  </a:lnTo>
                  <a:lnTo>
                    <a:pt x="213154" y="191613"/>
                  </a:lnTo>
                  <a:lnTo>
                    <a:pt x="213154" y="196139"/>
                  </a:lnTo>
                  <a:lnTo>
                    <a:pt x="219434" y="196139"/>
                  </a:lnTo>
                  <a:lnTo>
                    <a:pt x="221570" y="196139"/>
                  </a:lnTo>
                  <a:lnTo>
                    <a:pt x="221570" y="206700"/>
                  </a:lnTo>
                  <a:lnTo>
                    <a:pt x="221570" y="211226"/>
                  </a:lnTo>
                  <a:lnTo>
                    <a:pt x="236266" y="211226"/>
                  </a:lnTo>
                  <a:lnTo>
                    <a:pt x="236266" y="215753"/>
                  </a:lnTo>
                  <a:lnTo>
                    <a:pt x="238401" y="221788"/>
                  </a:lnTo>
                  <a:lnTo>
                    <a:pt x="244807" y="221788"/>
                  </a:lnTo>
                  <a:lnTo>
                    <a:pt x="244807" y="230840"/>
                  </a:lnTo>
                  <a:lnTo>
                    <a:pt x="248952" y="230840"/>
                  </a:lnTo>
                  <a:lnTo>
                    <a:pt x="248952" y="235367"/>
                  </a:lnTo>
                  <a:lnTo>
                    <a:pt x="270054" y="235367"/>
                  </a:lnTo>
                  <a:lnTo>
                    <a:pt x="270054" y="241402"/>
                  </a:lnTo>
                  <a:lnTo>
                    <a:pt x="272189" y="245928"/>
                  </a:lnTo>
                  <a:lnTo>
                    <a:pt x="274324" y="245928"/>
                  </a:lnTo>
                  <a:lnTo>
                    <a:pt x="274324" y="250454"/>
                  </a:lnTo>
                  <a:lnTo>
                    <a:pt x="276460" y="254980"/>
                  </a:lnTo>
                  <a:lnTo>
                    <a:pt x="276460" y="261015"/>
                  </a:lnTo>
                  <a:lnTo>
                    <a:pt x="289020" y="261015"/>
                  </a:lnTo>
                  <a:lnTo>
                    <a:pt x="289020" y="270068"/>
                  </a:lnTo>
                  <a:lnTo>
                    <a:pt x="291156" y="270068"/>
                  </a:lnTo>
                  <a:lnTo>
                    <a:pt x="291156" y="280629"/>
                  </a:lnTo>
                  <a:lnTo>
                    <a:pt x="293291" y="285156"/>
                  </a:lnTo>
                  <a:lnTo>
                    <a:pt x="303842" y="285156"/>
                  </a:lnTo>
                  <a:lnTo>
                    <a:pt x="303842" y="295717"/>
                  </a:lnTo>
                  <a:lnTo>
                    <a:pt x="305977" y="300243"/>
                  </a:lnTo>
                  <a:lnTo>
                    <a:pt x="308112" y="300243"/>
                  </a:lnTo>
                  <a:lnTo>
                    <a:pt x="308112" y="304770"/>
                  </a:lnTo>
                  <a:lnTo>
                    <a:pt x="310122" y="309296"/>
                  </a:lnTo>
                  <a:lnTo>
                    <a:pt x="312257" y="309296"/>
                  </a:lnTo>
                  <a:lnTo>
                    <a:pt x="312257" y="315331"/>
                  </a:lnTo>
                  <a:lnTo>
                    <a:pt x="318663" y="315331"/>
                  </a:lnTo>
                  <a:lnTo>
                    <a:pt x="318663" y="330418"/>
                  </a:lnTo>
                  <a:lnTo>
                    <a:pt x="318663" y="334945"/>
                  </a:lnTo>
                  <a:lnTo>
                    <a:pt x="322808" y="334945"/>
                  </a:lnTo>
                  <a:lnTo>
                    <a:pt x="322808" y="343997"/>
                  </a:lnTo>
                  <a:lnTo>
                    <a:pt x="329214" y="343997"/>
                  </a:lnTo>
                  <a:lnTo>
                    <a:pt x="329214" y="350032"/>
                  </a:lnTo>
                  <a:lnTo>
                    <a:pt x="333359" y="354559"/>
                  </a:lnTo>
                  <a:lnTo>
                    <a:pt x="333359" y="359085"/>
                  </a:lnTo>
                  <a:lnTo>
                    <a:pt x="335495" y="359085"/>
                  </a:lnTo>
                  <a:lnTo>
                    <a:pt x="335495" y="378699"/>
                  </a:lnTo>
                  <a:lnTo>
                    <a:pt x="337630" y="384734"/>
                  </a:lnTo>
                  <a:lnTo>
                    <a:pt x="341775" y="384734"/>
                  </a:lnTo>
                  <a:lnTo>
                    <a:pt x="341775" y="389260"/>
                  </a:lnTo>
                  <a:lnTo>
                    <a:pt x="348181" y="389260"/>
                  </a:lnTo>
                  <a:lnTo>
                    <a:pt x="348181" y="398313"/>
                  </a:lnTo>
                  <a:lnTo>
                    <a:pt x="350316" y="398313"/>
                  </a:lnTo>
                  <a:lnTo>
                    <a:pt x="350316" y="404348"/>
                  </a:lnTo>
                  <a:lnTo>
                    <a:pt x="354461" y="404348"/>
                  </a:lnTo>
                  <a:lnTo>
                    <a:pt x="354461" y="408874"/>
                  </a:lnTo>
                  <a:lnTo>
                    <a:pt x="356596" y="408874"/>
                  </a:lnTo>
                  <a:lnTo>
                    <a:pt x="356596" y="413400"/>
                  </a:lnTo>
                  <a:lnTo>
                    <a:pt x="360867" y="419435"/>
                  </a:lnTo>
                  <a:lnTo>
                    <a:pt x="360867" y="423962"/>
                  </a:lnTo>
                  <a:lnTo>
                    <a:pt x="367147" y="423962"/>
                  </a:lnTo>
                  <a:lnTo>
                    <a:pt x="367147" y="428488"/>
                  </a:lnTo>
                  <a:lnTo>
                    <a:pt x="369283" y="428488"/>
                  </a:lnTo>
                  <a:lnTo>
                    <a:pt x="369283" y="433014"/>
                  </a:lnTo>
                  <a:lnTo>
                    <a:pt x="375563" y="439049"/>
                  </a:lnTo>
                  <a:lnTo>
                    <a:pt x="377698" y="439049"/>
                  </a:lnTo>
                  <a:lnTo>
                    <a:pt x="377698" y="443575"/>
                  </a:lnTo>
                  <a:lnTo>
                    <a:pt x="379834" y="443575"/>
                  </a:lnTo>
                  <a:lnTo>
                    <a:pt x="379834" y="448102"/>
                  </a:lnTo>
                  <a:lnTo>
                    <a:pt x="386114" y="448102"/>
                  </a:lnTo>
                  <a:lnTo>
                    <a:pt x="386114" y="452628"/>
                  </a:lnTo>
                  <a:lnTo>
                    <a:pt x="388249" y="452628"/>
                  </a:lnTo>
                  <a:lnTo>
                    <a:pt x="388249" y="458663"/>
                  </a:lnTo>
                  <a:lnTo>
                    <a:pt x="398800" y="458663"/>
                  </a:lnTo>
                  <a:lnTo>
                    <a:pt x="398800" y="463189"/>
                  </a:lnTo>
                  <a:lnTo>
                    <a:pt x="400936" y="463189"/>
                  </a:lnTo>
                  <a:lnTo>
                    <a:pt x="400936" y="478277"/>
                  </a:lnTo>
                  <a:lnTo>
                    <a:pt x="405081" y="478277"/>
                  </a:lnTo>
                  <a:lnTo>
                    <a:pt x="405081" y="482803"/>
                  </a:lnTo>
                  <a:lnTo>
                    <a:pt x="409351" y="482803"/>
                  </a:lnTo>
                  <a:lnTo>
                    <a:pt x="409351" y="493365"/>
                  </a:lnTo>
                  <a:lnTo>
                    <a:pt x="415631" y="493365"/>
                  </a:lnTo>
                  <a:lnTo>
                    <a:pt x="415631" y="497891"/>
                  </a:lnTo>
                  <a:lnTo>
                    <a:pt x="419902" y="497891"/>
                  </a:lnTo>
                  <a:lnTo>
                    <a:pt x="419902" y="502417"/>
                  </a:lnTo>
                  <a:lnTo>
                    <a:pt x="424173" y="502417"/>
                  </a:lnTo>
                  <a:lnTo>
                    <a:pt x="424173" y="506943"/>
                  </a:lnTo>
                  <a:lnTo>
                    <a:pt x="426182" y="506943"/>
                  </a:lnTo>
                  <a:lnTo>
                    <a:pt x="426182" y="512978"/>
                  </a:lnTo>
                  <a:lnTo>
                    <a:pt x="430453" y="512978"/>
                  </a:lnTo>
                  <a:lnTo>
                    <a:pt x="430453" y="517505"/>
                  </a:lnTo>
                  <a:lnTo>
                    <a:pt x="434724" y="517505"/>
                  </a:lnTo>
                  <a:lnTo>
                    <a:pt x="434724" y="522031"/>
                  </a:lnTo>
                  <a:lnTo>
                    <a:pt x="436733" y="522031"/>
                  </a:lnTo>
                  <a:lnTo>
                    <a:pt x="436733" y="532592"/>
                  </a:lnTo>
                  <a:lnTo>
                    <a:pt x="447284" y="532592"/>
                  </a:lnTo>
                  <a:lnTo>
                    <a:pt x="447284" y="541645"/>
                  </a:lnTo>
                  <a:lnTo>
                    <a:pt x="451555" y="547680"/>
                  </a:lnTo>
                  <a:lnTo>
                    <a:pt x="459971" y="547680"/>
                  </a:lnTo>
                  <a:lnTo>
                    <a:pt x="459971" y="552206"/>
                  </a:lnTo>
                  <a:lnTo>
                    <a:pt x="462106" y="556732"/>
                  </a:lnTo>
                  <a:lnTo>
                    <a:pt x="476927" y="556732"/>
                  </a:lnTo>
                  <a:lnTo>
                    <a:pt x="476927" y="562768"/>
                  </a:lnTo>
                  <a:lnTo>
                    <a:pt x="478937" y="562768"/>
                  </a:lnTo>
                  <a:lnTo>
                    <a:pt x="478937" y="567294"/>
                  </a:lnTo>
                  <a:lnTo>
                    <a:pt x="489488" y="567294"/>
                  </a:lnTo>
                  <a:lnTo>
                    <a:pt x="489488" y="571820"/>
                  </a:lnTo>
                  <a:lnTo>
                    <a:pt x="495894" y="571820"/>
                  </a:lnTo>
                  <a:lnTo>
                    <a:pt x="495894" y="576346"/>
                  </a:lnTo>
                  <a:lnTo>
                    <a:pt x="506445" y="576346"/>
                  </a:lnTo>
                  <a:lnTo>
                    <a:pt x="506445" y="582381"/>
                  </a:lnTo>
                  <a:lnTo>
                    <a:pt x="516996" y="582381"/>
                  </a:lnTo>
                  <a:lnTo>
                    <a:pt x="516996" y="586908"/>
                  </a:lnTo>
                  <a:lnTo>
                    <a:pt x="519131" y="586908"/>
                  </a:lnTo>
                  <a:lnTo>
                    <a:pt x="519131" y="591434"/>
                  </a:lnTo>
                  <a:lnTo>
                    <a:pt x="521141" y="591434"/>
                  </a:lnTo>
                  <a:lnTo>
                    <a:pt x="521141" y="601995"/>
                  </a:lnTo>
                  <a:lnTo>
                    <a:pt x="527547" y="601995"/>
                  </a:lnTo>
                  <a:lnTo>
                    <a:pt x="527547" y="606522"/>
                  </a:lnTo>
                  <a:lnTo>
                    <a:pt x="529682" y="611048"/>
                  </a:lnTo>
                  <a:lnTo>
                    <a:pt x="531692" y="611048"/>
                  </a:lnTo>
                  <a:lnTo>
                    <a:pt x="531692" y="617083"/>
                  </a:lnTo>
                  <a:lnTo>
                    <a:pt x="533827" y="617083"/>
                  </a:lnTo>
                  <a:lnTo>
                    <a:pt x="533827" y="621609"/>
                  </a:lnTo>
                  <a:lnTo>
                    <a:pt x="544378" y="621609"/>
                  </a:lnTo>
                  <a:lnTo>
                    <a:pt x="544378" y="626135"/>
                  </a:lnTo>
                  <a:lnTo>
                    <a:pt x="546513" y="626135"/>
                  </a:lnTo>
                  <a:lnTo>
                    <a:pt x="546513" y="630662"/>
                  </a:lnTo>
                  <a:lnTo>
                    <a:pt x="554929" y="636697"/>
                  </a:lnTo>
                  <a:lnTo>
                    <a:pt x="554929" y="645749"/>
                  </a:lnTo>
                  <a:lnTo>
                    <a:pt x="559200" y="645749"/>
                  </a:lnTo>
                  <a:lnTo>
                    <a:pt x="567615" y="645749"/>
                  </a:lnTo>
                  <a:lnTo>
                    <a:pt x="567615" y="650276"/>
                  </a:lnTo>
                  <a:lnTo>
                    <a:pt x="569751" y="650276"/>
                  </a:lnTo>
                  <a:lnTo>
                    <a:pt x="569751" y="656311"/>
                  </a:lnTo>
                  <a:lnTo>
                    <a:pt x="590852" y="656311"/>
                  </a:lnTo>
                  <a:lnTo>
                    <a:pt x="590852" y="660837"/>
                  </a:lnTo>
                  <a:lnTo>
                    <a:pt x="597133" y="660837"/>
                  </a:lnTo>
                  <a:lnTo>
                    <a:pt x="597133" y="665363"/>
                  </a:lnTo>
                  <a:lnTo>
                    <a:pt x="603539" y="665363"/>
                  </a:lnTo>
                  <a:lnTo>
                    <a:pt x="603539" y="671398"/>
                  </a:lnTo>
                  <a:lnTo>
                    <a:pt x="609819" y="671398"/>
                  </a:lnTo>
                  <a:lnTo>
                    <a:pt x="609819" y="675925"/>
                  </a:lnTo>
                  <a:lnTo>
                    <a:pt x="609819" y="680451"/>
                  </a:lnTo>
                  <a:lnTo>
                    <a:pt x="614090" y="680451"/>
                  </a:lnTo>
                  <a:lnTo>
                    <a:pt x="614090" y="684977"/>
                  </a:lnTo>
                  <a:lnTo>
                    <a:pt x="622505" y="684977"/>
                  </a:lnTo>
                  <a:lnTo>
                    <a:pt x="622505" y="691012"/>
                  </a:lnTo>
                  <a:lnTo>
                    <a:pt x="626650" y="691012"/>
                  </a:lnTo>
                  <a:lnTo>
                    <a:pt x="626650" y="695538"/>
                  </a:lnTo>
                  <a:lnTo>
                    <a:pt x="630921" y="700065"/>
                  </a:lnTo>
                  <a:lnTo>
                    <a:pt x="633056" y="700065"/>
                  </a:lnTo>
                  <a:lnTo>
                    <a:pt x="633056" y="706100"/>
                  </a:lnTo>
                  <a:lnTo>
                    <a:pt x="637201" y="706100"/>
                  </a:lnTo>
                  <a:lnTo>
                    <a:pt x="637201" y="715152"/>
                  </a:lnTo>
                  <a:lnTo>
                    <a:pt x="641472" y="719679"/>
                  </a:lnTo>
                  <a:lnTo>
                    <a:pt x="647752" y="719679"/>
                  </a:lnTo>
                  <a:lnTo>
                    <a:pt x="647752" y="725714"/>
                  </a:lnTo>
                  <a:lnTo>
                    <a:pt x="649887" y="725714"/>
                  </a:lnTo>
                  <a:lnTo>
                    <a:pt x="649887" y="730240"/>
                  </a:lnTo>
                  <a:lnTo>
                    <a:pt x="652023" y="734766"/>
                  </a:lnTo>
                  <a:lnTo>
                    <a:pt x="656293" y="734766"/>
                  </a:lnTo>
                  <a:lnTo>
                    <a:pt x="656293" y="740801"/>
                  </a:lnTo>
                  <a:lnTo>
                    <a:pt x="666844" y="740801"/>
                  </a:lnTo>
                  <a:lnTo>
                    <a:pt x="666844" y="745328"/>
                  </a:lnTo>
                  <a:lnTo>
                    <a:pt x="668854" y="745328"/>
                  </a:lnTo>
                  <a:lnTo>
                    <a:pt x="668854" y="749854"/>
                  </a:lnTo>
                  <a:lnTo>
                    <a:pt x="670989" y="749854"/>
                  </a:lnTo>
                  <a:lnTo>
                    <a:pt x="670989" y="760415"/>
                  </a:lnTo>
                  <a:lnTo>
                    <a:pt x="675260" y="764941"/>
                  </a:lnTo>
                  <a:lnTo>
                    <a:pt x="677395" y="764941"/>
                  </a:lnTo>
                  <a:lnTo>
                    <a:pt x="677395" y="769468"/>
                  </a:lnTo>
                  <a:lnTo>
                    <a:pt x="685811" y="769468"/>
                  </a:lnTo>
                  <a:lnTo>
                    <a:pt x="685811" y="775503"/>
                  </a:lnTo>
                  <a:lnTo>
                    <a:pt x="687946" y="780029"/>
                  </a:lnTo>
                  <a:lnTo>
                    <a:pt x="694226" y="780029"/>
                  </a:lnTo>
                  <a:lnTo>
                    <a:pt x="694226" y="784555"/>
                  </a:lnTo>
                  <a:lnTo>
                    <a:pt x="696362" y="784555"/>
                  </a:lnTo>
                  <a:lnTo>
                    <a:pt x="696362" y="789082"/>
                  </a:lnTo>
                  <a:lnTo>
                    <a:pt x="721609" y="789082"/>
                  </a:lnTo>
                  <a:lnTo>
                    <a:pt x="721609" y="795117"/>
                  </a:lnTo>
                  <a:lnTo>
                    <a:pt x="725879" y="799643"/>
                  </a:lnTo>
                  <a:lnTo>
                    <a:pt x="744846" y="799643"/>
                  </a:lnTo>
                  <a:lnTo>
                    <a:pt x="744846" y="804169"/>
                  </a:lnTo>
                  <a:lnTo>
                    <a:pt x="746981" y="804169"/>
                  </a:lnTo>
                  <a:lnTo>
                    <a:pt x="746981" y="810204"/>
                  </a:lnTo>
                  <a:lnTo>
                    <a:pt x="749116" y="810204"/>
                  </a:lnTo>
                  <a:lnTo>
                    <a:pt x="749116" y="814730"/>
                  </a:lnTo>
                  <a:lnTo>
                    <a:pt x="749116" y="819257"/>
                  </a:lnTo>
                  <a:lnTo>
                    <a:pt x="763812" y="819257"/>
                  </a:lnTo>
                  <a:lnTo>
                    <a:pt x="763812" y="823783"/>
                  </a:lnTo>
                  <a:lnTo>
                    <a:pt x="763812" y="829818"/>
                  </a:lnTo>
                  <a:lnTo>
                    <a:pt x="774363" y="829818"/>
                  </a:lnTo>
                  <a:lnTo>
                    <a:pt x="774363" y="834344"/>
                  </a:lnTo>
                  <a:lnTo>
                    <a:pt x="780769" y="834344"/>
                  </a:lnTo>
                  <a:lnTo>
                    <a:pt x="780769" y="838871"/>
                  </a:lnTo>
                  <a:lnTo>
                    <a:pt x="789185" y="838871"/>
                  </a:lnTo>
                  <a:lnTo>
                    <a:pt x="789185" y="849432"/>
                  </a:lnTo>
                  <a:lnTo>
                    <a:pt x="791320" y="853958"/>
                  </a:lnTo>
                  <a:lnTo>
                    <a:pt x="797601" y="853958"/>
                  </a:lnTo>
                  <a:lnTo>
                    <a:pt x="797601" y="858485"/>
                  </a:lnTo>
                  <a:lnTo>
                    <a:pt x="806016" y="864520"/>
                  </a:lnTo>
                  <a:lnTo>
                    <a:pt x="818702" y="864520"/>
                  </a:lnTo>
                  <a:lnTo>
                    <a:pt x="818702" y="869046"/>
                  </a:lnTo>
                  <a:lnTo>
                    <a:pt x="827118" y="869046"/>
                  </a:lnTo>
                  <a:lnTo>
                    <a:pt x="827118" y="873572"/>
                  </a:lnTo>
                  <a:lnTo>
                    <a:pt x="831389" y="873572"/>
                  </a:lnTo>
                  <a:lnTo>
                    <a:pt x="831389" y="879607"/>
                  </a:lnTo>
                  <a:lnTo>
                    <a:pt x="833524" y="879607"/>
                  </a:lnTo>
                  <a:lnTo>
                    <a:pt x="833524" y="884133"/>
                  </a:lnTo>
                  <a:lnTo>
                    <a:pt x="841940" y="884133"/>
                  </a:lnTo>
                  <a:lnTo>
                    <a:pt x="841940" y="888660"/>
                  </a:lnTo>
                  <a:lnTo>
                    <a:pt x="846210" y="888660"/>
                  </a:lnTo>
                  <a:lnTo>
                    <a:pt x="846210" y="893186"/>
                  </a:lnTo>
                  <a:lnTo>
                    <a:pt x="848220" y="893186"/>
                  </a:lnTo>
                  <a:lnTo>
                    <a:pt x="848220" y="899221"/>
                  </a:lnTo>
                  <a:lnTo>
                    <a:pt x="863041" y="899221"/>
                  </a:lnTo>
                  <a:lnTo>
                    <a:pt x="863041" y="903747"/>
                  </a:lnTo>
                  <a:lnTo>
                    <a:pt x="869322" y="903747"/>
                  </a:lnTo>
                  <a:lnTo>
                    <a:pt x="869322" y="914309"/>
                  </a:lnTo>
                  <a:lnTo>
                    <a:pt x="894694" y="914309"/>
                  </a:lnTo>
                  <a:lnTo>
                    <a:pt x="894694" y="918835"/>
                  </a:lnTo>
                  <a:lnTo>
                    <a:pt x="898965" y="918835"/>
                  </a:lnTo>
                  <a:lnTo>
                    <a:pt x="898965" y="923361"/>
                  </a:lnTo>
                  <a:lnTo>
                    <a:pt x="920067" y="923361"/>
                  </a:lnTo>
                  <a:lnTo>
                    <a:pt x="920067" y="927887"/>
                  </a:lnTo>
                  <a:lnTo>
                    <a:pt x="930618" y="927887"/>
                  </a:lnTo>
                  <a:lnTo>
                    <a:pt x="930618" y="933923"/>
                  </a:lnTo>
                  <a:lnTo>
                    <a:pt x="949584" y="933923"/>
                  </a:lnTo>
                  <a:lnTo>
                    <a:pt x="949584" y="938449"/>
                  </a:lnTo>
                  <a:lnTo>
                    <a:pt x="951720" y="942975"/>
                  </a:lnTo>
                  <a:lnTo>
                    <a:pt x="958000" y="942975"/>
                  </a:lnTo>
                  <a:lnTo>
                    <a:pt x="958000" y="949010"/>
                  </a:lnTo>
                  <a:lnTo>
                    <a:pt x="958000" y="953536"/>
                  </a:lnTo>
                  <a:lnTo>
                    <a:pt x="972821" y="953536"/>
                  </a:lnTo>
                  <a:lnTo>
                    <a:pt x="972821" y="958063"/>
                  </a:lnTo>
                  <a:lnTo>
                    <a:pt x="972821" y="962589"/>
                  </a:lnTo>
                  <a:lnTo>
                    <a:pt x="1000204" y="962589"/>
                  </a:lnTo>
                  <a:lnTo>
                    <a:pt x="1000204" y="968624"/>
                  </a:lnTo>
                  <a:lnTo>
                    <a:pt x="1002339" y="973150"/>
                  </a:lnTo>
                  <a:lnTo>
                    <a:pt x="1002339" y="977677"/>
                  </a:lnTo>
                  <a:lnTo>
                    <a:pt x="1015025" y="977677"/>
                  </a:lnTo>
                  <a:lnTo>
                    <a:pt x="1015025" y="983712"/>
                  </a:lnTo>
                  <a:lnTo>
                    <a:pt x="1019170" y="988238"/>
                  </a:lnTo>
                  <a:lnTo>
                    <a:pt x="1025576" y="988238"/>
                  </a:lnTo>
                  <a:lnTo>
                    <a:pt x="1025576" y="992764"/>
                  </a:lnTo>
                  <a:lnTo>
                    <a:pt x="1027586" y="998799"/>
                  </a:lnTo>
                  <a:lnTo>
                    <a:pt x="1031856" y="998799"/>
                  </a:lnTo>
                  <a:lnTo>
                    <a:pt x="1031856" y="1003325"/>
                  </a:lnTo>
                  <a:lnTo>
                    <a:pt x="1038137" y="1003325"/>
                  </a:lnTo>
                  <a:lnTo>
                    <a:pt x="1038137" y="1007852"/>
                  </a:lnTo>
                  <a:lnTo>
                    <a:pt x="1042407" y="1007852"/>
                  </a:lnTo>
                  <a:lnTo>
                    <a:pt x="1042407" y="1012378"/>
                  </a:lnTo>
                  <a:lnTo>
                    <a:pt x="1042407" y="1018413"/>
                  </a:lnTo>
                  <a:lnTo>
                    <a:pt x="1065645" y="1018413"/>
                  </a:lnTo>
                  <a:lnTo>
                    <a:pt x="1065645" y="1022939"/>
                  </a:lnTo>
                  <a:lnTo>
                    <a:pt x="1071925" y="1027466"/>
                  </a:lnTo>
                  <a:lnTo>
                    <a:pt x="1078331" y="1027466"/>
                  </a:lnTo>
                  <a:lnTo>
                    <a:pt x="1078331" y="1033501"/>
                  </a:lnTo>
                  <a:lnTo>
                    <a:pt x="1084611" y="1033501"/>
                  </a:lnTo>
                  <a:lnTo>
                    <a:pt x="1084611" y="1038027"/>
                  </a:lnTo>
                  <a:lnTo>
                    <a:pt x="1097297" y="1038027"/>
                  </a:lnTo>
                  <a:lnTo>
                    <a:pt x="1097297" y="1042553"/>
                  </a:lnTo>
                  <a:lnTo>
                    <a:pt x="1105713" y="1042553"/>
                  </a:lnTo>
                  <a:lnTo>
                    <a:pt x="1105713" y="1047080"/>
                  </a:lnTo>
                  <a:lnTo>
                    <a:pt x="1111993" y="1053115"/>
                  </a:lnTo>
                  <a:lnTo>
                    <a:pt x="1111993" y="1062167"/>
                  </a:lnTo>
                  <a:lnTo>
                    <a:pt x="1122544" y="1062167"/>
                  </a:lnTo>
                  <a:lnTo>
                    <a:pt x="1122544" y="1068202"/>
                  </a:lnTo>
                  <a:lnTo>
                    <a:pt x="1141636" y="1068202"/>
                  </a:lnTo>
                  <a:lnTo>
                    <a:pt x="1141636" y="1072728"/>
                  </a:lnTo>
                  <a:lnTo>
                    <a:pt x="1147917" y="1072728"/>
                  </a:lnTo>
                  <a:lnTo>
                    <a:pt x="1147917" y="1077255"/>
                  </a:lnTo>
                  <a:lnTo>
                    <a:pt x="1150052" y="1081781"/>
                  </a:lnTo>
                  <a:lnTo>
                    <a:pt x="1152187" y="1081781"/>
                  </a:lnTo>
                  <a:lnTo>
                    <a:pt x="1152187" y="1087816"/>
                  </a:lnTo>
                  <a:lnTo>
                    <a:pt x="1175299" y="1087816"/>
                  </a:lnTo>
                  <a:lnTo>
                    <a:pt x="1175299" y="1096869"/>
                  </a:lnTo>
                  <a:lnTo>
                    <a:pt x="1185850" y="1096869"/>
                  </a:lnTo>
                  <a:lnTo>
                    <a:pt x="1185850" y="1102904"/>
                  </a:lnTo>
                  <a:lnTo>
                    <a:pt x="1187985" y="1107430"/>
                  </a:lnTo>
                  <a:lnTo>
                    <a:pt x="1194391" y="1107430"/>
                  </a:lnTo>
                  <a:lnTo>
                    <a:pt x="1194391" y="1111956"/>
                  </a:lnTo>
                  <a:lnTo>
                    <a:pt x="1211222" y="1111956"/>
                  </a:lnTo>
                  <a:lnTo>
                    <a:pt x="1211222" y="1116482"/>
                  </a:lnTo>
                  <a:lnTo>
                    <a:pt x="1219638" y="1116482"/>
                  </a:lnTo>
                  <a:lnTo>
                    <a:pt x="1219638" y="1122518"/>
                  </a:lnTo>
                  <a:lnTo>
                    <a:pt x="1223909" y="1127044"/>
                  </a:lnTo>
                  <a:lnTo>
                    <a:pt x="1226044" y="1127044"/>
                  </a:lnTo>
                  <a:lnTo>
                    <a:pt x="1226044" y="1131570"/>
                  </a:lnTo>
                  <a:lnTo>
                    <a:pt x="1242875" y="1131570"/>
                  </a:lnTo>
                  <a:lnTo>
                    <a:pt x="1242875" y="1137605"/>
                  </a:lnTo>
                  <a:lnTo>
                    <a:pt x="1263977" y="1137605"/>
                  </a:lnTo>
                  <a:lnTo>
                    <a:pt x="1263977" y="1142131"/>
                  </a:lnTo>
                  <a:lnTo>
                    <a:pt x="1270257" y="1142131"/>
                  </a:lnTo>
                  <a:lnTo>
                    <a:pt x="1270257" y="1152693"/>
                  </a:lnTo>
                  <a:lnTo>
                    <a:pt x="1272393" y="1152693"/>
                  </a:lnTo>
                  <a:lnTo>
                    <a:pt x="1272393" y="1157219"/>
                  </a:lnTo>
                  <a:lnTo>
                    <a:pt x="1274528" y="1161745"/>
                  </a:lnTo>
                  <a:lnTo>
                    <a:pt x="1285079" y="1161745"/>
                  </a:lnTo>
                  <a:lnTo>
                    <a:pt x="1285079" y="1166272"/>
                  </a:lnTo>
                  <a:lnTo>
                    <a:pt x="1291359" y="1166272"/>
                  </a:lnTo>
                  <a:lnTo>
                    <a:pt x="1291359" y="1172307"/>
                  </a:lnTo>
                  <a:lnTo>
                    <a:pt x="1304045" y="1172307"/>
                  </a:lnTo>
                  <a:lnTo>
                    <a:pt x="1304045" y="1176833"/>
                  </a:lnTo>
                  <a:lnTo>
                    <a:pt x="1312461" y="1181359"/>
                  </a:lnTo>
                  <a:lnTo>
                    <a:pt x="1323012" y="1181359"/>
                  </a:lnTo>
                  <a:lnTo>
                    <a:pt x="1323012" y="1187394"/>
                  </a:lnTo>
                  <a:lnTo>
                    <a:pt x="1333563" y="1187394"/>
                  </a:lnTo>
                  <a:lnTo>
                    <a:pt x="1333563" y="1191920"/>
                  </a:lnTo>
                  <a:lnTo>
                    <a:pt x="1337833" y="1196447"/>
                  </a:lnTo>
                  <a:lnTo>
                    <a:pt x="1339969" y="1196447"/>
                  </a:lnTo>
                  <a:lnTo>
                    <a:pt x="1339969" y="1202482"/>
                  </a:lnTo>
                  <a:lnTo>
                    <a:pt x="1367351" y="1202482"/>
                  </a:lnTo>
                  <a:lnTo>
                    <a:pt x="1367351" y="1207008"/>
                  </a:lnTo>
                  <a:lnTo>
                    <a:pt x="1375767" y="1207008"/>
                  </a:lnTo>
                  <a:lnTo>
                    <a:pt x="1375767" y="1216061"/>
                  </a:lnTo>
                  <a:lnTo>
                    <a:pt x="1384308" y="1216061"/>
                  </a:lnTo>
                  <a:lnTo>
                    <a:pt x="1384308" y="1222096"/>
                  </a:lnTo>
                  <a:lnTo>
                    <a:pt x="1392724" y="1222096"/>
                  </a:lnTo>
                  <a:lnTo>
                    <a:pt x="1392724" y="1231148"/>
                  </a:lnTo>
                  <a:lnTo>
                    <a:pt x="1426512" y="1231148"/>
                  </a:lnTo>
                  <a:lnTo>
                    <a:pt x="1426512" y="1237183"/>
                  </a:lnTo>
                  <a:lnTo>
                    <a:pt x="1430657" y="1237183"/>
                  </a:lnTo>
                  <a:lnTo>
                    <a:pt x="1430657" y="1241710"/>
                  </a:lnTo>
                  <a:lnTo>
                    <a:pt x="1439072" y="1241710"/>
                  </a:lnTo>
                  <a:lnTo>
                    <a:pt x="1439072" y="1246236"/>
                  </a:lnTo>
                  <a:lnTo>
                    <a:pt x="1441208" y="1252271"/>
                  </a:lnTo>
                  <a:lnTo>
                    <a:pt x="1458164" y="1252271"/>
                  </a:lnTo>
                  <a:lnTo>
                    <a:pt x="1458164" y="1256797"/>
                  </a:lnTo>
                  <a:lnTo>
                    <a:pt x="1472860" y="1256797"/>
                  </a:lnTo>
                  <a:lnTo>
                    <a:pt x="1472860" y="1261323"/>
                  </a:lnTo>
                  <a:lnTo>
                    <a:pt x="1491827" y="1261323"/>
                  </a:lnTo>
                  <a:lnTo>
                    <a:pt x="1491827" y="1267358"/>
                  </a:lnTo>
                  <a:lnTo>
                    <a:pt x="1517199" y="1267358"/>
                  </a:lnTo>
                  <a:lnTo>
                    <a:pt x="1517199" y="1276411"/>
                  </a:lnTo>
                  <a:lnTo>
                    <a:pt x="1557268" y="1276411"/>
                  </a:lnTo>
                  <a:lnTo>
                    <a:pt x="1557268" y="1280937"/>
                  </a:lnTo>
                  <a:lnTo>
                    <a:pt x="1561538" y="1280937"/>
                  </a:lnTo>
                  <a:lnTo>
                    <a:pt x="1561538" y="1286972"/>
                  </a:lnTo>
                  <a:lnTo>
                    <a:pt x="1572089" y="1286972"/>
                  </a:lnTo>
                  <a:lnTo>
                    <a:pt x="1572089" y="1291499"/>
                  </a:lnTo>
                  <a:lnTo>
                    <a:pt x="1584776" y="1291499"/>
                  </a:lnTo>
                  <a:lnTo>
                    <a:pt x="1584776" y="1296025"/>
                  </a:lnTo>
                  <a:lnTo>
                    <a:pt x="1599472" y="1296025"/>
                  </a:lnTo>
                  <a:lnTo>
                    <a:pt x="1599472" y="1302060"/>
                  </a:lnTo>
                  <a:lnTo>
                    <a:pt x="1603742" y="1306586"/>
                  </a:lnTo>
                  <a:lnTo>
                    <a:pt x="1607887" y="1306586"/>
                  </a:lnTo>
                  <a:lnTo>
                    <a:pt x="1607887" y="1311113"/>
                  </a:lnTo>
                  <a:lnTo>
                    <a:pt x="1654362" y="1311113"/>
                  </a:lnTo>
                  <a:lnTo>
                    <a:pt x="1660642" y="1311113"/>
                  </a:lnTo>
                  <a:lnTo>
                    <a:pt x="1660642" y="1321674"/>
                  </a:lnTo>
                  <a:lnTo>
                    <a:pt x="1662777" y="1326200"/>
                  </a:lnTo>
                  <a:lnTo>
                    <a:pt x="1671193" y="1326200"/>
                  </a:lnTo>
                  <a:lnTo>
                    <a:pt x="1702846" y="1326200"/>
                  </a:lnTo>
                  <a:lnTo>
                    <a:pt x="1702846" y="1332235"/>
                  </a:lnTo>
                  <a:lnTo>
                    <a:pt x="1709252" y="1332235"/>
                  </a:lnTo>
                  <a:lnTo>
                    <a:pt x="1709252" y="1336761"/>
                  </a:lnTo>
                  <a:lnTo>
                    <a:pt x="1726083" y="1336761"/>
                  </a:lnTo>
                  <a:lnTo>
                    <a:pt x="1726083" y="1341288"/>
                  </a:lnTo>
                  <a:lnTo>
                    <a:pt x="1732489" y="1341288"/>
                  </a:lnTo>
                  <a:lnTo>
                    <a:pt x="1732489" y="1347323"/>
                  </a:lnTo>
                  <a:lnTo>
                    <a:pt x="1757736" y="1347323"/>
                  </a:lnTo>
                  <a:lnTo>
                    <a:pt x="1757736" y="1351849"/>
                  </a:lnTo>
                  <a:lnTo>
                    <a:pt x="1762006" y="1351849"/>
                  </a:lnTo>
                  <a:lnTo>
                    <a:pt x="1762006" y="1356375"/>
                  </a:lnTo>
                  <a:lnTo>
                    <a:pt x="1776702" y="1356375"/>
                  </a:lnTo>
                  <a:lnTo>
                    <a:pt x="1776702" y="1362410"/>
                  </a:lnTo>
                  <a:lnTo>
                    <a:pt x="1825312" y="1362410"/>
                  </a:lnTo>
                  <a:lnTo>
                    <a:pt x="1825312" y="1366937"/>
                  </a:lnTo>
                  <a:lnTo>
                    <a:pt x="1827447" y="1371463"/>
                  </a:lnTo>
                  <a:lnTo>
                    <a:pt x="1844278" y="1371463"/>
                  </a:lnTo>
                  <a:lnTo>
                    <a:pt x="1844278" y="1377498"/>
                  </a:lnTo>
                  <a:lnTo>
                    <a:pt x="1909719" y="1377498"/>
                  </a:lnTo>
                  <a:lnTo>
                    <a:pt x="1909719" y="1382024"/>
                  </a:lnTo>
                  <a:lnTo>
                    <a:pt x="1911855" y="1382024"/>
                  </a:lnTo>
                  <a:lnTo>
                    <a:pt x="1922406" y="1386551"/>
                  </a:lnTo>
                  <a:lnTo>
                    <a:pt x="1930821" y="1386551"/>
                  </a:lnTo>
                  <a:lnTo>
                    <a:pt x="1930821" y="1392586"/>
                  </a:lnTo>
                  <a:lnTo>
                    <a:pt x="1975160" y="1392586"/>
                  </a:lnTo>
                  <a:lnTo>
                    <a:pt x="1985711" y="1397112"/>
                  </a:lnTo>
                  <a:lnTo>
                    <a:pt x="1987721" y="1397112"/>
                  </a:lnTo>
                  <a:lnTo>
                    <a:pt x="2006813" y="1397112"/>
                  </a:lnTo>
                  <a:lnTo>
                    <a:pt x="2013093" y="1397112"/>
                  </a:lnTo>
                  <a:lnTo>
                    <a:pt x="2013093" y="1401638"/>
                  </a:lnTo>
                  <a:lnTo>
                    <a:pt x="2015229" y="1401638"/>
                  </a:lnTo>
                  <a:lnTo>
                    <a:pt x="2027915" y="1401638"/>
                  </a:lnTo>
                  <a:lnTo>
                    <a:pt x="2036331" y="1407673"/>
                  </a:lnTo>
                  <a:lnTo>
                    <a:pt x="2097501" y="1407673"/>
                  </a:lnTo>
                  <a:lnTo>
                    <a:pt x="2097501" y="1412199"/>
                  </a:lnTo>
                  <a:lnTo>
                    <a:pt x="2110187" y="1412199"/>
                  </a:lnTo>
                  <a:lnTo>
                    <a:pt x="2110187" y="1418234"/>
                  </a:lnTo>
                  <a:lnTo>
                    <a:pt x="2114332" y="1418234"/>
                  </a:lnTo>
                  <a:lnTo>
                    <a:pt x="2114332" y="1422761"/>
                  </a:lnTo>
                  <a:lnTo>
                    <a:pt x="2120738" y="1422761"/>
                  </a:lnTo>
                  <a:lnTo>
                    <a:pt x="2131289" y="1422761"/>
                  </a:lnTo>
                  <a:lnTo>
                    <a:pt x="2131289" y="1428796"/>
                  </a:lnTo>
                  <a:lnTo>
                    <a:pt x="2162942" y="1428796"/>
                  </a:lnTo>
                  <a:lnTo>
                    <a:pt x="2162942" y="1433322"/>
                  </a:lnTo>
                  <a:lnTo>
                    <a:pt x="2194595" y="1433322"/>
                  </a:lnTo>
                  <a:lnTo>
                    <a:pt x="2198740" y="1433322"/>
                  </a:lnTo>
                  <a:lnTo>
                    <a:pt x="2200875" y="1433322"/>
                  </a:lnTo>
                  <a:lnTo>
                    <a:pt x="2200875" y="1439357"/>
                  </a:lnTo>
                  <a:lnTo>
                    <a:pt x="2279002" y="1439357"/>
                  </a:lnTo>
                  <a:lnTo>
                    <a:pt x="2340172" y="1439357"/>
                  </a:lnTo>
                  <a:lnTo>
                    <a:pt x="2346453" y="1439357"/>
                  </a:lnTo>
                  <a:lnTo>
                    <a:pt x="2352859" y="1439357"/>
                  </a:lnTo>
                  <a:lnTo>
                    <a:pt x="2359139" y="1439357"/>
                  </a:lnTo>
                  <a:lnTo>
                    <a:pt x="2384511" y="1439357"/>
                  </a:lnTo>
                  <a:lnTo>
                    <a:pt x="2384511" y="1445392"/>
                  </a:lnTo>
                  <a:lnTo>
                    <a:pt x="2397198" y="1445392"/>
                  </a:lnTo>
                  <a:lnTo>
                    <a:pt x="2397198" y="1451427"/>
                  </a:lnTo>
                  <a:lnTo>
                    <a:pt x="2401343" y="1451427"/>
                  </a:lnTo>
                  <a:lnTo>
                    <a:pt x="2401343" y="1455953"/>
                  </a:lnTo>
                  <a:lnTo>
                    <a:pt x="2437266" y="1455953"/>
                  </a:lnTo>
                  <a:lnTo>
                    <a:pt x="2437266" y="1461989"/>
                  </a:lnTo>
                  <a:lnTo>
                    <a:pt x="2449952" y="1461989"/>
                  </a:lnTo>
                  <a:lnTo>
                    <a:pt x="2449952" y="1468024"/>
                  </a:lnTo>
                  <a:lnTo>
                    <a:pt x="2468919" y="1468024"/>
                  </a:lnTo>
                  <a:lnTo>
                    <a:pt x="2468919" y="1474059"/>
                  </a:lnTo>
                  <a:lnTo>
                    <a:pt x="2481605" y="1474059"/>
                  </a:lnTo>
                  <a:lnTo>
                    <a:pt x="2481605" y="1480094"/>
                  </a:lnTo>
                  <a:lnTo>
                    <a:pt x="2496301" y="1480094"/>
                  </a:lnTo>
                  <a:lnTo>
                    <a:pt x="2498437" y="1480094"/>
                  </a:lnTo>
                  <a:lnTo>
                    <a:pt x="2498437" y="1486129"/>
                  </a:lnTo>
                  <a:lnTo>
                    <a:pt x="2508987" y="1486129"/>
                  </a:lnTo>
                  <a:lnTo>
                    <a:pt x="2508987" y="1490655"/>
                  </a:lnTo>
                  <a:lnTo>
                    <a:pt x="2513258" y="1496690"/>
                  </a:lnTo>
                  <a:lnTo>
                    <a:pt x="2566013" y="1496690"/>
                  </a:lnTo>
                  <a:lnTo>
                    <a:pt x="2566013" y="1502725"/>
                  </a:lnTo>
                  <a:lnTo>
                    <a:pt x="2603946" y="1502725"/>
                  </a:lnTo>
                  <a:lnTo>
                    <a:pt x="2603946" y="1508760"/>
                  </a:lnTo>
                  <a:lnTo>
                    <a:pt x="2646150" y="1508760"/>
                  </a:lnTo>
                  <a:lnTo>
                    <a:pt x="2660971" y="1508760"/>
                  </a:lnTo>
                  <a:lnTo>
                    <a:pt x="2660971" y="1514795"/>
                  </a:lnTo>
                  <a:lnTo>
                    <a:pt x="2669387" y="1514795"/>
                  </a:lnTo>
                  <a:lnTo>
                    <a:pt x="2669387" y="1520830"/>
                  </a:lnTo>
                  <a:lnTo>
                    <a:pt x="2675667" y="1520830"/>
                  </a:lnTo>
                  <a:lnTo>
                    <a:pt x="2701039" y="1520830"/>
                  </a:lnTo>
                  <a:lnTo>
                    <a:pt x="2701039" y="1526865"/>
                  </a:lnTo>
                  <a:lnTo>
                    <a:pt x="2703175" y="1526865"/>
                  </a:lnTo>
                  <a:lnTo>
                    <a:pt x="2730557" y="1526865"/>
                  </a:lnTo>
                  <a:lnTo>
                    <a:pt x="2741108" y="1526865"/>
                  </a:lnTo>
                  <a:lnTo>
                    <a:pt x="2741108" y="1532900"/>
                  </a:lnTo>
                  <a:lnTo>
                    <a:pt x="2743243" y="1532900"/>
                  </a:lnTo>
                  <a:lnTo>
                    <a:pt x="2743243" y="1538935"/>
                  </a:lnTo>
                  <a:lnTo>
                    <a:pt x="2766480" y="1538935"/>
                  </a:lnTo>
                  <a:lnTo>
                    <a:pt x="2787582" y="1538935"/>
                  </a:lnTo>
                  <a:lnTo>
                    <a:pt x="2787582" y="1544970"/>
                  </a:lnTo>
                  <a:lnTo>
                    <a:pt x="2793863" y="1551005"/>
                  </a:lnTo>
                  <a:lnTo>
                    <a:pt x="2827651" y="1551005"/>
                  </a:lnTo>
                  <a:lnTo>
                    <a:pt x="2827651" y="1557040"/>
                  </a:lnTo>
                  <a:lnTo>
                    <a:pt x="2831796" y="1557040"/>
                  </a:lnTo>
                  <a:lnTo>
                    <a:pt x="2831796" y="1563075"/>
                  </a:lnTo>
                  <a:lnTo>
                    <a:pt x="2848753" y="1563075"/>
                  </a:lnTo>
                  <a:lnTo>
                    <a:pt x="2850888" y="1569110"/>
                  </a:lnTo>
                  <a:lnTo>
                    <a:pt x="2924744" y="1569110"/>
                  </a:lnTo>
                  <a:lnTo>
                    <a:pt x="2924744" y="1575145"/>
                  </a:lnTo>
                  <a:lnTo>
                    <a:pt x="2960542" y="1575145"/>
                  </a:lnTo>
                  <a:lnTo>
                    <a:pt x="2968958" y="1575145"/>
                  </a:lnTo>
                  <a:lnTo>
                    <a:pt x="2988050" y="1575145"/>
                  </a:lnTo>
                  <a:lnTo>
                    <a:pt x="2996466" y="1575145"/>
                  </a:lnTo>
                  <a:lnTo>
                    <a:pt x="3002746" y="1575145"/>
                  </a:lnTo>
                  <a:lnTo>
                    <a:pt x="3002746" y="1581181"/>
                  </a:lnTo>
                  <a:lnTo>
                    <a:pt x="3011162" y="1581181"/>
                  </a:lnTo>
                  <a:lnTo>
                    <a:pt x="3017568" y="1581181"/>
                  </a:lnTo>
                  <a:lnTo>
                    <a:pt x="3017568" y="1588724"/>
                  </a:lnTo>
                  <a:lnTo>
                    <a:pt x="3047085" y="1588724"/>
                  </a:lnTo>
                  <a:lnTo>
                    <a:pt x="3047085" y="1594759"/>
                  </a:lnTo>
                  <a:lnTo>
                    <a:pt x="3076603" y="1594759"/>
                  </a:lnTo>
                  <a:lnTo>
                    <a:pt x="3087154" y="1594759"/>
                  </a:lnTo>
                  <a:lnTo>
                    <a:pt x="3087154" y="1600794"/>
                  </a:lnTo>
                  <a:lnTo>
                    <a:pt x="3169426" y="1600794"/>
                  </a:lnTo>
                  <a:lnTo>
                    <a:pt x="3192663" y="1600794"/>
                  </a:lnTo>
                  <a:lnTo>
                    <a:pt x="3196934" y="1600794"/>
                  </a:lnTo>
                  <a:lnTo>
                    <a:pt x="3215900" y="1600794"/>
                  </a:lnTo>
                  <a:lnTo>
                    <a:pt x="3239137" y="1600794"/>
                  </a:lnTo>
                  <a:lnTo>
                    <a:pt x="3262374" y="1600794"/>
                  </a:lnTo>
                  <a:lnTo>
                    <a:pt x="3270790" y="1600794"/>
                  </a:lnTo>
                  <a:lnTo>
                    <a:pt x="3300307" y="1600794"/>
                  </a:lnTo>
                  <a:lnTo>
                    <a:pt x="3300307" y="1608338"/>
                  </a:lnTo>
                  <a:lnTo>
                    <a:pt x="3302443" y="1608338"/>
                  </a:lnTo>
                  <a:lnTo>
                    <a:pt x="3331960" y="1608338"/>
                  </a:lnTo>
                  <a:lnTo>
                    <a:pt x="3338241" y="1608338"/>
                  </a:lnTo>
                  <a:lnTo>
                    <a:pt x="3342511" y="1608338"/>
                  </a:lnTo>
                  <a:lnTo>
                    <a:pt x="3342511" y="1615882"/>
                  </a:lnTo>
                  <a:lnTo>
                    <a:pt x="3350927" y="1615882"/>
                  </a:lnTo>
                  <a:lnTo>
                    <a:pt x="3365749" y="1615882"/>
                  </a:lnTo>
                  <a:lnTo>
                    <a:pt x="3390995" y="1615882"/>
                  </a:lnTo>
                  <a:lnTo>
                    <a:pt x="3420639" y="1615882"/>
                  </a:lnTo>
                  <a:lnTo>
                    <a:pt x="3420639" y="1624935"/>
                  </a:lnTo>
                  <a:lnTo>
                    <a:pt x="3422648" y="1624935"/>
                  </a:lnTo>
                  <a:lnTo>
                    <a:pt x="3422648" y="1633987"/>
                  </a:lnTo>
                  <a:lnTo>
                    <a:pt x="3439605" y="1633987"/>
                  </a:lnTo>
                  <a:lnTo>
                    <a:pt x="3439605" y="1641531"/>
                  </a:lnTo>
                  <a:lnTo>
                    <a:pt x="3443750" y="1641531"/>
                  </a:lnTo>
                  <a:lnTo>
                    <a:pt x="3456436" y="1641531"/>
                  </a:lnTo>
                  <a:lnTo>
                    <a:pt x="3458571" y="1641531"/>
                  </a:lnTo>
                  <a:lnTo>
                    <a:pt x="3498640" y="1641531"/>
                  </a:lnTo>
                  <a:lnTo>
                    <a:pt x="3502911" y="1641531"/>
                  </a:lnTo>
                  <a:lnTo>
                    <a:pt x="3517607" y="1641531"/>
                  </a:lnTo>
                  <a:lnTo>
                    <a:pt x="3517607" y="1652092"/>
                  </a:lnTo>
                  <a:lnTo>
                    <a:pt x="3528158" y="1652092"/>
                  </a:lnTo>
                  <a:lnTo>
                    <a:pt x="3528158" y="1661145"/>
                  </a:lnTo>
                  <a:lnTo>
                    <a:pt x="3583047" y="1661145"/>
                  </a:lnTo>
                  <a:lnTo>
                    <a:pt x="3591463" y="1661145"/>
                  </a:lnTo>
                  <a:lnTo>
                    <a:pt x="3618971" y="1661145"/>
                  </a:lnTo>
                  <a:lnTo>
                    <a:pt x="3621106" y="1661145"/>
                  </a:lnTo>
                  <a:lnTo>
                    <a:pt x="3673861" y="1661145"/>
                  </a:lnTo>
                  <a:lnTo>
                    <a:pt x="3673861" y="1673215"/>
                  </a:lnTo>
                  <a:lnTo>
                    <a:pt x="3680141" y="1673215"/>
                  </a:lnTo>
                  <a:lnTo>
                    <a:pt x="3696973" y="1673215"/>
                  </a:lnTo>
                  <a:lnTo>
                    <a:pt x="3707523" y="1673215"/>
                  </a:lnTo>
                  <a:lnTo>
                    <a:pt x="3711794" y="1673215"/>
                  </a:lnTo>
                  <a:lnTo>
                    <a:pt x="3722345" y="1673215"/>
                  </a:lnTo>
                  <a:lnTo>
                    <a:pt x="3737166" y="1673215"/>
                  </a:lnTo>
                  <a:lnTo>
                    <a:pt x="3743447" y="1673215"/>
                  </a:lnTo>
                  <a:lnTo>
                    <a:pt x="3760278" y="1673215"/>
                  </a:lnTo>
                  <a:lnTo>
                    <a:pt x="3770829" y="1673215"/>
                  </a:lnTo>
                  <a:lnTo>
                    <a:pt x="3808888" y="1673215"/>
                  </a:lnTo>
                  <a:lnTo>
                    <a:pt x="3819439" y="1673215"/>
                  </a:lnTo>
                  <a:lnTo>
                    <a:pt x="3823584" y="1673215"/>
                  </a:lnTo>
                  <a:lnTo>
                    <a:pt x="3846821" y="1673215"/>
                  </a:lnTo>
                  <a:lnTo>
                    <a:pt x="3872193" y="1673215"/>
                  </a:lnTo>
                  <a:lnTo>
                    <a:pt x="3874329" y="1673215"/>
                  </a:lnTo>
                  <a:lnTo>
                    <a:pt x="3893295" y="1673215"/>
                  </a:lnTo>
                  <a:lnTo>
                    <a:pt x="3905981" y="1673215"/>
                  </a:lnTo>
                  <a:lnTo>
                    <a:pt x="3910127" y="1673215"/>
                  </a:lnTo>
                  <a:lnTo>
                    <a:pt x="3916532" y="1673215"/>
                  </a:lnTo>
                  <a:lnTo>
                    <a:pt x="3922813" y="1673215"/>
                  </a:lnTo>
                  <a:lnTo>
                    <a:pt x="3927083" y="1673215"/>
                  </a:lnTo>
                  <a:lnTo>
                    <a:pt x="3929093" y="1673215"/>
                  </a:lnTo>
                  <a:lnTo>
                    <a:pt x="3962881" y="1673215"/>
                  </a:lnTo>
                  <a:lnTo>
                    <a:pt x="3998805" y="1673215"/>
                  </a:lnTo>
                  <a:lnTo>
                    <a:pt x="4013500" y="1673215"/>
                  </a:lnTo>
                  <a:lnTo>
                    <a:pt x="4043144" y="1673215"/>
                  </a:lnTo>
                  <a:lnTo>
                    <a:pt x="4053695" y="1673215"/>
                  </a:lnTo>
                  <a:lnTo>
                    <a:pt x="4066255" y="1673215"/>
                  </a:lnTo>
                  <a:lnTo>
                    <a:pt x="4131696" y="1673215"/>
                  </a:lnTo>
                </a:path>
              </a:pathLst>
            </a:custGeom>
            <a:noFill/>
            <a:ln w="32152" cap="flat">
              <a:solidFill>
                <a:srgbClr val="5E8298"/>
              </a:solid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9301BD69-1B4E-0D9B-5FCE-E5FB44845195}"/>
                </a:ext>
              </a:extLst>
            </p:cNvPr>
            <p:cNvSpPr/>
            <p:nvPr/>
          </p:nvSpPr>
          <p:spPr>
            <a:xfrm>
              <a:off x="6950069" y="20832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E9706C28-E27B-F9B4-C7A9-604D5BE92323}"/>
                </a:ext>
              </a:extLst>
            </p:cNvPr>
            <p:cNvSpPr/>
            <p:nvPr/>
          </p:nvSpPr>
          <p:spPr>
            <a:xfrm>
              <a:off x="6962755" y="20923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7C73D580-409F-EABD-034A-01F89816EF8C}"/>
                </a:ext>
              </a:extLst>
            </p:cNvPr>
            <p:cNvSpPr/>
            <p:nvPr/>
          </p:nvSpPr>
          <p:spPr>
            <a:xfrm>
              <a:off x="7302520" y="254192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F23CACDA-A254-F8AB-952D-2DA9E56B09B6}"/>
                </a:ext>
              </a:extLst>
            </p:cNvPr>
            <p:cNvSpPr/>
            <p:nvPr/>
          </p:nvSpPr>
          <p:spPr>
            <a:xfrm>
              <a:off x="7937712" y="300360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C86E5CB6-3A44-4DBC-04EE-C88963AB7B1A}"/>
                </a:ext>
              </a:extLst>
            </p:cNvPr>
            <p:cNvSpPr/>
            <p:nvPr/>
          </p:nvSpPr>
          <p:spPr>
            <a:xfrm>
              <a:off x="8397682" y="320728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3C507A-96B1-69B8-17EF-E86B2AC20E6D}"/>
                </a:ext>
              </a:extLst>
            </p:cNvPr>
            <p:cNvSpPr/>
            <p:nvPr/>
          </p:nvSpPr>
          <p:spPr>
            <a:xfrm>
              <a:off x="8655175" y="327819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616F9A91-7781-73CA-00BF-A6CCCF813ECD}"/>
                </a:ext>
              </a:extLst>
            </p:cNvPr>
            <p:cNvSpPr/>
            <p:nvPr/>
          </p:nvSpPr>
          <p:spPr>
            <a:xfrm>
              <a:off x="8718481" y="328875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E6EACB5-BBB8-53D3-1E8F-B901B1C910D3}"/>
                </a:ext>
              </a:extLst>
            </p:cNvPr>
            <p:cNvSpPr/>
            <p:nvPr/>
          </p:nvSpPr>
          <p:spPr>
            <a:xfrm>
              <a:off x="8729032" y="329328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4233A56F-5811-81FD-0322-623D869B3015}"/>
                </a:ext>
              </a:extLst>
            </p:cNvPr>
            <p:cNvSpPr/>
            <p:nvPr/>
          </p:nvSpPr>
          <p:spPr>
            <a:xfrm>
              <a:off x="8758549" y="32978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68A6AA4-A183-98F0-7DF8-8F68E4133061}"/>
                </a:ext>
              </a:extLst>
            </p:cNvPr>
            <p:cNvSpPr/>
            <p:nvPr/>
          </p:nvSpPr>
          <p:spPr>
            <a:xfrm>
              <a:off x="8771236" y="32978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038119C-CB49-5B83-0019-CD791F599620}"/>
                </a:ext>
              </a:extLst>
            </p:cNvPr>
            <p:cNvSpPr/>
            <p:nvPr/>
          </p:nvSpPr>
          <p:spPr>
            <a:xfrm>
              <a:off x="8864059" y="331893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0AF5A887-E605-C9D5-639C-0BF94EB1D4B0}"/>
                </a:ext>
              </a:extLst>
            </p:cNvPr>
            <p:cNvSpPr/>
            <p:nvPr/>
          </p:nvSpPr>
          <p:spPr>
            <a:xfrm>
              <a:off x="8937915" y="332949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5BFD58DA-D4FF-0ACD-D60B-D9CBA501E0B4}"/>
                </a:ext>
              </a:extLst>
            </p:cNvPr>
            <p:cNvSpPr/>
            <p:nvPr/>
          </p:nvSpPr>
          <p:spPr>
            <a:xfrm>
              <a:off x="9022323" y="333552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E7BAC51D-B756-AB40-81C0-34CD39F9526F}"/>
                </a:ext>
              </a:extLst>
            </p:cNvPr>
            <p:cNvSpPr/>
            <p:nvPr/>
          </p:nvSpPr>
          <p:spPr>
            <a:xfrm>
              <a:off x="9089773" y="333552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C5C17720-D935-B05E-5980-D7DA54409927}"/>
                </a:ext>
              </a:extLst>
            </p:cNvPr>
            <p:cNvSpPr/>
            <p:nvPr/>
          </p:nvSpPr>
          <p:spPr>
            <a:xfrm>
              <a:off x="9102460" y="333552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BA992BD-DF84-A8A7-B464-54B8343BF7AF}"/>
                </a:ext>
              </a:extLst>
            </p:cNvPr>
            <p:cNvSpPr/>
            <p:nvPr/>
          </p:nvSpPr>
          <p:spPr>
            <a:xfrm>
              <a:off x="9239622" y="337626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EC3A2F42-A422-91CB-EBDE-37AF06790135}"/>
                </a:ext>
              </a:extLst>
            </p:cNvPr>
            <p:cNvSpPr/>
            <p:nvPr/>
          </p:nvSpPr>
          <p:spPr>
            <a:xfrm>
              <a:off x="9389470" y="340493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63D7DC52-5377-17F1-214F-67616C3CC3FB}"/>
                </a:ext>
              </a:extLst>
            </p:cNvPr>
            <p:cNvSpPr/>
            <p:nvPr/>
          </p:nvSpPr>
          <p:spPr>
            <a:xfrm>
              <a:off x="9446495" y="342303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33ECABF-104A-7AC5-3715-366835F731BD}"/>
                </a:ext>
              </a:extLst>
            </p:cNvPr>
            <p:cNvSpPr/>
            <p:nvPr/>
          </p:nvSpPr>
          <p:spPr>
            <a:xfrm>
              <a:off x="9473878" y="342303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A06EB819-3AA7-9166-8691-22858340BBDB}"/>
                </a:ext>
              </a:extLst>
            </p:cNvPr>
            <p:cNvSpPr/>
            <p:nvPr/>
          </p:nvSpPr>
          <p:spPr>
            <a:xfrm>
              <a:off x="9509801" y="343510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F91B723-5EB4-99EF-437D-0BAA3A43C574}"/>
                </a:ext>
              </a:extLst>
            </p:cNvPr>
            <p:cNvSpPr/>
            <p:nvPr/>
          </p:nvSpPr>
          <p:spPr>
            <a:xfrm>
              <a:off x="9592073" y="345924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E95B7C24-DC1D-43A3-DD26-C781F94ED245}"/>
                </a:ext>
              </a:extLst>
            </p:cNvPr>
            <p:cNvSpPr/>
            <p:nvPr/>
          </p:nvSpPr>
          <p:spPr>
            <a:xfrm>
              <a:off x="9703863" y="347131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ABBAB196-D436-30C3-D338-75A3249C8A20}"/>
                </a:ext>
              </a:extLst>
            </p:cNvPr>
            <p:cNvSpPr/>
            <p:nvPr/>
          </p:nvSpPr>
          <p:spPr>
            <a:xfrm>
              <a:off x="9712279" y="347131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B9FF8958-FE2C-6170-5A92-390E24D83C99}"/>
                </a:ext>
              </a:extLst>
            </p:cNvPr>
            <p:cNvSpPr/>
            <p:nvPr/>
          </p:nvSpPr>
          <p:spPr>
            <a:xfrm>
              <a:off x="9731371" y="347131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93BE40B8-68D6-231E-2C6D-0E2340D66ACD}"/>
                </a:ext>
              </a:extLst>
            </p:cNvPr>
            <p:cNvSpPr/>
            <p:nvPr/>
          </p:nvSpPr>
          <p:spPr>
            <a:xfrm>
              <a:off x="9739786" y="347131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14408A6-3367-42EA-5825-2865F5174C73}"/>
                </a:ext>
              </a:extLst>
            </p:cNvPr>
            <p:cNvSpPr/>
            <p:nvPr/>
          </p:nvSpPr>
          <p:spPr>
            <a:xfrm>
              <a:off x="9819923" y="349093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BCDD64FF-0F6E-D703-5140-FAC7D5B53B5B}"/>
                </a:ext>
              </a:extLst>
            </p:cNvPr>
            <p:cNvSpPr/>
            <p:nvPr/>
          </p:nvSpPr>
          <p:spPr>
            <a:xfrm>
              <a:off x="9912746"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6A57DB03-61F6-9E93-8927-107CD24DDBD4}"/>
                </a:ext>
              </a:extLst>
            </p:cNvPr>
            <p:cNvSpPr/>
            <p:nvPr/>
          </p:nvSpPr>
          <p:spPr>
            <a:xfrm>
              <a:off x="9935983"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B001541D-77AF-AF17-2F02-0B44565E5185}"/>
                </a:ext>
              </a:extLst>
            </p:cNvPr>
            <p:cNvSpPr/>
            <p:nvPr/>
          </p:nvSpPr>
          <p:spPr>
            <a:xfrm>
              <a:off x="9940254"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5916C48B-E157-D8BC-A33E-C4065D06A08F}"/>
                </a:ext>
              </a:extLst>
            </p:cNvPr>
            <p:cNvSpPr/>
            <p:nvPr/>
          </p:nvSpPr>
          <p:spPr>
            <a:xfrm>
              <a:off x="9959221"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EEB94B84-81CD-8249-EED7-833B08BD20E2}"/>
                </a:ext>
              </a:extLst>
            </p:cNvPr>
            <p:cNvSpPr/>
            <p:nvPr/>
          </p:nvSpPr>
          <p:spPr>
            <a:xfrm>
              <a:off x="9982458"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E06F610F-2EFA-B7DA-ABAB-D4FCA49668F6}"/>
                </a:ext>
              </a:extLst>
            </p:cNvPr>
            <p:cNvSpPr/>
            <p:nvPr/>
          </p:nvSpPr>
          <p:spPr>
            <a:xfrm>
              <a:off x="10005695"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47DFF5CD-5EB1-785E-6B69-1E28F4DB07D4}"/>
                </a:ext>
              </a:extLst>
            </p:cNvPr>
            <p:cNvSpPr/>
            <p:nvPr/>
          </p:nvSpPr>
          <p:spPr>
            <a:xfrm>
              <a:off x="10014111" y="34969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A55DD68B-CB31-BC43-B82B-A6E5C0E23571}"/>
                </a:ext>
              </a:extLst>
            </p:cNvPr>
            <p:cNvSpPr/>
            <p:nvPr/>
          </p:nvSpPr>
          <p:spPr>
            <a:xfrm>
              <a:off x="10045763" y="35045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A321A729-E7DC-FF26-2533-9979E094CC53}"/>
                </a:ext>
              </a:extLst>
            </p:cNvPr>
            <p:cNvSpPr/>
            <p:nvPr/>
          </p:nvSpPr>
          <p:spPr>
            <a:xfrm>
              <a:off x="10075281" y="35045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A429DC-6299-A26D-30ED-850B2CC3387E}"/>
                </a:ext>
              </a:extLst>
            </p:cNvPr>
            <p:cNvSpPr/>
            <p:nvPr/>
          </p:nvSpPr>
          <p:spPr>
            <a:xfrm>
              <a:off x="10081561" y="350451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8867D7F7-EF11-E081-551A-501E06EB0DA6}"/>
                </a:ext>
              </a:extLst>
            </p:cNvPr>
            <p:cNvSpPr/>
            <p:nvPr/>
          </p:nvSpPr>
          <p:spPr>
            <a:xfrm>
              <a:off x="10094248" y="351205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B729C789-D9AC-D40E-5859-A2EE8CA3A0A2}"/>
                </a:ext>
              </a:extLst>
            </p:cNvPr>
            <p:cNvSpPr/>
            <p:nvPr/>
          </p:nvSpPr>
          <p:spPr>
            <a:xfrm>
              <a:off x="10109069" y="351205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A5B9C9B4-FFDE-9510-4E86-18674F09D7E1}"/>
                </a:ext>
              </a:extLst>
            </p:cNvPr>
            <p:cNvSpPr/>
            <p:nvPr/>
          </p:nvSpPr>
          <p:spPr>
            <a:xfrm>
              <a:off x="10134316" y="351205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04B11CEA-41B0-C374-1F31-10044DCE200D}"/>
                </a:ext>
              </a:extLst>
            </p:cNvPr>
            <p:cNvSpPr/>
            <p:nvPr/>
          </p:nvSpPr>
          <p:spPr>
            <a:xfrm>
              <a:off x="10165969" y="353015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F5595436-6520-B5E7-DD98-2DE3F5DB6591}"/>
                </a:ext>
              </a:extLst>
            </p:cNvPr>
            <p:cNvSpPr/>
            <p:nvPr/>
          </p:nvSpPr>
          <p:spPr>
            <a:xfrm>
              <a:off x="10182926" y="353770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C848658D-FB0B-0EDF-0B59-F5AF15C937EA}"/>
                </a:ext>
              </a:extLst>
            </p:cNvPr>
            <p:cNvSpPr/>
            <p:nvPr/>
          </p:nvSpPr>
          <p:spPr>
            <a:xfrm>
              <a:off x="10199757" y="353770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74F2F971-8FEF-A991-B604-C883F01E874B}"/>
                </a:ext>
              </a:extLst>
            </p:cNvPr>
            <p:cNvSpPr/>
            <p:nvPr/>
          </p:nvSpPr>
          <p:spPr>
            <a:xfrm>
              <a:off x="10241961" y="353770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ADE1306F-B963-094C-549E-00FF0FA17938}"/>
                </a:ext>
              </a:extLst>
            </p:cNvPr>
            <p:cNvSpPr/>
            <p:nvPr/>
          </p:nvSpPr>
          <p:spPr>
            <a:xfrm>
              <a:off x="10326368" y="3557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DE5A7FCD-B71B-D6CF-BBB9-8F782162509A}"/>
                </a:ext>
              </a:extLst>
            </p:cNvPr>
            <p:cNvSpPr/>
            <p:nvPr/>
          </p:nvSpPr>
          <p:spPr>
            <a:xfrm>
              <a:off x="10334784" y="3557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4C6BE1C4-C690-B250-5F98-FE057B516BCC}"/>
                </a:ext>
              </a:extLst>
            </p:cNvPr>
            <p:cNvSpPr/>
            <p:nvPr/>
          </p:nvSpPr>
          <p:spPr>
            <a:xfrm>
              <a:off x="10362291" y="3557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2967F7D5-8333-0ADB-EEFD-8403280ABD1F}"/>
                </a:ext>
              </a:extLst>
            </p:cNvPr>
            <p:cNvSpPr/>
            <p:nvPr/>
          </p:nvSpPr>
          <p:spPr>
            <a:xfrm>
              <a:off x="10440293"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6B6702F0-ED97-C6B5-AE75-1805EB5FFE79}"/>
                </a:ext>
              </a:extLst>
            </p:cNvPr>
            <p:cNvSpPr/>
            <p:nvPr/>
          </p:nvSpPr>
          <p:spPr>
            <a:xfrm>
              <a:off x="10448834"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A28108A3-C796-B795-EBBA-3DFF0D1A2429}"/>
                </a:ext>
              </a:extLst>
            </p:cNvPr>
            <p:cNvSpPr/>
            <p:nvPr/>
          </p:nvSpPr>
          <p:spPr>
            <a:xfrm>
              <a:off x="10465666"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EEF9240E-A4D6-BD4F-D07D-063833E3478F}"/>
                </a:ext>
              </a:extLst>
            </p:cNvPr>
            <p:cNvSpPr/>
            <p:nvPr/>
          </p:nvSpPr>
          <p:spPr>
            <a:xfrm>
              <a:off x="10480487"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18C4D500-A528-9E87-2083-5DB02B80E26D}"/>
                </a:ext>
              </a:extLst>
            </p:cNvPr>
            <p:cNvSpPr/>
            <p:nvPr/>
          </p:nvSpPr>
          <p:spPr>
            <a:xfrm>
              <a:off x="10486767"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89E05015-8E43-BECA-5F78-DEC67F228AEA}"/>
                </a:ext>
              </a:extLst>
            </p:cNvPr>
            <p:cNvSpPr/>
            <p:nvPr/>
          </p:nvSpPr>
          <p:spPr>
            <a:xfrm>
              <a:off x="10503599"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66881336-9608-D516-4D51-987318330375}"/>
                </a:ext>
              </a:extLst>
            </p:cNvPr>
            <p:cNvSpPr/>
            <p:nvPr/>
          </p:nvSpPr>
          <p:spPr>
            <a:xfrm>
              <a:off x="10514150"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46BCE06-7AF6-B277-79E3-E328BB3657EE}"/>
                </a:ext>
              </a:extLst>
            </p:cNvPr>
            <p:cNvSpPr/>
            <p:nvPr/>
          </p:nvSpPr>
          <p:spPr>
            <a:xfrm>
              <a:off x="10552208"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5424C642-6A44-3ED1-B91F-EE62975BE558}"/>
                </a:ext>
              </a:extLst>
            </p:cNvPr>
            <p:cNvSpPr/>
            <p:nvPr/>
          </p:nvSpPr>
          <p:spPr>
            <a:xfrm>
              <a:off x="10562759"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FC706219-1444-F294-94C7-A8ABD72395C3}"/>
                </a:ext>
              </a:extLst>
            </p:cNvPr>
            <p:cNvSpPr/>
            <p:nvPr/>
          </p:nvSpPr>
          <p:spPr>
            <a:xfrm>
              <a:off x="10590141"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70061B61-DF0A-9C97-96D0-E8AD21C91296}"/>
                </a:ext>
              </a:extLst>
            </p:cNvPr>
            <p:cNvSpPr/>
            <p:nvPr/>
          </p:nvSpPr>
          <p:spPr>
            <a:xfrm>
              <a:off x="10615514"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D5B21D54-4E86-1AEE-F83F-85C128DC5D4D}"/>
                </a:ext>
              </a:extLst>
            </p:cNvPr>
            <p:cNvSpPr/>
            <p:nvPr/>
          </p:nvSpPr>
          <p:spPr>
            <a:xfrm>
              <a:off x="10636616"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E09B091B-319B-5E63-D9B6-06D8CB0587BA}"/>
                </a:ext>
              </a:extLst>
            </p:cNvPr>
            <p:cNvSpPr/>
            <p:nvPr/>
          </p:nvSpPr>
          <p:spPr>
            <a:xfrm>
              <a:off x="10649302"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E6DDEB9B-4BFB-5051-5EC0-A48CCAB5F47B}"/>
                </a:ext>
              </a:extLst>
            </p:cNvPr>
            <p:cNvSpPr/>
            <p:nvPr/>
          </p:nvSpPr>
          <p:spPr>
            <a:xfrm>
              <a:off x="10659853"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9BF99BB3-FC21-7DA9-1523-3656A1ACD1D3}"/>
                </a:ext>
              </a:extLst>
            </p:cNvPr>
            <p:cNvSpPr/>
            <p:nvPr/>
          </p:nvSpPr>
          <p:spPr>
            <a:xfrm>
              <a:off x="10672414"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8FCE3439-E388-63FB-D882-7C2238BF6D45}"/>
                </a:ext>
              </a:extLst>
            </p:cNvPr>
            <p:cNvSpPr/>
            <p:nvPr/>
          </p:nvSpPr>
          <p:spPr>
            <a:xfrm>
              <a:off x="10706202"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147BDB3D-8FF5-63A4-0A62-06E2EF5F2999}"/>
                </a:ext>
              </a:extLst>
            </p:cNvPr>
            <p:cNvSpPr/>
            <p:nvPr/>
          </p:nvSpPr>
          <p:spPr>
            <a:xfrm>
              <a:off x="10742125"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D3C80AFD-82B2-837F-9DCA-DD3E5D7316AA}"/>
                </a:ext>
              </a:extLst>
            </p:cNvPr>
            <p:cNvSpPr/>
            <p:nvPr/>
          </p:nvSpPr>
          <p:spPr>
            <a:xfrm>
              <a:off x="10786464"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3D0A8983-5555-345C-C211-A9E9263DC97C}"/>
                </a:ext>
              </a:extLst>
            </p:cNvPr>
            <p:cNvSpPr/>
            <p:nvPr/>
          </p:nvSpPr>
          <p:spPr>
            <a:xfrm>
              <a:off x="10809576"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7F66BA4C-7471-5A85-008D-D50175247797}"/>
                </a:ext>
              </a:extLst>
            </p:cNvPr>
            <p:cNvSpPr/>
            <p:nvPr/>
          </p:nvSpPr>
          <p:spPr>
            <a:xfrm>
              <a:off x="10875017" y="356938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grpSp>
      <p:grpSp>
        <p:nvGrpSpPr>
          <p:cNvPr id="380" name="Graphic 377">
            <a:extLst>
              <a:ext uri="{FF2B5EF4-FFF2-40B4-BE49-F238E27FC236}">
                <a16:creationId xmlns:a16="http://schemas.microsoft.com/office/drawing/2014/main" id="{14F942D0-195B-5EC2-FCB1-FF334A024CFB}"/>
              </a:ext>
            </a:extLst>
          </p:cNvPr>
          <p:cNvGrpSpPr/>
          <p:nvPr/>
        </p:nvGrpSpPr>
        <p:grpSpPr>
          <a:xfrm>
            <a:off x="1394212" y="1958911"/>
            <a:ext cx="4258432" cy="2103211"/>
            <a:chOff x="1394212" y="1958911"/>
            <a:chExt cx="4258432" cy="2103211"/>
          </a:xfrm>
          <a:noFill/>
        </p:grpSpPr>
        <p:sp>
          <p:nvSpPr>
            <p:cNvPr id="381" name="Freeform 380">
              <a:extLst>
                <a:ext uri="{FF2B5EF4-FFF2-40B4-BE49-F238E27FC236}">
                  <a16:creationId xmlns:a16="http://schemas.microsoft.com/office/drawing/2014/main" id="{69A80050-BEAD-46B0-BE3D-7A4EC8FB75FB}"/>
                </a:ext>
              </a:extLst>
            </p:cNvPr>
            <p:cNvSpPr/>
            <p:nvPr/>
          </p:nvSpPr>
          <p:spPr>
            <a:xfrm>
              <a:off x="1444956" y="4007807"/>
              <a:ext cx="4207687" cy="54315"/>
            </a:xfrm>
            <a:custGeom>
              <a:avLst/>
              <a:gdLst>
                <a:gd name="connsiteX0" fmla="*/ 4026187 w 4207687"/>
                <a:gd name="connsiteY0" fmla="*/ 0 h 54315"/>
                <a:gd name="connsiteX1" fmla="*/ 4026187 w 4207687"/>
                <a:gd name="connsiteY1" fmla="*/ 54315 h 54315"/>
                <a:gd name="connsiteX2" fmla="*/ 3692828 w 4207687"/>
                <a:gd name="connsiteY2" fmla="*/ 0 h 54315"/>
                <a:gd name="connsiteX3" fmla="*/ 3692828 w 4207687"/>
                <a:gd name="connsiteY3" fmla="*/ 54315 h 54315"/>
                <a:gd name="connsiteX4" fmla="*/ 3357333 w 4207687"/>
                <a:gd name="connsiteY4" fmla="*/ 0 h 54315"/>
                <a:gd name="connsiteX5" fmla="*/ 3357333 w 4207687"/>
                <a:gd name="connsiteY5" fmla="*/ 54315 h 54315"/>
                <a:gd name="connsiteX6" fmla="*/ 3023848 w 4207687"/>
                <a:gd name="connsiteY6" fmla="*/ 0 h 54315"/>
                <a:gd name="connsiteX7" fmla="*/ 3023848 w 4207687"/>
                <a:gd name="connsiteY7" fmla="*/ 54315 h 54315"/>
                <a:gd name="connsiteX8" fmla="*/ 2688353 w 4207687"/>
                <a:gd name="connsiteY8" fmla="*/ 0 h 54315"/>
                <a:gd name="connsiteX9" fmla="*/ 2688353 w 4207687"/>
                <a:gd name="connsiteY9" fmla="*/ 54315 h 54315"/>
                <a:gd name="connsiteX10" fmla="*/ 2352859 w 4207687"/>
                <a:gd name="connsiteY10" fmla="*/ 0 h 54315"/>
                <a:gd name="connsiteX11" fmla="*/ 2352859 w 4207687"/>
                <a:gd name="connsiteY11" fmla="*/ 54315 h 54315"/>
                <a:gd name="connsiteX12" fmla="*/ 2019499 w 4207687"/>
                <a:gd name="connsiteY12" fmla="*/ 0 h 54315"/>
                <a:gd name="connsiteX13" fmla="*/ 2019499 w 4207687"/>
                <a:gd name="connsiteY13" fmla="*/ 54315 h 54315"/>
                <a:gd name="connsiteX14" fmla="*/ 1683879 w 4207687"/>
                <a:gd name="connsiteY14" fmla="*/ 0 h 54315"/>
                <a:gd name="connsiteX15" fmla="*/ 1683879 w 4207687"/>
                <a:gd name="connsiteY15" fmla="*/ 54315 h 54315"/>
                <a:gd name="connsiteX16" fmla="*/ 1350520 w 4207687"/>
                <a:gd name="connsiteY16" fmla="*/ 0 h 54315"/>
                <a:gd name="connsiteX17" fmla="*/ 1350520 w 4207687"/>
                <a:gd name="connsiteY17" fmla="*/ 54315 h 54315"/>
                <a:gd name="connsiteX18" fmla="*/ 1015025 w 4207687"/>
                <a:gd name="connsiteY18" fmla="*/ 0 h 54315"/>
                <a:gd name="connsiteX19" fmla="*/ 1015025 w 4207687"/>
                <a:gd name="connsiteY19" fmla="*/ 54315 h 54315"/>
                <a:gd name="connsiteX20" fmla="*/ 681540 w 4207687"/>
                <a:gd name="connsiteY20" fmla="*/ 0 h 54315"/>
                <a:gd name="connsiteX21" fmla="*/ 681540 w 4207687"/>
                <a:gd name="connsiteY21" fmla="*/ 54315 h 54315"/>
                <a:gd name="connsiteX22" fmla="*/ 346046 w 4207687"/>
                <a:gd name="connsiteY22" fmla="*/ 0 h 54315"/>
                <a:gd name="connsiteX23" fmla="*/ 346046 w 4207687"/>
                <a:gd name="connsiteY23" fmla="*/ 54315 h 54315"/>
                <a:gd name="connsiteX24" fmla="*/ 12686 w 4207687"/>
                <a:gd name="connsiteY24" fmla="*/ 0 h 54315"/>
                <a:gd name="connsiteX25" fmla="*/ 12686 w 4207687"/>
                <a:gd name="connsiteY25" fmla="*/ 54315 h 54315"/>
                <a:gd name="connsiteX26" fmla="*/ 0 w 4207687"/>
                <a:gd name="connsiteY26" fmla="*/ 0 h 54315"/>
                <a:gd name="connsiteX27" fmla="*/ 4207688 w 4207687"/>
                <a:gd name="connsiteY27" fmla="*/ 0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07687" h="54315">
                  <a:moveTo>
                    <a:pt x="4026187" y="0"/>
                  </a:moveTo>
                  <a:lnTo>
                    <a:pt x="4026187" y="54315"/>
                  </a:lnTo>
                  <a:moveTo>
                    <a:pt x="3692828" y="0"/>
                  </a:moveTo>
                  <a:lnTo>
                    <a:pt x="3692828" y="54315"/>
                  </a:lnTo>
                  <a:moveTo>
                    <a:pt x="3357333" y="0"/>
                  </a:moveTo>
                  <a:lnTo>
                    <a:pt x="3357333" y="54315"/>
                  </a:lnTo>
                  <a:moveTo>
                    <a:pt x="3023848" y="0"/>
                  </a:moveTo>
                  <a:lnTo>
                    <a:pt x="3023848" y="54315"/>
                  </a:lnTo>
                  <a:moveTo>
                    <a:pt x="2688353" y="0"/>
                  </a:moveTo>
                  <a:lnTo>
                    <a:pt x="2688353" y="54315"/>
                  </a:lnTo>
                  <a:moveTo>
                    <a:pt x="2352859" y="0"/>
                  </a:moveTo>
                  <a:lnTo>
                    <a:pt x="2352859" y="54315"/>
                  </a:lnTo>
                  <a:moveTo>
                    <a:pt x="2019499" y="0"/>
                  </a:moveTo>
                  <a:lnTo>
                    <a:pt x="2019499" y="54315"/>
                  </a:lnTo>
                  <a:moveTo>
                    <a:pt x="1683879" y="0"/>
                  </a:moveTo>
                  <a:lnTo>
                    <a:pt x="1683879" y="54315"/>
                  </a:lnTo>
                  <a:moveTo>
                    <a:pt x="1350520" y="0"/>
                  </a:moveTo>
                  <a:lnTo>
                    <a:pt x="1350520" y="54315"/>
                  </a:lnTo>
                  <a:moveTo>
                    <a:pt x="1015025" y="0"/>
                  </a:moveTo>
                  <a:lnTo>
                    <a:pt x="1015025" y="54315"/>
                  </a:lnTo>
                  <a:moveTo>
                    <a:pt x="681540" y="0"/>
                  </a:moveTo>
                  <a:lnTo>
                    <a:pt x="681540" y="54315"/>
                  </a:lnTo>
                  <a:moveTo>
                    <a:pt x="346046" y="0"/>
                  </a:moveTo>
                  <a:lnTo>
                    <a:pt x="346046" y="54315"/>
                  </a:lnTo>
                  <a:moveTo>
                    <a:pt x="12686" y="0"/>
                  </a:moveTo>
                  <a:lnTo>
                    <a:pt x="12686" y="54315"/>
                  </a:lnTo>
                  <a:moveTo>
                    <a:pt x="0" y="0"/>
                  </a:moveTo>
                  <a:lnTo>
                    <a:pt x="4207688" y="0"/>
                  </a:lnTo>
                </a:path>
              </a:pathLst>
            </a:custGeom>
            <a:noFill/>
            <a:ln w="12560" cap="flat">
              <a:solidFill>
                <a:srgbClr val="231F20"/>
              </a:solid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65153A9B-DF61-02F2-D446-FBF3AF6950F0}"/>
                </a:ext>
              </a:extLst>
            </p:cNvPr>
            <p:cNvSpPr/>
            <p:nvPr/>
          </p:nvSpPr>
          <p:spPr>
            <a:xfrm>
              <a:off x="1394212" y="1958911"/>
              <a:ext cx="63431" cy="2057948"/>
            </a:xfrm>
            <a:custGeom>
              <a:avLst/>
              <a:gdLst>
                <a:gd name="connsiteX0" fmla="*/ 63431 w 63431"/>
                <a:gd name="connsiteY0" fmla="*/ 30175 h 2057948"/>
                <a:gd name="connsiteX1" fmla="*/ 0 w 63431"/>
                <a:gd name="connsiteY1" fmla="*/ 30175 h 2057948"/>
                <a:gd name="connsiteX2" fmla="*/ 63431 w 63431"/>
                <a:gd name="connsiteY2" fmla="*/ 232349 h 2057948"/>
                <a:gd name="connsiteX3" fmla="*/ 0 w 63431"/>
                <a:gd name="connsiteY3" fmla="*/ 232349 h 2057948"/>
                <a:gd name="connsiteX4" fmla="*/ 63431 w 63431"/>
                <a:gd name="connsiteY4" fmla="*/ 434523 h 2057948"/>
                <a:gd name="connsiteX5" fmla="*/ 0 w 63431"/>
                <a:gd name="connsiteY5" fmla="*/ 434523 h 2057948"/>
                <a:gd name="connsiteX6" fmla="*/ 63431 w 63431"/>
                <a:gd name="connsiteY6" fmla="*/ 635188 h 2057948"/>
                <a:gd name="connsiteX7" fmla="*/ 0 w 63431"/>
                <a:gd name="connsiteY7" fmla="*/ 635188 h 2057948"/>
                <a:gd name="connsiteX8" fmla="*/ 63431 w 63431"/>
                <a:gd name="connsiteY8" fmla="*/ 837362 h 2057948"/>
                <a:gd name="connsiteX9" fmla="*/ 0 w 63431"/>
                <a:gd name="connsiteY9" fmla="*/ 837362 h 2057948"/>
                <a:gd name="connsiteX10" fmla="*/ 63431 w 63431"/>
                <a:gd name="connsiteY10" fmla="*/ 1039536 h 2057948"/>
                <a:gd name="connsiteX11" fmla="*/ 0 w 63431"/>
                <a:gd name="connsiteY11" fmla="*/ 1039536 h 2057948"/>
                <a:gd name="connsiteX12" fmla="*/ 63431 w 63431"/>
                <a:gd name="connsiteY12" fmla="*/ 1241710 h 2057948"/>
                <a:gd name="connsiteX13" fmla="*/ 0 w 63431"/>
                <a:gd name="connsiteY13" fmla="*/ 1241710 h 2057948"/>
                <a:gd name="connsiteX14" fmla="*/ 63431 w 63431"/>
                <a:gd name="connsiteY14" fmla="*/ 1443883 h 2057948"/>
                <a:gd name="connsiteX15" fmla="*/ 0 w 63431"/>
                <a:gd name="connsiteY15" fmla="*/ 1443883 h 2057948"/>
                <a:gd name="connsiteX16" fmla="*/ 63431 w 63431"/>
                <a:gd name="connsiteY16" fmla="*/ 1646057 h 2057948"/>
                <a:gd name="connsiteX17" fmla="*/ 0 w 63431"/>
                <a:gd name="connsiteY17" fmla="*/ 1646057 h 2057948"/>
                <a:gd name="connsiteX18" fmla="*/ 63431 w 63431"/>
                <a:gd name="connsiteY18" fmla="*/ 1848231 h 2057948"/>
                <a:gd name="connsiteX19" fmla="*/ 0 w 63431"/>
                <a:gd name="connsiteY19" fmla="*/ 1848231 h 2057948"/>
                <a:gd name="connsiteX20" fmla="*/ 63431 w 63431"/>
                <a:gd name="connsiteY20" fmla="*/ 2048896 h 2057948"/>
                <a:gd name="connsiteX21" fmla="*/ 0 w 63431"/>
                <a:gd name="connsiteY21" fmla="*/ 2048896 h 2057948"/>
                <a:gd name="connsiteX22" fmla="*/ 63431 w 63431"/>
                <a:gd name="connsiteY22" fmla="*/ 2057949 h 2057948"/>
                <a:gd name="connsiteX23" fmla="*/ 63431 w 63431"/>
                <a:gd name="connsiteY23" fmla="*/ 0 h 20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31" h="2057948">
                  <a:moveTo>
                    <a:pt x="63431" y="30175"/>
                  </a:moveTo>
                  <a:lnTo>
                    <a:pt x="0" y="30175"/>
                  </a:lnTo>
                  <a:moveTo>
                    <a:pt x="63431" y="232349"/>
                  </a:moveTo>
                  <a:lnTo>
                    <a:pt x="0" y="232349"/>
                  </a:lnTo>
                  <a:moveTo>
                    <a:pt x="63431" y="434523"/>
                  </a:moveTo>
                  <a:lnTo>
                    <a:pt x="0" y="434523"/>
                  </a:lnTo>
                  <a:moveTo>
                    <a:pt x="63431" y="635188"/>
                  </a:moveTo>
                  <a:lnTo>
                    <a:pt x="0" y="635188"/>
                  </a:lnTo>
                  <a:moveTo>
                    <a:pt x="63431" y="837362"/>
                  </a:moveTo>
                  <a:lnTo>
                    <a:pt x="0" y="837362"/>
                  </a:lnTo>
                  <a:moveTo>
                    <a:pt x="63431" y="1039536"/>
                  </a:moveTo>
                  <a:lnTo>
                    <a:pt x="0" y="1039536"/>
                  </a:lnTo>
                  <a:moveTo>
                    <a:pt x="63431" y="1241710"/>
                  </a:moveTo>
                  <a:lnTo>
                    <a:pt x="0" y="1241710"/>
                  </a:lnTo>
                  <a:moveTo>
                    <a:pt x="63431" y="1443883"/>
                  </a:moveTo>
                  <a:lnTo>
                    <a:pt x="0" y="1443883"/>
                  </a:lnTo>
                  <a:moveTo>
                    <a:pt x="63431" y="1646057"/>
                  </a:moveTo>
                  <a:lnTo>
                    <a:pt x="0" y="1646057"/>
                  </a:lnTo>
                  <a:moveTo>
                    <a:pt x="63431" y="1848231"/>
                  </a:moveTo>
                  <a:lnTo>
                    <a:pt x="0" y="1848231"/>
                  </a:lnTo>
                  <a:moveTo>
                    <a:pt x="63431" y="2048896"/>
                  </a:moveTo>
                  <a:lnTo>
                    <a:pt x="0" y="2048896"/>
                  </a:lnTo>
                  <a:moveTo>
                    <a:pt x="63431" y="2057949"/>
                  </a:moveTo>
                  <a:lnTo>
                    <a:pt x="63431" y="0"/>
                  </a:lnTo>
                </a:path>
              </a:pathLst>
            </a:custGeom>
            <a:noFill/>
            <a:ln w="12560" cap="flat">
              <a:solidFill>
                <a:srgbClr val="231F20"/>
              </a:solid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1DBF38A1-D5FF-5CFB-99C1-1F87ABB5C512}"/>
                </a:ext>
              </a:extLst>
            </p:cNvPr>
            <p:cNvSpPr/>
            <p:nvPr/>
          </p:nvSpPr>
          <p:spPr>
            <a:xfrm>
              <a:off x="4802289" y="2177555"/>
              <a:ext cx="12560" cy="1830251"/>
            </a:xfrm>
            <a:custGeom>
              <a:avLst/>
              <a:gdLst>
                <a:gd name="connsiteX0" fmla="*/ 0 w 12560"/>
                <a:gd name="connsiteY0" fmla="*/ 0 h 1830251"/>
                <a:gd name="connsiteX1" fmla="*/ 0 w 12560"/>
                <a:gd name="connsiteY1" fmla="*/ 1830252 h 1830251"/>
              </a:gdLst>
              <a:ahLst/>
              <a:cxnLst>
                <a:cxn ang="0">
                  <a:pos x="connsiteX0" y="connsiteY0"/>
                </a:cxn>
                <a:cxn ang="0">
                  <a:pos x="connsiteX1" y="connsiteY1"/>
                </a:cxn>
              </a:cxnLst>
              <a:rect l="l" t="t" r="r" b="b"/>
              <a:pathLst>
                <a:path w="12560" h="1830251">
                  <a:moveTo>
                    <a:pt x="0" y="0"/>
                  </a:moveTo>
                  <a:lnTo>
                    <a:pt x="0" y="1830252"/>
                  </a:lnTo>
                </a:path>
              </a:pathLst>
            </a:custGeom>
            <a:ln w="12560" cap="flat">
              <a:solidFill>
                <a:srgbClr val="8B878B"/>
              </a:solidFill>
              <a:custDash>
                <a:ds d="150000" sp="150000"/>
              </a:custDash>
              <a:miter/>
            </a:ln>
          </p:spPr>
          <p:txBody>
            <a:bodyPr rtlCol="0" anchor="ctr"/>
            <a:lstStyle/>
            <a:p>
              <a:endParaRPr lang="en-US"/>
            </a:p>
          </p:txBody>
        </p:sp>
      </p:grpSp>
      <p:grpSp>
        <p:nvGrpSpPr>
          <p:cNvPr id="384" name="Graphic 377">
            <a:extLst>
              <a:ext uri="{FF2B5EF4-FFF2-40B4-BE49-F238E27FC236}">
                <a16:creationId xmlns:a16="http://schemas.microsoft.com/office/drawing/2014/main" id="{7008BCA0-11C7-32C2-088C-536AC9BDC8B2}"/>
              </a:ext>
            </a:extLst>
          </p:cNvPr>
          <p:cNvGrpSpPr/>
          <p:nvPr/>
        </p:nvGrpSpPr>
        <p:grpSpPr>
          <a:xfrm>
            <a:off x="1457643" y="1896172"/>
            <a:ext cx="4055704" cy="1994580"/>
            <a:chOff x="1457643" y="1896172"/>
            <a:chExt cx="4055704" cy="1994580"/>
          </a:xfrm>
          <a:noFill/>
        </p:grpSpPr>
        <p:sp>
          <p:nvSpPr>
            <p:cNvPr id="385" name="Freeform 384">
              <a:extLst>
                <a:ext uri="{FF2B5EF4-FFF2-40B4-BE49-F238E27FC236}">
                  <a16:creationId xmlns:a16="http://schemas.microsoft.com/office/drawing/2014/main" id="{97293F4F-3AA1-67C0-6BD1-F15CE4B48220}"/>
                </a:ext>
              </a:extLst>
            </p:cNvPr>
            <p:cNvSpPr/>
            <p:nvPr/>
          </p:nvSpPr>
          <p:spPr>
            <a:xfrm>
              <a:off x="1457643"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48C50EB3-24C5-47AC-D48B-2369A9A8D5CC}"/>
                </a:ext>
              </a:extLst>
            </p:cNvPr>
            <p:cNvSpPr/>
            <p:nvPr/>
          </p:nvSpPr>
          <p:spPr>
            <a:xfrm>
              <a:off x="1457643"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A3DB4736-DDFD-924A-1555-A821B49426C7}"/>
                </a:ext>
              </a:extLst>
            </p:cNvPr>
            <p:cNvSpPr/>
            <p:nvPr/>
          </p:nvSpPr>
          <p:spPr>
            <a:xfrm>
              <a:off x="1463923" y="189617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C1DDED82-DB2F-AA8D-9BEE-3A89BFBCEA48}"/>
                </a:ext>
              </a:extLst>
            </p:cNvPr>
            <p:cNvSpPr/>
            <p:nvPr/>
          </p:nvSpPr>
          <p:spPr>
            <a:xfrm>
              <a:off x="1470329" y="190220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0DD2B087-9609-C49F-E286-9DF9893272E8}"/>
                </a:ext>
              </a:extLst>
            </p:cNvPr>
            <p:cNvSpPr/>
            <p:nvPr/>
          </p:nvSpPr>
          <p:spPr>
            <a:xfrm>
              <a:off x="1548331" y="194294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36C2BFB2-3E64-C3C7-7F9F-C2577B213639}"/>
                </a:ext>
              </a:extLst>
            </p:cNvPr>
            <p:cNvSpPr/>
            <p:nvPr/>
          </p:nvSpPr>
          <p:spPr>
            <a:xfrm>
              <a:off x="1672806" y="212399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3E3A2C21-9493-53E7-4453-9435FCAC68D0}"/>
                </a:ext>
              </a:extLst>
            </p:cNvPr>
            <p:cNvSpPr/>
            <p:nvPr/>
          </p:nvSpPr>
          <p:spPr>
            <a:xfrm>
              <a:off x="1691899" y="215266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0DF8E944-D397-4F22-8FF6-C52B0094D609}"/>
                </a:ext>
              </a:extLst>
            </p:cNvPr>
            <p:cNvSpPr/>
            <p:nvPr/>
          </p:nvSpPr>
          <p:spPr>
            <a:xfrm>
              <a:off x="2056911" y="277728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B41495A0-1547-76CB-7ADB-E7A30A1EB909}"/>
                </a:ext>
              </a:extLst>
            </p:cNvPr>
            <p:cNvSpPr/>
            <p:nvPr/>
          </p:nvSpPr>
          <p:spPr>
            <a:xfrm>
              <a:off x="2149734" y="291458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142577E7-55C0-E4DD-E964-7F880B61DE78}"/>
                </a:ext>
              </a:extLst>
            </p:cNvPr>
            <p:cNvSpPr/>
            <p:nvPr/>
          </p:nvSpPr>
          <p:spPr>
            <a:xfrm>
              <a:off x="2890435" y="346226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17C4AB33-A027-E97F-A212-7B66399254D9}"/>
                </a:ext>
              </a:extLst>
            </p:cNvPr>
            <p:cNvSpPr/>
            <p:nvPr/>
          </p:nvSpPr>
          <p:spPr>
            <a:xfrm>
              <a:off x="3071936" y="349847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7CBF9A2F-2ACC-FAD3-DD63-F6CA9EC62FD5}"/>
                </a:ext>
              </a:extLst>
            </p:cNvPr>
            <p:cNvSpPr/>
            <p:nvPr/>
          </p:nvSpPr>
          <p:spPr>
            <a:xfrm>
              <a:off x="3415846" y="360257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82B85CA7-5C06-E125-B717-CEA5CCE32AB9}"/>
                </a:ext>
              </a:extLst>
            </p:cNvPr>
            <p:cNvSpPr/>
            <p:nvPr/>
          </p:nvSpPr>
          <p:spPr>
            <a:xfrm>
              <a:off x="3422252" y="360257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006AD7DE-BFEA-32E1-ED3A-58B3B2CAB86E}"/>
                </a:ext>
              </a:extLst>
            </p:cNvPr>
            <p:cNvSpPr/>
            <p:nvPr/>
          </p:nvSpPr>
          <p:spPr>
            <a:xfrm>
              <a:off x="3468601" y="360257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0191295-CD12-6E55-5580-B7435DA584AB}"/>
                </a:ext>
              </a:extLst>
            </p:cNvPr>
            <p:cNvSpPr/>
            <p:nvPr/>
          </p:nvSpPr>
          <p:spPr>
            <a:xfrm>
              <a:off x="3489703" y="360257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B4FB611-4738-F371-AFCC-C5907FC33C95}"/>
                </a:ext>
              </a:extLst>
            </p:cNvPr>
            <p:cNvSpPr/>
            <p:nvPr/>
          </p:nvSpPr>
          <p:spPr>
            <a:xfrm>
              <a:off x="3557279" y="361012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BA45DD04-163D-3F59-9664-D52B71A0E46E}"/>
                </a:ext>
              </a:extLst>
            </p:cNvPr>
            <p:cNvSpPr/>
            <p:nvPr/>
          </p:nvSpPr>
          <p:spPr>
            <a:xfrm>
              <a:off x="3578381" y="36161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B1DB9DEA-44F4-7125-2024-5ADE0AC78C84}"/>
                </a:ext>
              </a:extLst>
            </p:cNvPr>
            <p:cNvSpPr/>
            <p:nvPr/>
          </p:nvSpPr>
          <p:spPr>
            <a:xfrm>
              <a:off x="3601618" y="36161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DCB752FA-EFCB-E0BE-8F77-DFA33107614E}"/>
                </a:ext>
              </a:extLst>
            </p:cNvPr>
            <p:cNvSpPr/>
            <p:nvPr/>
          </p:nvSpPr>
          <p:spPr>
            <a:xfrm>
              <a:off x="3626865" y="36161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DAC7BA58-3204-3A97-BD2D-BE141BB16178}"/>
                </a:ext>
              </a:extLst>
            </p:cNvPr>
            <p:cNvSpPr/>
            <p:nvPr/>
          </p:nvSpPr>
          <p:spPr>
            <a:xfrm>
              <a:off x="3639551" y="36161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EDB758B6-BE4E-6B2B-3AEF-4F5C2BE0068B}"/>
                </a:ext>
              </a:extLst>
            </p:cNvPr>
            <p:cNvSpPr/>
            <p:nvPr/>
          </p:nvSpPr>
          <p:spPr>
            <a:xfrm>
              <a:off x="3721823" y="363124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5129858E-3C93-1524-3B56-EFA55FA9158A}"/>
                </a:ext>
              </a:extLst>
            </p:cNvPr>
            <p:cNvSpPr/>
            <p:nvPr/>
          </p:nvSpPr>
          <p:spPr>
            <a:xfrm>
              <a:off x="3766162" y="363878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7FC48FC-4E1F-9711-DC02-C76B3AE1498F}"/>
                </a:ext>
              </a:extLst>
            </p:cNvPr>
            <p:cNvSpPr/>
            <p:nvPr/>
          </p:nvSpPr>
          <p:spPr>
            <a:xfrm>
              <a:off x="3972910" y="367047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53280E5C-96E8-FB37-344C-B2FAD2B09B4B}"/>
                </a:ext>
              </a:extLst>
            </p:cNvPr>
            <p:cNvSpPr/>
            <p:nvPr/>
          </p:nvSpPr>
          <p:spPr>
            <a:xfrm>
              <a:off x="4086961" y="369461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48381D41-99ED-47FF-00C5-828B1A4F3D4A}"/>
                </a:ext>
              </a:extLst>
            </p:cNvPr>
            <p:cNvSpPr/>
            <p:nvPr/>
          </p:nvSpPr>
          <p:spPr>
            <a:xfrm>
              <a:off x="4131174" y="370366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AB5F4C74-0CD9-9D2E-343E-702080A3ADC7}"/>
                </a:ext>
              </a:extLst>
            </p:cNvPr>
            <p:cNvSpPr/>
            <p:nvPr/>
          </p:nvSpPr>
          <p:spPr>
            <a:xfrm>
              <a:off x="4217717" y="371271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2FEC2B40-5662-F171-36EC-509620DB89A9}"/>
                </a:ext>
              </a:extLst>
            </p:cNvPr>
            <p:cNvSpPr/>
            <p:nvPr/>
          </p:nvSpPr>
          <p:spPr>
            <a:xfrm>
              <a:off x="4625059" y="376854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7B267881-5FC2-4449-FDAB-ABB22EBD06F1}"/>
                </a:ext>
              </a:extLst>
            </p:cNvPr>
            <p:cNvSpPr/>
            <p:nvPr/>
          </p:nvSpPr>
          <p:spPr>
            <a:xfrm>
              <a:off x="4899383"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03BFB27A-1D85-F87F-CC6D-799FEE93BDF9}"/>
                </a:ext>
              </a:extLst>
            </p:cNvPr>
            <p:cNvSpPr/>
            <p:nvPr/>
          </p:nvSpPr>
          <p:spPr>
            <a:xfrm>
              <a:off x="4956283"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43671094-406E-E6C1-89AF-7012896B0F5F}"/>
                </a:ext>
              </a:extLst>
            </p:cNvPr>
            <p:cNvSpPr/>
            <p:nvPr/>
          </p:nvSpPr>
          <p:spPr>
            <a:xfrm>
              <a:off x="4987935"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4A2177D-96D7-851F-8A9F-957D1C01BB73}"/>
                </a:ext>
              </a:extLst>
            </p:cNvPr>
            <p:cNvSpPr/>
            <p:nvPr/>
          </p:nvSpPr>
          <p:spPr>
            <a:xfrm>
              <a:off x="5000622"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C6F8E8DE-608F-718D-E200-8AC5C698EFB5}"/>
                </a:ext>
              </a:extLst>
            </p:cNvPr>
            <p:cNvSpPr/>
            <p:nvPr/>
          </p:nvSpPr>
          <p:spPr>
            <a:xfrm>
              <a:off x="5011173"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8C4104-EA53-CF4D-03BD-1BE6CE502E48}"/>
                </a:ext>
              </a:extLst>
            </p:cNvPr>
            <p:cNvSpPr/>
            <p:nvPr/>
          </p:nvSpPr>
          <p:spPr>
            <a:xfrm>
              <a:off x="5063927"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0543C3E9-4238-9A55-C233-CF70BA3EFC59}"/>
                </a:ext>
              </a:extLst>
            </p:cNvPr>
            <p:cNvSpPr/>
            <p:nvPr/>
          </p:nvSpPr>
          <p:spPr>
            <a:xfrm>
              <a:off x="5080759" y="37775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E79BBE5-5E02-BFCF-27CF-143991F52FAE}"/>
                </a:ext>
              </a:extLst>
            </p:cNvPr>
            <p:cNvSpPr/>
            <p:nvPr/>
          </p:nvSpPr>
          <p:spPr>
            <a:xfrm>
              <a:off x="5182123" y="380022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39FB78F2-8698-84AD-FA9D-FCD602FAA365}"/>
                </a:ext>
              </a:extLst>
            </p:cNvPr>
            <p:cNvSpPr/>
            <p:nvPr/>
          </p:nvSpPr>
          <p:spPr>
            <a:xfrm>
              <a:off x="5255979" y="380022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1B35B63D-647A-D14D-493E-4B7E2A51D46A}"/>
                </a:ext>
              </a:extLst>
            </p:cNvPr>
            <p:cNvSpPr/>
            <p:nvPr/>
          </p:nvSpPr>
          <p:spPr>
            <a:xfrm>
              <a:off x="5285497" y="380022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9CBBFB93-9A4E-1A60-25B2-4321BE6C2E9A}"/>
                </a:ext>
              </a:extLst>
            </p:cNvPr>
            <p:cNvSpPr/>
            <p:nvPr/>
          </p:nvSpPr>
          <p:spPr>
            <a:xfrm>
              <a:off x="5391006" y="380022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2D85F34E-61C2-881A-25EE-42609818E288}"/>
                </a:ext>
              </a:extLst>
            </p:cNvPr>
            <p:cNvSpPr/>
            <p:nvPr/>
          </p:nvSpPr>
          <p:spPr>
            <a:xfrm>
              <a:off x="5513347" y="380022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C6573B"/>
              </a:solid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C487E433-E3FF-93EA-E6B8-C9B653B0AC60}"/>
                </a:ext>
              </a:extLst>
            </p:cNvPr>
            <p:cNvSpPr/>
            <p:nvPr/>
          </p:nvSpPr>
          <p:spPr>
            <a:xfrm>
              <a:off x="1457643" y="1986697"/>
              <a:ext cx="4055704" cy="1904055"/>
            </a:xfrm>
            <a:custGeom>
              <a:avLst/>
              <a:gdLst>
                <a:gd name="connsiteX0" fmla="*/ 0 w 4055704"/>
                <a:gd name="connsiteY0" fmla="*/ 0 h 1904055"/>
                <a:gd name="connsiteX1" fmla="*/ 0 w 4055704"/>
                <a:gd name="connsiteY1" fmla="*/ 0 h 1904055"/>
                <a:gd name="connsiteX2" fmla="*/ 6280 w 4055704"/>
                <a:gd name="connsiteY2" fmla="*/ 0 h 1904055"/>
                <a:gd name="connsiteX3" fmla="*/ 12686 w 4055704"/>
                <a:gd name="connsiteY3" fmla="*/ 0 h 1904055"/>
                <a:gd name="connsiteX4" fmla="*/ 12686 w 4055704"/>
                <a:gd name="connsiteY4" fmla="*/ 6035 h 1904055"/>
                <a:gd name="connsiteX5" fmla="*/ 21102 w 4055704"/>
                <a:gd name="connsiteY5" fmla="*/ 12070 h 1904055"/>
                <a:gd name="connsiteX6" fmla="*/ 23237 w 4055704"/>
                <a:gd name="connsiteY6" fmla="*/ 12070 h 1904055"/>
                <a:gd name="connsiteX7" fmla="*/ 23237 w 4055704"/>
                <a:gd name="connsiteY7" fmla="*/ 16596 h 1904055"/>
                <a:gd name="connsiteX8" fmla="*/ 59035 w 4055704"/>
                <a:gd name="connsiteY8" fmla="*/ 16596 h 1904055"/>
                <a:gd name="connsiteX9" fmla="*/ 59035 w 4055704"/>
                <a:gd name="connsiteY9" fmla="*/ 22631 h 1904055"/>
                <a:gd name="connsiteX10" fmla="*/ 69586 w 4055704"/>
                <a:gd name="connsiteY10" fmla="*/ 22631 h 1904055"/>
                <a:gd name="connsiteX11" fmla="*/ 69586 w 4055704"/>
                <a:gd name="connsiteY11" fmla="*/ 28666 h 1904055"/>
                <a:gd name="connsiteX12" fmla="*/ 71721 w 4055704"/>
                <a:gd name="connsiteY12" fmla="*/ 28666 h 1904055"/>
                <a:gd name="connsiteX13" fmla="*/ 71721 w 4055704"/>
                <a:gd name="connsiteY13" fmla="*/ 34701 h 1904055"/>
                <a:gd name="connsiteX14" fmla="*/ 82272 w 4055704"/>
                <a:gd name="connsiteY14" fmla="*/ 34701 h 1904055"/>
                <a:gd name="connsiteX15" fmla="*/ 82272 w 4055704"/>
                <a:gd name="connsiteY15" fmla="*/ 46772 h 1904055"/>
                <a:gd name="connsiteX16" fmla="*/ 90688 w 4055704"/>
                <a:gd name="connsiteY16" fmla="*/ 46772 h 1904055"/>
                <a:gd name="connsiteX17" fmla="*/ 97094 w 4055704"/>
                <a:gd name="connsiteY17" fmla="*/ 46772 h 1904055"/>
                <a:gd name="connsiteX18" fmla="*/ 97094 w 4055704"/>
                <a:gd name="connsiteY18" fmla="*/ 52807 h 1904055"/>
                <a:gd name="connsiteX19" fmla="*/ 103374 w 4055704"/>
                <a:gd name="connsiteY19" fmla="*/ 52807 h 1904055"/>
                <a:gd name="connsiteX20" fmla="*/ 103374 w 4055704"/>
                <a:gd name="connsiteY20" fmla="*/ 57333 h 1904055"/>
                <a:gd name="connsiteX21" fmla="*/ 107645 w 4055704"/>
                <a:gd name="connsiteY21" fmla="*/ 57333 h 1904055"/>
                <a:gd name="connsiteX22" fmla="*/ 107645 w 4055704"/>
                <a:gd name="connsiteY22" fmla="*/ 69403 h 1904055"/>
                <a:gd name="connsiteX23" fmla="*/ 111790 w 4055704"/>
                <a:gd name="connsiteY23" fmla="*/ 75438 h 1904055"/>
                <a:gd name="connsiteX24" fmla="*/ 120205 w 4055704"/>
                <a:gd name="connsiteY24" fmla="*/ 75438 h 1904055"/>
                <a:gd name="connsiteX25" fmla="*/ 120205 w 4055704"/>
                <a:gd name="connsiteY25" fmla="*/ 81473 h 1904055"/>
                <a:gd name="connsiteX26" fmla="*/ 126611 w 4055704"/>
                <a:gd name="connsiteY26" fmla="*/ 81473 h 1904055"/>
                <a:gd name="connsiteX27" fmla="*/ 126611 w 4055704"/>
                <a:gd name="connsiteY27" fmla="*/ 87508 h 1904055"/>
                <a:gd name="connsiteX28" fmla="*/ 135027 w 4055704"/>
                <a:gd name="connsiteY28" fmla="*/ 93543 h 1904055"/>
                <a:gd name="connsiteX29" fmla="*/ 137162 w 4055704"/>
                <a:gd name="connsiteY29" fmla="*/ 93543 h 1904055"/>
                <a:gd name="connsiteX30" fmla="*/ 137162 w 4055704"/>
                <a:gd name="connsiteY30" fmla="*/ 99578 h 1904055"/>
                <a:gd name="connsiteX31" fmla="*/ 145578 w 4055704"/>
                <a:gd name="connsiteY31" fmla="*/ 99578 h 1904055"/>
                <a:gd name="connsiteX32" fmla="*/ 145578 w 4055704"/>
                <a:gd name="connsiteY32" fmla="*/ 104104 h 1904055"/>
                <a:gd name="connsiteX33" fmla="*/ 147713 w 4055704"/>
                <a:gd name="connsiteY33" fmla="*/ 104104 h 1904055"/>
                <a:gd name="connsiteX34" fmla="*/ 147713 w 4055704"/>
                <a:gd name="connsiteY34" fmla="*/ 110139 h 1904055"/>
                <a:gd name="connsiteX35" fmla="*/ 151858 w 4055704"/>
                <a:gd name="connsiteY35" fmla="*/ 110139 h 1904055"/>
                <a:gd name="connsiteX36" fmla="*/ 151858 w 4055704"/>
                <a:gd name="connsiteY36" fmla="*/ 116175 h 1904055"/>
                <a:gd name="connsiteX37" fmla="*/ 158264 w 4055704"/>
                <a:gd name="connsiteY37" fmla="*/ 122210 h 1904055"/>
                <a:gd name="connsiteX38" fmla="*/ 172960 w 4055704"/>
                <a:gd name="connsiteY38" fmla="*/ 122210 h 1904055"/>
                <a:gd name="connsiteX39" fmla="*/ 172960 w 4055704"/>
                <a:gd name="connsiteY39" fmla="*/ 134280 h 1904055"/>
                <a:gd name="connsiteX40" fmla="*/ 177231 w 4055704"/>
                <a:gd name="connsiteY40" fmla="*/ 134280 h 1904055"/>
                <a:gd name="connsiteX41" fmla="*/ 177231 w 4055704"/>
                <a:gd name="connsiteY41" fmla="*/ 140315 h 1904055"/>
                <a:gd name="connsiteX42" fmla="*/ 179366 w 4055704"/>
                <a:gd name="connsiteY42" fmla="*/ 140315 h 1904055"/>
                <a:gd name="connsiteX43" fmla="*/ 179366 w 4055704"/>
                <a:gd name="connsiteY43" fmla="*/ 150876 h 1904055"/>
                <a:gd name="connsiteX44" fmla="*/ 181501 w 4055704"/>
                <a:gd name="connsiteY44" fmla="*/ 150876 h 1904055"/>
                <a:gd name="connsiteX45" fmla="*/ 181501 w 4055704"/>
                <a:gd name="connsiteY45" fmla="*/ 162946 h 1904055"/>
                <a:gd name="connsiteX46" fmla="*/ 187782 w 4055704"/>
                <a:gd name="connsiteY46" fmla="*/ 162946 h 1904055"/>
                <a:gd name="connsiteX47" fmla="*/ 187782 w 4055704"/>
                <a:gd name="connsiteY47" fmla="*/ 175016 h 1904055"/>
                <a:gd name="connsiteX48" fmla="*/ 192052 w 4055704"/>
                <a:gd name="connsiteY48" fmla="*/ 175016 h 1904055"/>
                <a:gd name="connsiteX49" fmla="*/ 192052 w 4055704"/>
                <a:gd name="connsiteY49" fmla="*/ 181051 h 1904055"/>
                <a:gd name="connsiteX50" fmla="*/ 194062 w 4055704"/>
                <a:gd name="connsiteY50" fmla="*/ 181051 h 1904055"/>
                <a:gd name="connsiteX51" fmla="*/ 194062 w 4055704"/>
                <a:gd name="connsiteY51" fmla="*/ 191613 h 1904055"/>
                <a:gd name="connsiteX52" fmla="*/ 196197 w 4055704"/>
                <a:gd name="connsiteY52" fmla="*/ 191613 h 1904055"/>
                <a:gd name="connsiteX53" fmla="*/ 196197 w 4055704"/>
                <a:gd name="connsiteY53" fmla="*/ 197648 h 1904055"/>
                <a:gd name="connsiteX54" fmla="*/ 202603 w 4055704"/>
                <a:gd name="connsiteY54" fmla="*/ 197648 h 1904055"/>
                <a:gd name="connsiteX55" fmla="*/ 202603 w 4055704"/>
                <a:gd name="connsiteY55" fmla="*/ 209718 h 1904055"/>
                <a:gd name="connsiteX56" fmla="*/ 204613 w 4055704"/>
                <a:gd name="connsiteY56" fmla="*/ 209718 h 1904055"/>
                <a:gd name="connsiteX57" fmla="*/ 204613 w 4055704"/>
                <a:gd name="connsiteY57" fmla="*/ 215753 h 1904055"/>
                <a:gd name="connsiteX58" fmla="*/ 206748 w 4055704"/>
                <a:gd name="connsiteY58" fmla="*/ 221788 h 1904055"/>
                <a:gd name="connsiteX59" fmla="*/ 208883 w 4055704"/>
                <a:gd name="connsiteY59" fmla="*/ 221788 h 1904055"/>
                <a:gd name="connsiteX60" fmla="*/ 208883 w 4055704"/>
                <a:gd name="connsiteY60" fmla="*/ 227823 h 1904055"/>
                <a:gd name="connsiteX61" fmla="*/ 215164 w 4055704"/>
                <a:gd name="connsiteY61" fmla="*/ 227823 h 1904055"/>
                <a:gd name="connsiteX62" fmla="*/ 221570 w 4055704"/>
                <a:gd name="connsiteY62" fmla="*/ 227823 h 1904055"/>
                <a:gd name="connsiteX63" fmla="*/ 221570 w 4055704"/>
                <a:gd name="connsiteY63" fmla="*/ 233858 h 1904055"/>
                <a:gd name="connsiteX64" fmla="*/ 223705 w 4055704"/>
                <a:gd name="connsiteY64" fmla="*/ 233858 h 1904055"/>
                <a:gd name="connsiteX65" fmla="*/ 223705 w 4055704"/>
                <a:gd name="connsiteY65" fmla="*/ 250454 h 1904055"/>
                <a:gd name="connsiteX66" fmla="*/ 232121 w 4055704"/>
                <a:gd name="connsiteY66" fmla="*/ 250454 h 1904055"/>
                <a:gd name="connsiteX67" fmla="*/ 232121 w 4055704"/>
                <a:gd name="connsiteY67" fmla="*/ 256489 h 1904055"/>
                <a:gd name="connsiteX68" fmla="*/ 234256 w 4055704"/>
                <a:gd name="connsiteY68" fmla="*/ 256489 h 1904055"/>
                <a:gd name="connsiteX69" fmla="*/ 238401 w 4055704"/>
                <a:gd name="connsiteY69" fmla="*/ 256489 h 1904055"/>
                <a:gd name="connsiteX70" fmla="*/ 238401 w 4055704"/>
                <a:gd name="connsiteY70" fmla="*/ 262524 h 1904055"/>
                <a:gd name="connsiteX71" fmla="*/ 242672 w 4055704"/>
                <a:gd name="connsiteY71" fmla="*/ 262524 h 1904055"/>
                <a:gd name="connsiteX72" fmla="*/ 242672 w 4055704"/>
                <a:gd name="connsiteY72" fmla="*/ 268559 h 1904055"/>
                <a:gd name="connsiteX73" fmla="*/ 246817 w 4055704"/>
                <a:gd name="connsiteY73" fmla="*/ 274594 h 1904055"/>
                <a:gd name="connsiteX74" fmla="*/ 248952 w 4055704"/>
                <a:gd name="connsiteY74" fmla="*/ 274594 h 1904055"/>
                <a:gd name="connsiteX75" fmla="*/ 248952 w 4055704"/>
                <a:gd name="connsiteY75" fmla="*/ 280629 h 1904055"/>
                <a:gd name="connsiteX76" fmla="*/ 251087 w 4055704"/>
                <a:gd name="connsiteY76" fmla="*/ 280629 h 1904055"/>
                <a:gd name="connsiteX77" fmla="*/ 251087 w 4055704"/>
                <a:gd name="connsiteY77" fmla="*/ 286664 h 1904055"/>
                <a:gd name="connsiteX78" fmla="*/ 253222 w 4055704"/>
                <a:gd name="connsiteY78" fmla="*/ 286664 h 1904055"/>
                <a:gd name="connsiteX79" fmla="*/ 253222 w 4055704"/>
                <a:gd name="connsiteY79" fmla="*/ 292699 h 1904055"/>
                <a:gd name="connsiteX80" fmla="*/ 255358 w 4055704"/>
                <a:gd name="connsiteY80" fmla="*/ 292699 h 1904055"/>
                <a:gd name="connsiteX81" fmla="*/ 255358 w 4055704"/>
                <a:gd name="connsiteY81" fmla="*/ 298734 h 1904055"/>
                <a:gd name="connsiteX82" fmla="*/ 263773 w 4055704"/>
                <a:gd name="connsiteY82" fmla="*/ 303261 h 1904055"/>
                <a:gd name="connsiteX83" fmla="*/ 267918 w 4055704"/>
                <a:gd name="connsiteY83" fmla="*/ 303261 h 1904055"/>
                <a:gd name="connsiteX84" fmla="*/ 267918 w 4055704"/>
                <a:gd name="connsiteY84" fmla="*/ 309296 h 1904055"/>
                <a:gd name="connsiteX85" fmla="*/ 270054 w 4055704"/>
                <a:gd name="connsiteY85" fmla="*/ 309296 h 1904055"/>
                <a:gd name="connsiteX86" fmla="*/ 270054 w 4055704"/>
                <a:gd name="connsiteY86" fmla="*/ 321366 h 1904055"/>
                <a:gd name="connsiteX87" fmla="*/ 274324 w 4055704"/>
                <a:gd name="connsiteY87" fmla="*/ 321366 h 1904055"/>
                <a:gd name="connsiteX88" fmla="*/ 274324 w 4055704"/>
                <a:gd name="connsiteY88" fmla="*/ 327401 h 1904055"/>
                <a:gd name="connsiteX89" fmla="*/ 276460 w 4055704"/>
                <a:gd name="connsiteY89" fmla="*/ 327401 h 1904055"/>
                <a:gd name="connsiteX90" fmla="*/ 276460 w 4055704"/>
                <a:gd name="connsiteY90" fmla="*/ 333436 h 1904055"/>
                <a:gd name="connsiteX91" fmla="*/ 276460 w 4055704"/>
                <a:gd name="connsiteY91" fmla="*/ 339471 h 1904055"/>
                <a:gd name="connsiteX92" fmla="*/ 284875 w 4055704"/>
                <a:gd name="connsiteY92" fmla="*/ 339471 h 1904055"/>
                <a:gd name="connsiteX93" fmla="*/ 284875 w 4055704"/>
                <a:gd name="connsiteY93" fmla="*/ 345506 h 1904055"/>
                <a:gd name="connsiteX94" fmla="*/ 289020 w 4055704"/>
                <a:gd name="connsiteY94" fmla="*/ 345506 h 1904055"/>
                <a:gd name="connsiteX95" fmla="*/ 289020 w 4055704"/>
                <a:gd name="connsiteY95" fmla="*/ 351541 h 1904055"/>
                <a:gd name="connsiteX96" fmla="*/ 291156 w 4055704"/>
                <a:gd name="connsiteY96" fmla="*/ 351541 h 1904055"/>
                <a:gd name="connsiteX97" fmla="*/ 291156 w 4055704"/>
                <a:gd name="connsiteY97" fmla="*/ 362102 h 1904055"/>
                <a:gd name="connsiteX98" fmla="*/ 293291 w 4055704"/>
                <a:gd name="connsiteY98" fmla="*/ 362102 h 1904055"/>
                <a:gd name="connsiteX99" fmla="*/ 293291 w 4055704"/>
                <a:gd name="connsiteY99" fmla="*/ 368137 h 1904055"/>
                <a:gd name="connsiteX100" fmla="*/ 295426 w 4055704"/>
                <a:gd name="connsiteY100" fmla="*/ 374172 h 1904055"/>
                <a:gd name="connsiteX101" fmla="*/ 297562 w 4055704"/>
                <a:gd name="connsiteY101" fmla="*/ 374172 h 1904055"/>
                <a:gd name="connsiteX102" fmla="*/ 297562 w 4055704"/>
                <a:gd name="connsiteY102" fmla="*/ 380208 h 1904055"/>
                <a:gd name="connsiteX103" fmla="*/ 299571 w 4055704"/>
                <a:gd name="connsiteY103" fmla="*/ 380208 h 1904055"/>
                <a:gd name="connsiteX104" fmla="*/ 299571 w 4055704"/>
                <a:gd name="connsiteY104" fmla="*/ 392278 h 1904055"/>
                <a:gd name="connsiteX105" fmla="*/ 303842 w 4055704"/>
                <a:gd name="connsiteY105" fmla="*/ 392278 h 1904055"/>
                <a:gd name="connsiteX106" fmla="*/ 303842 w 4055704"/>
                <a:gd name="connsiteY106" fmla="*/ 398313 h 1904055"/>
                <a:gd name="connsiteX107" fmla="*/ 303842 w 4055704"/>
                <a:gd name="connsiteY107" fmla="*/ 410383 h 1904055"/>
                <a:gd name="connsiteX108" fmla="*/ 316528 w 4055704"/>
                <a:gd name="connsiteY108" fmla="*/ 410383 h 1904055"/>
                <a:gd name="connsiteX109" fmla="*/ 316528 w 4055704"/>
                <a:gd name="connsiteY109" fmla="*/ 416418 h 1904055"/>
                <a:gd name="connsiteX110" fmla="*/ 322808 w 4055704"/>
                <a:gd name="connsiteY110" fmla="*/ 416418 h 1904055"/>
                <a:gd name="connsiteX111" fmla="*/ 322808 w 4055704"/>
                <a:gd name="connsiteY111" fmla="*/ 439049 h 1904055"/>
                <a:gd name="connsiteX112" fmla="*/ 333359 w 4055704"/>
                <a:gd name="connsiteY112" fmla="*/ 439049 h 1904055"/>
                <a:gd name="connsiteX113" fmla="*/ 333359 w 4055704"/>
                <a:gd name="connsiteY113" fmla="*/ 445084 h 1904055"/>
                <a:gd name="connsiteX114" fmla="*/ 337630 w 4055704"/>
                <a:gd name="connsiteY114" fmla="*/ 445084 h 1904055"/>
                <a:gd name="connsiteX115" fmla="*/ 337630 w 4055704"/>
                <a:gd name="connsiteY115" fmla="*/ 451119 h 1904055"/>
                <a:gd name="connsiteX116" fmla="*/ 346046 w 4055704"/>
                <a:gd name="connsiteY116" fmla="*/ 451119 h 1904055"/>
                <a:gd name="connsiteX117" fmla="*/ 346046 w 4055704"/>
                <a:gd name="connsiteY117" fmla="*/ 463189 h 1904055"/>
                <a:gd name="connsiteX118" fmla="*/ 346046 w 4055704"/>
                <a:gd name="connsiteY118" fmla="*/ 475259 h 1904055"/>
                <a:gd name="connsiteX119" fmla="*/ 352326 w 4055704"/>
                <a:gd name="connsiteY119" fmla="*/ 475259 h 1904055"/>
                <a:gd name="connsiteX120" fmla="*/ 352326 w 4055704"/>
                <a:gd name="connsiteY120" fmla="*/ 487329 h 1904055"/>
                <a:gd name="connsiteX121" fmla="*/ 354461 w 4055704"/>
                <a:gd name="connsiteY121" fmla="*/ 487329 h 1904055"/>
                <a:gd name="connsiteX122" fmla="*/ 354461 w 4055704"/>
                <a:gd name="connsiteY122" fmla="*/ 497891 h 1904055"/>
                <a:gd name="connsiteX123" fmla="*/ 356596 w 4055704"/>
                <a:gd name="connsiteY123" fmla="*/ 497891 h 1904055"/>
                <a:gd name="connsiteX124" fmla="*/ 356596 w 4055704"/>
                <a:gd name="connsiteY124" fmla="*/ 503926 h 1904055"/>
                <a:gd name="connsiteX125" fmla="*/ 360867 w 4055704"/>
                <a:gd name="connsiteY125" fmla="*/ 509961 h 1904055"/>
                <a:gd name="connsiteX126" fmla="*/ 360867 w 4055704"/>
                <a:gd name="connsiteY126" fmla="*/ 522031 h 1904055"/>
                <a:gd name="connsiteX127" fmla="*/ 362877 w 4055704"/>
                <a:gd name="connsiteY127" fmla="*/ 528066 h 1904055"/>
                <a:gd name="connsiteX128" fmla="*/ 362877 w 4055704"/>
                <a:gd name="connsiteY128" fmla="*/ 540136 h 1904055"/>
                <a:gd name="connsiteX129" fmla="*/ 367147 w 4055704"/>
                <a:gd name="connsiteY129" fmla="*/ 540136 h 1904055"/>
                <a:gd name="connsiteX130" fmla="*/ 367147 w 4055704"/>
                <a:gd name="connsiteY130" fmla="*/ 546171 h 1904055"/>
                <a:gd name="connsiteX131" fmla="*/ 371418 w 4055704"/>
                <a:gd name="connsiteY131" fmla="*/ 546171 h 1904055"/>
                <a:gd name="connsiteX132" fmla="*/ 371418 w 4055704"/>
                <a:gd name="connsiteY132" fmla="*/ 556732 h 1904055"/>
                <a:gd name="connsiteX133" fmla="*/ 375563 w 4055704"/>
                <a:gd name="connsiteY133" fmla="*/ 556732 h 1904055"/>
                <a:gd name="connsiteX134" fmla="*/ 375563 w 4055704"/>
                <a:gd name="connsiteY134" fmla="*/ 562768 h 1904055"/>
                <a:gd name="connsiteX135" fmla="*/ 381969 w 4055704"/>
                <a:gd name="connsiteY135" fmla="*/ 562768 h 1904055"/>
                <a:gd name="connsiteX136" fmla="*/ 381969 w 4055704"/>
                <a:gd name="connsiteY136" fmla="*/ 568803 h 1904055"/>
                <a:gd name="connsiteX137" fmla="*/ 390385 w 4055704"/>
                <a:gd name="connsiteY137" fmla="*/ 574838 h 1904055"/>
                <a:gd name="connsiteX138" fmla="*/ 405081 w 4055704"/>
                <a:gd name="connsiteY138" fmla="*/ 574838 h 1904055"/>
                <a:gd name="connsiteX139" fmla="*/ 405081 w 4055704"/>
                <a:gd name="connsiteY139" fmla="*/ 586908 h 1904055"/>
                <a:gd name="connsiteX140" fmla="*/ 407216 w 4055704"/>
                <a:gd name="connsiteY140" fmla="*/ 592943 h 1904055"/>
                <a:gd name="connsiteX141" fmla="*/ 409351 w 4055704"/>
                <a:gd name="connsiteY141" fmla="*/ 592943 h 1904055"/>
                <a:gd name="connsiteX142" fmla="*/ 409351 w 4055704"/>
                <a:gd name="connsiteY142" fmla="*/ 598978 h 1904055"/>
                <a:gd name="connsiteX143" fmla="*/ 411487 w 4055704"/>
                <a:gd name="connsiteY143" fmla="*/ 598978 h 1904055"/>
                <a:gd name="connsiteX144" fmla="*/ 411487 w 4055704"/>
                <a:gd name="connsiteY144" fmla="*/ 605013 h 1904055"/>
                <a:gd name="connsiteX145" fmla="*/ 415631 w 4055704"/>
                <a:gd name="connsiteY145" fmla="*/ 611048 h 1904055"/>
                <a:gd name="connsiteX146" fmla="*/ 422037 w 4055704"/>
                <a:gd name="connsiteY146" fmla="*/ 611048 h 1904055"/>
                <a:gd name="connsiteX147" fmla="*/ 422037 w 4055704"/>
                <a:gd name="connsiteY147" fmla="*/ 621609 h 1904055"/>
                <a:gd name="connsiteX148" fmla="*/ 428318 w 4055704"/>
                <a:gd name="connsiteY148" fmla="*/ 621609 h 1904055"/>
                <a:gd name="connsiteX149" fmla="*/ 428318 w 4055704"/>
                <a:gd name="connsiteY149" fmla="*/ 633679 h 1904055"/>
                <a:gd name="connsiteX150" fmla="*/ 430453 w 4055704"/>
                <a:gd name="connsiteY150" fmla="*/ 633679 h 1904055"/>
                <a:gd name="connsiteX151" fmla="*/ 430453 w 4055704"/>
                <a:gd name="connsiteY151" fmla="*/ 639714 h 1904055"/>
                <a:gd name="connsiteX152" fmla="*/ 432588 w 4055704"/>
                <a:gd name="connsiteY152" fmla="*/ 639714 h 1904055"/>
                <a:gd name="connsiteX153" fmla="*/ 432588 w 4055704"/>
                <a:gd name="connsiteY153" fmla="*/ 651784 h 1904055"/>
                <a:gd name="connsiteX154" fmla="*/ 434724 w 4055704"/>
                <a:gd name="connsiteY154" fmla="*/ 651784 h 1904055"/>
                <a:gd name="connsiteX155" fmla="*/ 434724 w 4055704"/>
                <a:gd name="connsiteY155" fmla="*/ 657819 h 1904055"/>
                <a:gd name="connsiteX156" fmla="*/ 445275 w 4055704"/>
                <a:gd name="connsiteY156" fmla="*/ 657819 h 1904055"/>
                <a:gd name="connsiteX157" fmla="*/ 445275 w 4055704"/>
                <a:gd name="connsiteY157" fmla="*/ 663854 h 1904055"/>
                <a:gd name="connsiteX158" fmla="*/ 449420 w 4055704"/>
                <a:gd name="connsiteY158" fmla="*/ 663854 h 1904055"/>
                <a:gd name="connsiteX159" fmla="*/ 449420 w 4055704"/>
                <a:gd name="connsiteY159" fmla="*/ 675925 h 1904055"/>
                <a:gd name="connsiteX160" fmla="*/ 459971 w 4055704"/>
                <a:gd name="connsiteY160" fmla="*/ 675925 h 1904055"/>
                <a:gd name="connsiteX161" fmla="*/ 459971 w 4055704"/>
                <a:gd name="connsiteY161" fmla="*/ 680451 h 1904055"/>
                <a:gd name="connsiteX162" fmla="*/ 462106 w 4055704"/>
                <a:gd name="connsiteY162" fmla="*/ 680451 h 1904055"/>
                <a:gd name="connsiteX163" fmla="*/ 462106 w 4055704"/>
                <a:gd name="connsiteY163" fmla="*/ 686486 h 1904055"/>
                <a:gd name="connsiteX164" fmla="*/ 466376 w 4055704"/>
                <a:gd name="connsiteY164" fmla="*/ 686486 h 1904055"/>
                <a:gd name="connsiteX165" fmla="*/ 466376 w 4055704"/>
                <a:gd name="connsiteY165" fmla="*/ 698556 h 1904055"/>
                <a:gd name="connsiteX166" fmla="*/ 468386 w 4055704"/>
                <a:gd name="connsiteY166" fmla="*/ 698556 h 1904055"/>
                <a:gd name="connsiteX167" fmla="*/ 468386 w 4055704"/>
                <a:gd name="connsiteY167" fmla="*/ 704591 h 1904055"/>
                <a:gd name="connsiteX168" fmla="*/ 472657 w 4055704"/>
                <a:gd name="connsiteY168" fmla="*/ 710626 h 1904055"/>
                <a:gd name="connsiteX169" fmla="*/ 478937 w 4055704"/>
                <a:gd name="connsiteY169" fmla="*/ 710626 h 1904055"/>
                <a:gd name="connsiteX170" fmla="*/ 478937 w 4055704"/>
                <a:gd name="connsiteY170" fmla="*/ 716661 h 1904055"/>
                <a:gd name="connsiteX171" fmla="*/ 485343 w 4055704"/>
                <a:gd name="connsiteY171" fmla="*/ 716661 h 1904055"/>
                <a:gd name="connsiteX172" fmla="*/ 485343 w 4055704"/>
                <a:gd name="connsiteY172" fmla="*/ 722696 h 1904055"/>
                <a:gd name="connsiteX173" fmla="*/ 493759 w 4055704"/>
                <a:gd name="connsiteY173" fmla="*/ 722696 h 1904055"/>
                <a:gd name="connsiteX174" fmla="*/ 493759 w 4055704"/>
                <a:gd name="connsiteY174" fmla="*/ 734766 h 1904055"/>
                <a:gd name="connsiteX175" fmla="*/ 500039 w 4055704"/>
                <a:gd name="connsiteY175" fmla="*/ 734766 h 1904055"/>
                <a:gd name="connsiteX176" fmla="*/ 500039 w 4055704"/>
                <a:gd name="connsiteY176" fmla="*/ 740801 h 1904055"/>
                <a:gd name="connsiteX177" fmla="*/ 504310 w 4055704"/>
                <a:gd name="connsiteY177" fmla="*/ 745328 h 1904055"/>
                <a:gd name="connsiteX178" fmla="*/ 508580 w 4055704"/>
                <a:gd name="connsiteY178" fmla="*/ 745328 h 1904055"/>
                <a:gd name="connsiteX179" fmla="*/ 508580 w 4055704"/>
                <a:gd name="connsiteY179" fmla="*/ 751363 h 1904055"/>
                <a:gd name="connsiteX180" fmla="*/ 512725 w 4055704"/>
                <a:gd name="connsiteY180" fmla="*/ 751363 h 1904055"/>
                <a:gd name="connsiteX181" fmla="*/ 512725 w 4055704"/>
                <a:gd name="connsiteY181" fmla="*/ 757398 h 1904055"/>
                <a:gd name="connsiteX182" fmla="*/ 514861 w 4055704"/>
                <a:gd name="connsiteY182" fmla="*/ 763433 h 1904055"/>
                <a:gd name="connsiteX183" fmla="*/ 519131 w 4055704"/>
                <a:gd name="connsiteY183" fmla="*/ 763433 h 1904055"/>
                <a:gd name="connsiteX184" fmla="*/ 519131 w 4055704"/>
                <a:gd name="connsiteY184" fmla="*/ 769468 h 1904055"/>
                <a:gd name="connsiteX185" fmla="*/ 521141 w 4055704"/>
                <a:gd name="connsiteY185" fmla="*/ 769468 h 1904055"/>
                <a:gd name="connsiteX186" fmla="*/ 521141 w 4055704"/>
                <a:gd name="connsiteY186" fmla="*/ 775503 h 1904055"/>
                <a:gd name="connsiteX187" fmla="*/ 533827 w 4055704"/>
                <a:gd name="connsiteY187" fmla="*/ 775503 h 1904055"/>
                <a:gd name="connsiteX188" fmla="*/ 533827 w 4055704"/>
                <a:gd name="connsiteY188" fmla="*/ 781538 h 1904055"/>
                <a:gd name="connsiteX189" fmla="*/ 542243 w 4055704"/>
                <a:gd name="connsiteY189" fmla="*/ 781538 h 1904055"/>
                <a:gd name="connsiteX190" fmla="*/ 542243 w 4055704"/>
                <a:gd name="connsiteY190" fmla="*/ 787573 h 1904055"/>
                <a:gd name="connsiteX191" fmla="*/ 544378 w 4055704"/>
                <a:gd name="connsiteY191" fmla="*/ 787573 h 1904055"/>
                <a:gd name="connsiteX192" fmla="*/ 544378 w 4055704"/>
                <a:gd name="connsiteY192" fmla="*/ 799643 h 1904055"/>
                <a:gd name="connsiteX193" fmla="*/ 554929 w 4055704"/>
                <a:gd name="connsiteY193" fmla="*/ 799643 h 1904055"/>
                <a:gd name="connsiteX194" fmla="*/ 554929 w 4055704"/>
                <a:gd name="connsiteY194" fmla="*/ 816239 h 1904055"/>
                <a:gd name="connsiteX195" fmla="*/ 561335 w 4055704"/>
                <a:gd name="connsiteY195" fmla="*/ 816239 h 1904055"/>
                <a:gd name="connsiteX196" fmla="*/ 561335 w 4055704"/>
                <a:gd name="connsiteY196" fmla="*/ 822274 h 1904055"/>
                <a:gd name="connsiteX197" fmla="*/ 567615 w 4055704"/>
                <a:gd name="connsiteY197" fmla="*/ 828309 h 1904055"/>
                <a:gd name="connsiteX198" fmla="*/ 573896 w 4055704"/>
                <a:gd name="connsiteY198" fmla="*/ 828309 h 1904055"/>
                <a:gd name="connsiteX199" fmla="*/ 573896 w 4055704"/>
                <a:gd name="connsiteY199" fmla="*/ 834344 h 1904055"/>
                <a:gd name="connsiteX200" fmla="*/ 580301 w 4055704"/>
                <a:gd name="connsiteY200" fmla="*/ 834344 h 1904055"/>
                <a:gd name="connsiteX201" fmla="*/ 580301 w 4055704"/>
                <a:gd name="connsiteY201" fmla="*/ 840379 h 1904055"/>
                <a:gd name="connsiteX202" fmla="*/ 582437 w 4055704"/>
                <a:gd name="connsiteY202" fmla="*/ 840379 h 1904055"/>
                <a:gd name="connsiteX203" fmla="*/ 582437 w 4055704"/>
                <a:gd name="connsiteY203" fmla="*/ 846414 h 1904055"/>
                <a:gd name="connsiteX204" fmla="*/ 584446 w 4055704"/>
                <a:gd name="connsiteY204" fmla="*/ 846414 h 1904055"/>
                <a:gd name="connsiteX205" fmla="*/ 584446 w 4055704"/>
                <a:gd name="connsiteY205" fmla="*/ 858485 h 1904055"/>
                <a:gd name="connsiteX206" fmla="*/ 586582 w 4055704"/>
                <a:gd name="connsiteY206" fmla="*/ 864520 h 1904055"/>
                <a:gd name="connsiteX207" fmla="*/ 588717 w 4055704"/>
                <a:gd name="connsiteY207" fmla="*/ 864520 h 1904055"/>
                <a:gd name="connsiteX208" fmla="*/ 588717 w 4055704"/>
                <a:gd name="connsiteY208" fmla="*/ 870555 h 1904055"/>
                <a:gd name="connsiteX209" fmla="*/ 594997 w 4055704"/>
                <a:gd name="connsiteY209" fmla="*/ 870555 h 1904055"/>
                <a:gd name="connsiteX210" fmla="*/ 594997 w 4055704"/>
                <a:gd name="connsiteY210" fmla="*/ 875081 h 1904055"/>
                <a:gd name="connsiteX211" fmla="*/ 599268 w 4055704"/>
                <a:gd name="connsiteY211" fmla="*/ 881116 h 1904055"/>
                <a:gd name="connsiteX212" fmla="*/ 605548 w 4055704"/>
                <a:gd name="connsiteY212" fmla="*/ 881116 h 1904055"/>
                <a:gd name="connsiteX213" fmla="*/ 605548 w 4055704"/>
                <a:gd name="connsiteY213" fmla="*/ 887151 h 1904055"/>
                <a:gd name="connsiteX214" fmla="*/ 611954 w 4055704"/>
                <a:gd name="connsiteY214" fmla="*/ 887151 h 1904055"/>
                <a:gd name="connsiteX215" fmla="*/ 611954 w 4055704"/>
                <a:gd name="connsiteY215" fmla="*/ 899221 h 1904055"/>
                <a:gd name="connsiteX216" fmla="*/ 614090 w 4055704"/>
                <a:gd name="connsiteY216" fmla="*/ 899221 h 1904055"/>
                <a:gd name="connsiteX217" fmla="*/ 614090 w 4055704"/>
                <a:gd name="connsiteY217" fmla="*/ 905256 h 1904055"/>
                <a:gd name="connsiteX218" fmla="*/ 616099 w 4055704"/>
                <a:gd name="connsiteY218" fmla="*/ 905256 h 1904055"/>
                <a:gd name="connsiteX219" fmla="*/ 616099 w 4055704"/>
                <a:gd name="connsiteY219" fmla="*/ 911291 h 1904055"/>
                <a:gd name="connsiteX220" fmla="*/ 624640 w 4055704"/>
                <a:gd name="connsiteY220" fmla="*/ 911291 h 1904055"/>
                <a:gd name="connsiteX221" fmla="*/ 624640 w 4055704"/>
                <a:gd name="connsiteY221" fmla="*/ 917326 h 1904055"/>
                <a:gd name="connsiteX222" fmla="*/ 630921 w 4055704"/>
                <a:gd name="connsiteY222" fmla="*/ 917326 h 1904055"/>
                <a:gd name="connsiteX223" fmla="*/ 630921 w 4055704"/>
                <a:gd name="connsiteY223" fmla="*/ 935431 h 1904055"/>
                <a:gd name="connsiteX224" fmla="*/ 637201 w 4055704"/>
                <a:gd name="connsiteY224" fmla="*/ 935431 h 1904055"/>
                <a:gd name="connsiteX225" fmla="*/ 637201 w 4055704"/>
                <a:gd name="connsiteY225" fmla="*/ 941466 h 1904055"/>
                <a:gd name="connsiteX226" fmla="*/ 643607 w 4055704"/>
                <a:gd name="connsiteY226" fmla="*/ 941466 h 1904055"/>
                <a:gd name="connsiteX227" fmla="*/ 643607 w 4055704"/>
                <a:gd name="connsiteY227" fmla="*/ 952028 h 1904055"/>
                <a:gd name="connsiteX228" fmla="*/ 649887 w 4055704"/>
                <a:gd name="connsiteY228" fmla="*/ 952028 h 1904055"/>
                <a:gd name="connsiteX229" fmla="*/ 649887 w 4055704"/>
                <a:gd name="connsiteY229" fmla="*/ 958063 h 1904055"/>
                <a:gd name="connsiteX230" fmla="*/ 652023 w 4055704"/>
                <a:gd name="connsiteY230" fmla="*/ 964098 h 1904055"/>
                <a:gd name="connsiteX231" fmla="*/ 656293 w 4055704"/>
                <a:gd name="connsiteY231" fmla="*/ 964098 h 1904055"/>
                <a:gd name="connsiteX232" fmla="*/ 656293 w 4055704"/>
                <a:gd name="connsiteY232" fmla="*/ 970133 h 1904055"/>
                <a:gd name="connsiteX233" fmla="*/ 660438 w 4055704"/>
                <a:gd name="connsiteY233" fmla="*/ 970133 h 1904055"/>
                <a:gd name="connsiteX234" fmla="*/ 660438 w 4055704"/>
                <a:gd name="connsiteY234" fmla="*/ 976168 h 1904055"/>
                <a:gd name="connsiteX235" fmla="*/ 664709 w 4055704"/>
                <a:gd name="connsiteY235" fmla="*/ 982203 h 1904055"/>
                <a:gd name="connsiteX236" fmla="*/ 666844 w 4055704"/>
                <a:gd name="connsiteY236" fmla="*/ 982203 h 1904055"/>
                <a:gd name="connsiteX237" fmla="*/ 666844 w 4055704"/>
                <a:gd name="connsiteY237" fmla="*/ 988238 h 1904055"/>
                <a:gd name="connsiteX238" fmla="*/ 666844 w 4055704"/>
                <a:gd name="connsiteY238" fmla="*/ 994273 h 1904055"/>
                <a:gd name="connsiteX239" fmla="*/ 668854 w 4055704"/>
                <a:gd name="connsiteY239" fmla="*/ 1000308 h 1904055"/>
                <a:gd name="connsiteX240" fmla="*/ 673125 w 4055704"/>
                <a:gd name="connsiteY240" fmla="*/ 1000308 h 1904055"/>
                <a:gd name="connsiteX241" fmla="*/ 673125 w 4055704"/>
                <a:gd name="connsiteY241" fmla="*/ 1006343 h 1904055"/>
                <a:gd name="connsiteX242" fmla="*/ 679405 w 4055704"/>
                <a:gd name="connsiteY242" fmla="*/ 1006343 h 1904055"/>
                <a:gd name="connsiteX243" fmla="*/ 679405 w 4055704"/>
                <a:gd name="connsiteY243" fmla="*/ 1012378 h 1904055"/>
                <a:gd name="connsiteX244" fmla="*/ 679405 w 4055704"/>
                <a:gd name="connsiteY244" fmla="*/ 1018413 h 1904055"/>
                <a:gd name="connsiteX245" fmla="*/ 692091 w 4055704"/>
                <a:gd name="connsiteY245" fmla="*/ 1018413 h 1904055"/>
                <a:gd name="connsiteX246" fmla="*/ 694226 w 4055704"/>
                <a:gd name="connsiteY246" fmla="*/ 1018413 h 1904055"/>
                <a:gd name="connsiteX247" fmla="*/ 694226 w 4055704"/>
                <a:gd name="connsiteY247" fmla="*/ 1024448 h 1904055"/>
                <a:gd name="connsiteX248" fmla="*/ 694226 w 4055704"/>
                <a:gd name="connsiteY248" fmla="*/ 1030483 h 1904055"/>
                <a:gd name="connsiteX249" fmla="*/ 711058 w 4055704"/>
                <a:gd name="connsiteY249" fmla="*/ 1030483 h 1904055"/>
                <a:gd name="connsiteX250" fmla="*/ 711058 w 4055704"/>
                <a:gd name="connsiteY250" fmla="*/ 1036518 h 1904055"/>
                <a:gd name="connsiteX251" fmla="*/ 713193 w 4055704"/>
                <a:gd name="connsiteY251" fmla="*/ 1036518 h 1904055"/>
                <a:gd name="connsiteX252" fmla="*/ 713193 w 4055704"/>
                <a:gd name="connsiteY252" fmla="*/ 1041044 h 1904055"/>
                <a:gd name="connsiteX253" fmla="*/ 721609 w 4055704"/>
                <a:gd name="connsiteY253" fmla="*/ 1041044 h 1904055"/>
                <a:gd name="connsiteX254" fmla="*/ 721609 w 4055704"/>
                <a:gd name="connsiteY254" fmla="*/ 1047080 h 1904055"/>
                <a:gd name="connsiteX255" fmla="*/ 721609 w 4055704"/>
                <a:gd name="connsiteY255" fmla="*/ 1053115 h 1904055"/>
                <a:gd name="connsiteX256" fmla="*/ 723744 w 4055704"/>
                <a:gd name="connsiteY256" fmla="*/ 1053115 h 1904055"/>
                <a:gd name="connsiteX257" fmla="*/ 723744 w 4055704"/>
                <a:gd name="connsiteY257" fmla="*/ 1059150 h 1904055"/>
                <a:gd name="connsiteX258" fmla="*/ 730150 w 4055704"/>
                <a:gd name="connsiteY258" fmla="*/ 1059150 h 1904055"/>
                <a:gd name="connsiteX259" fmla="*/ 730150 w 4055704"/>
                <a:gd name="connsiteY259" fmla="*/ 1065185 h 1904055"/>
                <a:gd name="connsiteX260" fmla="*/ 734295 w 4055704"/>
                <a:gd name="connsiteY260" fmla="*/ 1065185 h 1904055"/>
                <a:gd name="connsiteX261" fmla="*/ 734295 w 4055704"/>
                <a:gd name="connsiteY261" fmla="*/ 1071220 h 1904055"/>
                <a:gd name="connsiteX262" fmla="*/ 738565 w 4055704"/>
                <a:gd name="connsiteY262" fmla="*/ 1071220 h 1904055"/>
                <a:gd name="connsiteX263" fmla="*/ 738565 w 4055704"/>
                <a:gd name="connsiteY263" fmla="*/ 1077255 h 1904055"/>
                <a:gd name="connsiteX264" fmla="*/ 740701 w 4055704"/>
                <a:gd name="connsiteY264" fmla="*/ 1077255 h 1904055"/>
                <a:gd name="connsiteX265" fmla="*/ 740701 w 4055704"/>
                <a:gd name="connsiteY265" fmla="*/ 1083290 h 1904055"/>
                <a:gd name="connsiteX266" fmla="*/ 761803 w 4055704"/>
                <a:gd name="connsiteY266" fmla="*/ 1083290 h 1904055"/>
                <a:gd name="connsiteX267" fmla="*/ 761803 w 4055704"/>
                <a:gd name="connsiteY267" fmla="*/ 1089325 h 1904055"/>
                <a:gd name="connsiteX268" fmla="*/ 772354 w 4055704"/>
                <a:gd name="connsiteY268" fmla="*/ 1089325 h 1904055"/>
                <a:gd name="connsiteX269" fmla="*/ 772354 w 4055704"/>
                <a:gd name="connsiteY269" fmla="*/ 1095360 h 1904055"/>
                <a:gd name="connsiteX270" fmla="*/ 776499 w 4055704"/>
                <a:gd name="connsiteY270" fmla="*/ 1095360 h 1904055"/>
                <a:gd name="connsiteX271" fmla="*/ 776499 w 4055704"/>
                <a:gd name="connsiteY271" fmla="*/ 1101395 h 1904055"/>
                <a:gd name="connsiteX272" fmla="*/ 778634 w 4055704"/>
                <a:gd name="connsiteY272" fmla="*/ 1107430 h 1904055"/>
                <a:gd name="connsiteX273" fmla="*/ 780769 w 4055704"/>
                <a:gd name="connsiteY273" fmla="*/ 1107430 h 1904055"/>
                <a:gd name="connsiteX274" fmla="*/ 780769 w 4055704"/>
                <a:gd name="connsiteY274" fmla="*/ 1113465 h 1904055"/>
                <a:gd name="connsiteX275" fmla="*/ 784914 w 4055704"/>
                <a:gd name="connsiteY275" fmla="*/ 1113465 h 1904055"/>
                <a:gd name="connsiteX276" fmla="*/ 784914 w 4055704"/>
                <a:gd name="connsiteY276" fmla="*/ 1119500 h 1904055"/>
                <a:gd name="connsiteX277" fmla="*/ 795465 w 4055704"/>
                <a:gd name="connsiteY277" fmla="*/ 1125535 h 1904055"/>
                <a:gd name="connsiteX278" fmla="*/ 797601 w 4055704"/>
                <a:gd name="connsiteY278" fmla="*/ 1125535 h 1904055"/>
                <a:gd name="connsiteX279" fmla="*/ 797601 w 4055704"/>
                <a:gd name="connsiteY279" fmla="*/ 1137605 h 1904055"/>
                <a:gd name="connsiteX280" fmla="*/ 801871 w 4055704"/>
                <a:gd name="connsiteY280" fmla="*/ 1143640 h 1904055"/>
                <a:gd name="connsiteX281" fmla="*/ 806016 w 4055704"/>
                <a:gd name="connsiteY281" fmla="*/ 1143640 h 1904055"/>
                <a:gd name="connsiteX282" fmla="*/ 806016 w 4055704"/>
                <a:gd name="connsiteY282" fmla="*/ 1149675 h 1904055"/>
                <a:gd name="connsiteX283" fmla="*/ 806016 w 4055704"/>
                <a:gd name="connsiteY283" fmla="*/ 1155710 h 1904055"/>
                <a:gd name="connsiteX284" fmla="*/ 810287 w 4055704"/>
                <a:gd name="connsiteY284" fmla="*/ 1155710 h 1904055"/>
                <a:gd name="connsiteX285" fmla="*/ 810287 w 4055704"/>
                <a:gd name="connsiteY285" fmla="*/ 1161745 h 1904055"/>
                <a:gd name="connsiteX286" fmla="*/ 822973 w 4055704"/>
                <a:gd name="connsiteY286" fmla="*/ 1161745 h 1904055"/>
                <a:gd name="connsiteX287" fmla="*/ 822973 w 4055704"/>
                <a:gd name="connsiteY287" fmla="*/ 1172307 h 1904055"/>
                <a:gd name="connsiteX288" fmla="*/ 829253 w 4055704"/>
                <a:gd name="connsiteY288" fmla="*/ 1172307 h 1904055"/>
                <a:gd name="connsiteX289" fmla="*/ 829253 w 4055704"/>
                <a:gd name="connsiteY289" fmla="*/ 1178342 h 1904055"/>
                <a:gd name="connsiteX290" fmla="*/ 833524 w 4055704"/>
                <a:gd name="connsiteY290" fmla="*/ 1178342 h 1904055"/>
                <a:gd name="connsiteX291" fmla="*/ 833524 w 4055704"/>
                <a:gd name="connsiteY291" fmla="*/ 1184377 h 1904055"/>
                <a:gd name="connsiteX292" fmla="*/ 837669 w 4055704"/>
                <a:gd name="connsiteY292" fmla="*/ 1184377 h 1904055"/>
                <a:gd name="connsiteX293" fmla="*/ 837669 w 4055704"/>
                <a:gd name="connsiteY293" fmla="*/ 1190412 h 1904055"/>
                <a:gd name="connsiteX294" fmla="*/ 844075 w 4055704"/>
                <a:gd name="connsiteY294" fmla="*/ 1190412 h 1904055"/>
                <a:gd name="connsiteX295" fmla="*/ 844075 w 4055704"/>
                <a:gd name="connsiteY295" fmla="*/ 1196447 h 1904055"/>
                <a:gd name="connsiteX296" fmla="*/ 846210 w 4055704"/>
                <a:gd name="connsiteY296" fmla="*/ 1196447 h 1904055"/>
                <a:gd name="connsiteX297" fmla="*/ 846210 w 4055704"/>
                <a:gd name="connsiteY297" fmla="*/ 1208517 h 1904055"/>
                <a:gd name="connsiteX298" fmla="*/ 865177 w 4055704"/>
                <a:gd name="connsiteY298" fmla="*/ 1208517 h 1904055"/>
                <a:gd name="connsiteX299" fmla="*/ 865177 w 4055704"/>
                <a:gd name="connsiteY299" fmla="*/ 1220587 h 1904055"/>
                <a:gd name="connsiteX300" fmla="*/ 869322 w 4055704"/>
                <a:gd name="connsiteY300" fmla="*/ 1226622 h 1904055"/>
                <a:gd name="connsiteX301" fmla="*/ 871457 w 4055704"/>
                <a:gd name="connsiteY301" fmla="*/ 1226622 h 1904055"/>
                <a:gd name="connsiteX302" fmla="*/ 871457 w 4055704"/>
                <a:gd name="connsiteY302" fmla="*/ 1232657 h 1904055"/>
                <a:gd name="connsiteX303" fmla="*/ 890424 w 4055704"/>
                <a:gd name="connsiteY303" fmla="*/ 1232657 h 1904055"/>
                <a:gd name="connsiteX304" fmla="*/ 890424 w 4055704"/>
                <a:gd name="connsiteY304" fmla="*/ 1238692 h 1904055"/>
                <a:gd name="connsiteX305" fmla="*/ 894694 w 4055704"/>
                <a:gd name="connsiteY305" fmla="*/ 1238692 h 1904055"/>
                <a:gd name="connsiteX306" fmla="*/ 894694 w 4055704"/>
                <a:gd name="connsiteY306" fmla="*/ 1250762 h 1904055"/>
                <a:gd name="connsiteX307" fmla="*/ 898965 w 4055704"/>
                <a:gd name="connsiteY307" fmla="*/ 1250762 h 1904055"/>
                <a:gd name="connsiteX308" fmla="*/ 898965 w 4055704"/>
                <a:gd name="connsiteY308" fmla="*/ 1262832 h 1904055"/>
                <a:gd name="connsiteX309" fmla="*/ 903110 w 4055704"/>
                <a:gd name="connsiteY309" fmla="*/ 1262832 h 1904055"/>
                <a:gd name="connsiteX310" fmla="*/ 903110 w 4055704"/>
                <a:gd name="connsiteY310" fmla="*/ 1268867 h 1904055"/>
                <a:gd name="connsiteX311" fmla="*/ 911526 w 4055704"/>
                <a:gd name="connsiteY311" fmla="*/ 1268867 h 1904055"/>
                <a:gd name="connsiteX312" fmla="*/ 911526 w 4055704"/>
                <a:gd name="connsiteY312" fmla="*/ 1274902 h 1904055"/>
                <a:gd name="connsiteX313" fmla="*/ 913661 w 4055704"/>
                <a:gd name="connsiteY313" fmla="*/ 1280937 h 1904055"/>
                <a:gd name="connsiteX314" fmla="*/ 915796 w 4055704"/>
                <a:gd name="connsiteY314" fmla="*/ 1280937 h 1904055"/>
                <a:gd name="connsiteX315" fmla="*/ 915796 w 4055704"/>
                <a:gd name="connsiteY315" fmla="*/ 1285464 h 1904055"/>
                <a:gd name="connsiteX316" fmla="*/ 922076 w 4055704"/>
                <a:gd name="connsiteY316" fmla="*/ 1285464 h 1904055"/>
                <a:gd name="connsiteX317" fmla="*/ 922076 w 4055704"/>
                <a:gd name="connsiteY317" fmla="*/ 1291499 h 1904055"/>
                <a:gd name="connsiteX318" fmla="*/ 941169 w 4055704"/>
                <a:gd name="connsiteY318" fmla="*/ 1291499 h 1904055"/>
                <a:gd name="connsiteX319" fmla="*/ 941169 w 4055704"/>
                <a:gd name="connsiteY319" fmla="*/ 1297534 h 1904055"/>
                <a:gd name="connsiteX320" fmla="*/ 945314 w 4055704"/>
                <a:gd name="connsiteY320" fmla="*/ 1297534 h 1904055"/>
                <a:gd name="connsiteX321" fmla="*/ 945314 w 4055704"/>
                <a:gd name="connsiteY321" fmla="*/ 1303569 h 1904055"/>
                <a:gd name="connsiteX322" fmla="*/ 949584 w 4055704"/>
                <a:gd name="connsiteY322" fmla="*/ 1303569 h 1904055"/>
                <a:gd name="connsiteX323" fmla="*/ 949584 w 4055704"/>
                <a:gd name="connsiteY323" fmla="*/ 1309604 h 1904055"/>
                <a:gd name="connsiteX324" fmla="*/ 951720 w 4055704"/>
                <a:gd name="connsiteY324" fmla="*/ 1315639 h 1904055"/>
                <a:gd name="connsiteX325" fmla="*/ 953729 w 4055704"/>
                <a:gd name="connsiteY325" fmla="*/ 1315639 h 1904055"/>
                <a:gd name="connsiteX326" fmla="*/ 953729 w 4055704"/>
                <a:gd name="connsiteY326" fmla="*/ 1321674 h 1904055"/>
                <a:gd name="connsiteX327" fmla="*/ 958000 w 4055704"/>
                <a:gd name="connsiteY327" fmla="*/ 1321674 h 1904055"/>
                <a:gd name="connsiteX328" fmla="*/ 958000 w 4055704"/>
                <a:gd name="connsiteY328" fmla="*/ 1327709 h 1904055"/>
                <a:gd name="connsiteX329" fmla="*/ 962270 w 4055704"/>
                <a:gd name="connsiteY329" fmla="*/ 1327709 h 1904055"/>
                <a:gd name="connsiteX330" fmla="*/ 962270 w 4055704"/>
                <a:gd name="connsiteY330" fmla="*/ 1333744 h 1904055"/>
                <a:gd name="connsiteX331" fmla="*/ 964280 w 4055704"/>
                <a:gd name="connsiteY331" fmla="*/ 1333744 h 1904055"/>
                <a:gd name="connsiteX332" fmla="*/ 964280 w 4055704"/>
                <a:gd name="connsiteY332" fmla="*/ 1339779 h 1904055"/>
                <a:gd name="connsiteX333" fmla="*/ 991788 w 4055704"/>
                <a:gd name="connsiteY333" fmla="*/ 1339779 h 1904055"/>
                <a:gd name="connsiteX334" fmla="*/ 991788 w 4055704"/>
                <a:gd name="connsiteY334" fmla="*/ 1345814 h 1904055"/>
                <a:gd name="connsiteX335" fmla="*/ 1002339 w 4055704"/>
                <a:gd name="connsiteY335" fmla="*/ 1345814 h 1904055"/>
                <a:gd name="connsiteX336" fmla="*/ 1027586 w 4055704"/>
                <a:gd name="connsiteY336" fmla="*/ 1345814 h 1904055"/>
                <a:gd name="connsiteX337" fmla="*/ 1027586 w 4055704"/>
                <a:gd name="connsiteY337" fmla="*/ 1351849 h 1904055"/>
                <a:gd name="connsiteX338" fmla="*/ 1042407 w 4055704"/>
                <a:gd name="connsiteY338" fmla="*/ 1351849 h 1904055"/>
                <a:gd name="connsiteX339" fmla="*/ 1042407 w 4055704"/>
                <a:gd name="connsiteY339" fmla="*/ 1357884 h 1904055"/>
                <a:gd name="connsiteX340" fmla="*/ 1042407 w 4055704"/>
                <a:gd name="connsiteY340" fmla="*/ 1363919 h 1904055"/>
                <a:gd name="connsiteX341" fmla="*/ 1048688 w 4055704"/>
                <a:gd name="connsiteY341" fmla="*/ 1369954 h 1904055"/>
                <a:gd name="connsiteX342" fmla="*/ 1050823 w 4055704"/>
                <a:gd name="connsiteY342" fmla="*/ 1369954 h 1904055"/>
                <a:gd name="connsiteX343" fmla="*/ 1050823 w 4055704"/>
                <a:gd name="connsiteY343" fmla="*/ 1382024 h 1904055"/>
                <a:gd name="connsiteX344" fmla="*/ 1052958 w 4055704"/>
                <a:gd name="connsiteY344" fmla="*/ 1388059 h 1904055"/>
                <a:gd name="connsiteX345" fmla="*/ 1069790 w 4055704"/>
                <a:gd name="connsiteY345" fmla="*/ 1388059 h 1904055"/>
                <a:gd name="connsiteX346" fmla="*/ 1069790 w 4055704"/>
                <a:gd name="connsiteY346" fmla="*/ 1394094 h 1904055"/>
                <a:gd name="connsiteX347" fmla="*/ 1074060 w 4055704"/>
                <a:gd name="connsiteY347" fmla="*/ 1394094 h 1904055"/>
                <a:gd name="connsiteX348" fmla="*/ 1074060 w 4055704"/>
                <a:gd name="connsiteY348" fmla="*/ 1400129 h 1904055"/>
                <a:gd name="connsiteX349" fmla="*/ 1076195 w 4055704"/>
                <a:gd name="connsiteY349" fmla="*/ 1400129 h 1904055"/>
                <a:gd name="connsiteX350" fmla="*/ 1076195 w 4055704"/>
                <a:gd name="connsiteY350" fmla="*/ 1410691 h 1904055"/>
                <a:gd name="connsiteX351" fmla="*/ 1082476 w 4055704"/>
                <a:gd name="connsiteY351" fmla="*/ 1416726 h 1904055"/>
                <a:gd name="connsiteX352" fmla="*/ 1090891 w 4055704"/>
                <a:gd name="connsiteY352" fmla="*/ 1416726 h 1904055"/>
                <a:gd name="connsiteX353" fmla="*/ 1090891 w 4055704"/>
                <a:gd name="connsiteY353" fmla="*/ 1422761 h 1904055"/>
                <a:gd name="connsiteX354" fmla="*/ 1093027 w 4055704"/>
                <a:gd name="connsiteY354" fmla="*/ 1422761 h 1904055"/>
                <a:gd name="connsiteX355" fmla="*/ 1093027 w 4055704"/>
                <a:gd name="connsiteY355" fmla="*/ 1428796 h 1904055"/>
                <a:gd name="connsiteX356" fmla="*/ 1097297 w 4055704"/>
                <a:gd name="connsiteY356" fmla="*/ 1434831 h 1904055"/>
                <a:gd name="connsiteX357" fmla="*/ 1099433 w 4055704"/>
                <a:gd name="connsiteY357" fmla="*/ 1434831 h 1904055"/>
                <a:gd name="connsiteX358" fmla="*/ 1099433 w 4055704"/>
                <a:gd name="connsiteY358" fmla="*/ 1440866 h 1904055"/>
                <a:gd name="connsiteX359" fmla="*/ 1118399 w 4055704"/>
                <a:gd name="connsiteY359" fmla="*/ 1440866 h 1904055"/>
                <a:gd name="connsiteX360" fmla="*/ 1118399 w 4055704"/>
                <a:gd name="connsiteY360" fmla="*/ 1446901 h 1904055"/>
                <a:gd name="connsiteX361" fmla="*/ 1126815 w 4055704"/>
                <a:gd name="connsiteY361" fmla="*/ 1446901 h 1904055"/>
                <a:gd name="connsiteX362" fmla="*/ 1126815 w 4055704"/>
                <a:gd name="connsiteY362" fmla="*/ 1452936 h 1904055"/>
                <a:gd name="connsiteX363" fmla="*/ 1128950 w 4055704"/>
                <a:gd name="connsiteY363" fmla="*/ 1452936 h 1904055"/>
                <a:gd name="connsiteX364" fmla="*/ 1128950 w 4055704"/>
                <a:gd name="connsiteY364" fmla="*/ 1465006 h 1904055"/>
                <a:gd name="connsiteX365" fmla="*/ 1156332 w 4055704"/>
                <a:gd name="connsiteY365" fmla="*/ 1465006 h 1904055"/>
                <a:gd name="connsiteX366" fmla="*/ 1156332 w 4055704"/>
                <a:gd name="connsiteY366" fmla="*/ 1471041 h 1904055"/>
                <a:gd name="connsiteX367" fmla="*/ 1175299 w 4055704"/>
                <a:gd name="connsiteY367" fmla="*/ 1471041 h 1904055"/>
                <a:gd name="connsiteX368" fmla="*/ 1175299 w 4055704"/>
                <a:gd name="connsiteY368" fmla="*/ 1477076 h 1904055"/>
                <a:gd name="connsiteX369" fmla="*/ 1179569 w 4055704"/>
                <a:gd name="connsiteY369" fmla="*/ 1477076 h 1904055"/>
                <a:gd name="connsiteX370" fmla="*/ 1179569 w 4055704"/>
                <a:gd name="connsiteY370" fmla="*/ 1483111 h 1904055"/>
                <a:gd name="connsiteX371" fmla="*/ 1185850 w 4055704"/>
                <a:gd name="connsiteY371" fmla="*/ 1489146 h 1904055"/>
                <a:gd name="connsiteX372" fmla="*/ 1187985 w 4055704"/>
                <a:gd name="connsiteY372" fmla="*/ 1489146 h 1904055"/>
                <a:gd name="connsiteX373" fmla="*/ 1187985 w 4055704"/>
                <a:gd name="connsiteY373" fmla="*/ 1495181 h 1904055"/>
                <a:gd name="connsiteX374" fmla="*/ 1215493 w 4055704"/>
                <a:gd name="connsiteY374" fmla="*/ 1495181 h 1904055"/>
                <a:gd name="connsiteX375" fmla="*/ 1215493 w 4055704"/>
                <a:gd name="connsiteY375" fmla="*/ 1501216 h 1904055"/>
                <a:gd name="connsiteX376" fmla="*/ 1221773 w 4055704"/>
                <a:gd name="connsiteY376" fmla="*/ 1507251 h 1904055"/>
                <a:gd name="connsiteX377" fmla="*/ 1228054 w 4055704"/>
                <a:gd name="connsiteY377" fmla="*/ 1507251 h 1904055"/>
                <a:gd name="connsiteX378" fmla="*/ 1228054 w 4055704"/>
                <a:gd name="connsiteY378" fmla="*/ 1513286 h 1904055"/>
                <a:gd name="connsiteX379" fmla="*/ 1242875 w 4055704"/>
                <a:gd name="connsiteY379" fmla="*/ 1513286 h 1904055"/>
                <a:gd name="connsiteX380" fmla="*/ 1242875 w 4055704"/>
                <a:gd name="connsiteY380" fmla="*/ 1519321 h 1904055"/>
                <a:gd name="connsiteX381" fmla="*/ 1291359 w 4055704"/>
                <a:gd name="connsiteY381" fmla="*/ 1519321 h 1904055"/>
                <a:gd name="connsiteX382" fmla="*/ 1291359 w 4055704"/>
                <a:gd name="connsiteY382" fmla="*/ 1525356 h 1904055"/>
                <a:gd name="connsiteX383" fmla="*/ 1291359 w 4055704"/>
                <a:gd name="connsiteY383" fmla="*/ 1529883 h 1904055"/>
                <a:gd name="connsiteX384" fmla="*/ 1306181 w 4055704"/>
                <a:gd name="connsiteY384" fmla="*/ 1529883 h 1904055"/>
                <a:gd name="connsiteX385" fmla="*/ 1306181 w 4055704"/>
                <a:gd name="connsiteY385" fmla="*/ 1535918 h 1904055"/>
                <a:gd name="connsiteX386" fmla="*/ 1321002 w 4055704"/>
                <a:gd name="connsiteY386" fmla="*/ 1535918 h 1904055"/>
                <a:gd name="connsiteX387" fmla="*/ 1321002 w 4055704"/>
                <a:gd name="connsiteY387" fmla="*/ 1541953 h 1904055"/>
                <a:gd name="connsiteX388" fmla="*/ 1337833 w 4055704"/>
                <a:gd name="connsiteY388" fmla="*/ 1541953 h 1904055"/>
                <a:gd name="connsiteX389" fmla="*/ 1388453 w 4055704"/>
                <a:gd name="connsiteY389" fmla="*/ 1541953 h 1904055"/>
                <a:gd name="connsiteX390" fmla="*/ 1388453 w 4055704"/>
                <a:gd name="connsiteY390" fmla="*/ 1547988 h 1904055"/>
                <a:gd name="connsiteX391" fmla="*/ 1403274 w 4055704"/>
                <a:gd name="connsiteY391" fmla="*/ 1547988 h 1904055"/>
                <a:gd name="connsiteX392" fmla="*/ 1403274 w 4055704"/>
                <a:gd name="connsiteY392" fmla="*/ 1554023 h 1904055"/>
                <a:gd name="connsiteX393" fmla="*/ 1405410 w 4055704"/>
                <a:gd name="connsiteY393" fmla="*/ 1554023 h 1904055"/>
                <a:gd name="connsiteX394" fmla="*/ 1405410 w 4055704"/>
                <a:gd name="connsiteY394" fmla="*/ 1560058 h 1904055"/>
                <a:gd name="connsiteX395" fmla="*/ 1407419 w 4055704"/>
                <a:gd name="connsiteY395" fmla="*/ 1560058 h 1904055"/>
                <a:gd name="connsiteX396" fmla="*/ 1407419 w 4055704"/>
                <a:gd name="connsiteY396" fmla="*/ 1566093 h 1904055"/>
                <a:gd name="connsiteX397" fmla="*/ 1432792 w 4055704"/>
                <a:gd name="connsiteY397" fmla="*/ 1566093 h 1904055"/>
                <a:gd name="connsiteX398" fmla="*/ 1500368 w 4055704"/>
                <a:gd name="connsiteY398" fmla="*/ 1566093 h 1904055"/>
                <a:gd name="connsiteX399" fmla="*/ 1500368 w 4055704"/>
                <a:gd name="connsiteY399" fmla="*/ 1572128 h 1904055"/>
                <a:gd name="connsiteX400" fmla="*/ 1504513 w 4055704"/>
                <a:gd name="connsiteY400" fmla="*/ 1578163 h 1904055"/>
                <a:gd name="connsiteX401" fmla="*/ 1506648 w 4055704"/>
                <a:gd name="connsiteY401" fmla="*/ 1578163 h 1904055"/>
                <a:gd name="connsiteX402" fmla="*/ 1506648 w 4055704"/>
                <a:gd name="connsiteY402" fmla="*/ 1584198 h 1904055"/>
                <a:gd name="connsiteX403" fmla="*/ 1515064 w 4055704"/>
                <a:gd name="connsiteY403" fmla="*/ 1584198 h 1904055"/>
                <a:gd name="connsiteX404" fmla="*/ 1515064 w 4055704"/>
                <a:gd name="connsiteY404" fmla="*/ 1590233 h 1904055"/>
                <a:gd name="connsiteX405" fmla="*/ 1561538 w 4055704"/>
                <a:gd name="connsiteY405" fmla="*/ 1590233 h 1904055"/>
                <a:gd name="connsiteX406" fmla="*/ 1561538 w 4055704"/>
                <a:gd name="connsiteY406" fmla="*/ 1596268 h 1904055"/>
                <a:gd name="connsiteX407" fmla="*/ 1601607 w 4055704"/>
                <a:gd name="connsiteY407" fmla="*/ 1596268 h 1904055"/>
                <a:gd name="connsiteX408" fmla="*/ 1601607 w 4055704"/>
                <a:gd name="connsiteY408" fmla="*/ 1602303 h 1904055"/>
                <a:gd name="connsiteX409" fmla="*/ 1614293 w 4055704"/>
                <a:gd name="connsiteY409" fmla="*/ 1602303 h 1904055"/>
                <a:gd name="connsiteX410" fmla="*/ 1620574 w 4055704"/>
                <a:gd name="connsiteY410" fmla="*/ 1602303 h 1904055"/>
                <a:gd name="connsiteX411" fmla="*/ 1620574 w 4055704"/>
                <a:gd name="connsiteY411" fmla="*/ 1608338 h 1904055"/>
                <a:gd name="connsiteX412" fmla="*/ 1671193 w 4055704"/>
                <a:gd name="connsiteY412" fmla="*/ 1608338 h 1904055"/>
                <a:gd name="connsiteX413" fmla="*/ 1679734 w 4055704"/>
                <a:gd name="connsiteY413" fmla="*/ 1614373 h 1904055"/>
                <a:gd name="connsiteX414" fmla="*/ 1711387 w 4055704"/>
                <a:gd name="connsiteY414" fmla="*/ 1614373 h 1904055"/>
                <a:gd name="connsiteX415" fmla="*/ 1711387 w 4055704"/>
                <a:gd name="connsiteY415" fmla="*/ 1620408 h 1904055"/>
                <a:gd name="connsiteX416" fmla="*/ 1745049 w 4055704"/>
                <a:gd name="connsiteY416" fmla="*/ 1620408 h 1904055"/>
                <a:gd name="connsiteX417" fmla="*/ 1745049 w 4055704"/>
                <a:gd name="connsiteY417" fmla="*/ 1626443 h 1904055"/>
                <a:gd name="connsiteX418" fmla="*/ 1764142 w 4055704"/>
                <a:gd name="connsiteY418" fmla="*/ 1626443 h 1904055"/>
                <a:gd name="connsiteX419" fmla="*/ 1764142 w 4055704"/>
                <a:gd name="connsiteY419" fmla="*/ 1633987 h 1904055"/>
                <a:gd name="connsiteX420" fmla="*/ 1770422 w 4055704"/>
                <a:gd name="connsiteY420" fmla="*/ 1633987 h 1904055"/>
                <a:gd name="connsiteX421" fmla="*/ 1770422 w 4055704"/>
                <a:gd name="connsiteY421" fmla="*/ 1640022 h 1904055"/>
                <a:gd name="connsiteX422" fmla="*/ 1778837 w 4055704"/>
                <a:gd name="connsiteY422" fmla="*/ 1640022 h 1904055"/>
                <a:gd name="connsiteX423" fmla="*/ 1778837 w 4055704"/>
                <a:gd name="connsiteY423" fmla="*/ 1646057 h 1904055"/>
                <a:gd name="connsiteX424" fmla="*/ 1791524 w 4055704"/>
                <a:gd name="connsiteY424" fmla="*/ 1646057 h 1904055"/>
                <a:gd name="connsiteX425" fmla="*/ 1791524 w 4055704"/>
                <a:gd name="connsiteY425" fmla="*/ 1652092 h 1904055"/>
                <a:gd name="connsiteX426" fmla="*/ 1793659 w 4055704"/>
                <a:gd name="connsiteY426" fmla="*/ 1652092 h 1904055"/>
                <a:gd name="connsiteX427" fmla="*/ 1793659 w 4055704"/>
                <a:gd name="connsiteY427" fmla="*/ 1658127 h 1904055"/>
                <a:gd name="connsiteX428" fmla="*/ 1799939 w 4055704"/>
                <a:gd name="connsiteY428" fmla="*/ 1658127 h 1904055"/>
                <a:gd name="connsiteX429" fmla="*/ 1799939 w 4055704"/>
                <a:gd name="connsiteY429" fmla="*/ 1670197 h 1904055"/>
                <a:gd name="connsiteX430" fmla="*/ 1865380 w 4055704"/>
                <a:gd name="connsiteY430" fmla="*/ 1670197 h 1904055"/>
                <a:gd name="connsiteX431" fmla="*/ 1865380 w 4055704"/>
                <a:gd name="connsiteY431" fmla="*/ 1676232 h 1904055"/>
                <a:gd name="connsiteX432" fmla="*/ 1869651 w 4055704"/>
                <a:gd name="connsiteY432" fmla="*/ 1676232 h 1904055"/>
                <a:gd name="connsiteX433" fmla="*/ 1869651 w 4055704"/>
                <a:gd name="connsiteY433" fmla="*/ 1682267 h 1904055"/>
                <a:gd name="connsiteX434" fmla="*/ 1871661 w 4055704"/>
                <a:gd name="connsiteY434" fmla="*/ 1688302 h 1904055"/>
                <a:gd name="connsiteX435" fmla="*/ 1886482 w 4055704"/>
                <a:gd name="connsiteY435" fmla="*/ 1688302 h 1904055"/>
                <a:gd name="connsiteX436" fmla="*/ 1886482 w 4055704"/>
                <a:gd name="connsiteY436" fmla="*/ 1694338 h 1904055"/>
                <a:gd name="connsiteX437" fmla="*/ 1890753 w 4055704"/>
                <a:gd name="connsiteY437" fmla="*/ 1694338 h 1904055"/>
                <a:gd name="connsiteX438" fmla="*/ 1890753 w 4055704"/>
                <a:gd name="connsiteY438" fmla="*/ 1700373 h 1904055"/>
                <a:gd name="connsiteX439" fmla="*/ 1947652 w 4055704"/>
                <a:gd name="connsiteY439" fmla="*/ 1700373 h 1904055"/>
                <a:gd name="connsiteX440" fmla="*/ 1947652 w 4055704"/>
                <a:gd name="connsiteY440" fmla="*/ 1706408 h 1904055"/>
                <a:gd name="connsiteX441" fmla="*/ 1958203 w 4055704"/>
                <a:gd name="connsiteY441" fmla="*/ 1706408 h 1904055"/>
                <a:gd name="connsiteX442" fmla="*/ 1964609 w 4055704"/>
                <a:gd name="connsiteY442" fmla="*/ 1706408 h 1904055"/>
                <a:gd name="connsiteX443" fmla="*/ 2006813 w 4055704"/>
                <a:gd name="connsiteY443" fmla="*/ 1706408 h 1904055"/>
                <a:gd name="connsiteX444" fmla="*/ 2010958 w 4055704"/>
                <a:gd name="connsiteY444" fmla="*/ 1706408 h 1904055"/>
                <a:gd name="connsiteX445" fmla="*/ 2032060 w 4055704"/>
                <a:gd name="connsiteY445" fmla="*/ 1706408 h 1904055"/>
                <a:gd name="connsiteX446" fmla="*/ 2034195 w 4055704"/>
                <a:gd name="connsiteY446" fmla="*/ 1706408 h 1904055"/>
                <a:gd name="connsiteX447" fmla="*/ 2034195 w 4055704"/>
                <a:gd name="connsiteY447" fmla="*/ 1713951 h 1904055"/>
                <a:gd name="connsiteX448" fmla="*/ 2099636 w 4055704"/>
                <a:gd name="connsiteY448" fmla="*/ 1713951 h 1904055"/>
                <a:gd name="connsiteX449" fmla="*/ 2112322 w 4055704"/>
                <a:gd name="connsiteY449" fmla="*/ 1713951 h 1904055"/>
                <a:gd name="connsiteX450" fmla="*/ 2112322 w 4055704"/>
                <a:gd name="connsiteY450" fmla="*/ 1719986 h 1904055"/>
                <a:gd name="connsiteX451" fmla="*/ 2120738 w 4055704"/>
                <a:gd name="connsiteY451" fmla="*/ 1719986 h 1904055"/>
                <a:gd name="connsiteX452" fmla="*/ 2143975 w 4055704"/>
                <a:gd name="connsiteY452" fmla="*/ 1719986 h 1904055"/>
                <a:gd name="connsiteX453" fmla="*/ 2169222 w 4055704"/>
                <a:gd name="connsiteY453" fmla="*/ 1719986 h 1904055"/>
                <a:gd name="connsiteX454" fmla="*/ 2181908 w 4055704"/>
                <a:gd name="connsiteY454" fmla="*/ 1719986 h 1904055"/>
                <a:gd name="connsiteX455" fmla="*/ 2211426 w 4055704"/>
                <a:gd name="connsiteY455" fmla="*/ 1719986 h 1904055"/>
                <a:gd name="connsiteX456" fmla="*/ 2211426 w 4055704"/>
                <a:gd name="connsiteY456" fmla="*/ 1727530 h 1904055"/>
                <a:gd name="connsiteX457" fmla="*/ 2260036 w 4055704"/>
                <a:gd name="connsiteY457" fmla="*/ 1727530 h 1904055"/>
                <a:gd name="connsiteX458" fmla="*/ 2260036 w 4055704"/>
                <a:gd name="connsiteY458" fmla="*/ 1735074 h 1904055"/>
                <a:gd name="connsiteX459" fmla="*/ 2264181 w 4055704"/>
                <a:gd name="connsiteY459" fmla="*/ 1735074 h 1904055"/>
                <a:gd name="connsiteX460" fmla="*/ 2270587 w 4055704"/>
                <a:gd name="connsiteY460" fmla="*/ 1735074 h 1904055"/>
                <a:gd name="connsiteX461" fmla="*/ 2270587 w 4055704"/>
                <a:gd name="connsiteY461" fmla="*/ 1742618 h 1904055"/>
                <a:gd name="connsiteX462" fmla="*/ 2308520 w 4055704"/>
                <a:gd name="connsiteY462" fmla="*/ 1742618 h 1904055"/>
                <a:gd name="connsiteX463" fmla="*/ 2314800 w 4055704"/>
                <a:gd name="connsiteY463" fmla="*/ 1742618 h 1904055"/>
                <a:gd name="connsiteX464" fmla="*/ 2314800 w 4055704"/>
                <a:gd name="connsiteY464" fmla="*/ 1750162 h 1904055"/>
                <a:gd name="connsiteX465" fmla="*/ 2321206 w 4055704"/>
                <a:gd name="connsiteY465" fmla="*/ 1750162 h 1904055"/>
                <a:gd name="connsiteX466" fmla="*/ 2321206 w 4055704"/>
                <a:gd name="connsiteY466" fmla="*/ 1759214 h 1904055"/>
                <a:gd name="connsiteX467" fmla="*/ 2327486 w 4055704"/>
                <a:gd name="connsiteY467" fmla="*/ 1759214 h 1904055"/>
                <a:gd name="connsiteX468" fmla="*/ 2327486 w 4055704"/>
                <a:gd name="connsiteY468" fmla="*/ 1766758 h 1904055"/>
                <a:gd name="connsiteX469" fmla="*/ 2340172 w 4055704"/>
                <a:gd name="connsiteY469" fmla="*/ 1766758 h 1904055"/>
                <a:gd name="connsiteX470" fmla="*/ 2420309 w 4055704"/>
                <a:gd name="connsiteY470" fmla="*/ 1766758 h 1904055"/>
                <a:gd name="connsiteX471" fmla="*/ 2420309 w 4055704"/>
                <a:gd name="connsiteY471" fmla="*/ 1774302 h 1904055"/>
                <a:gd name="connsiteX472" fmla="*/ 2515268 w 4055704"/>
                <a:gd name="connsiteY472" fmla="*/ 1774302 h 1904055"/>
                <a:gd name="connsiteX473" fmla="*/ 2591260 w 4055704"/>
                <a:gd name="connsiteY473" fmla="*/ 1774302 h 1904055"/>
                <a:gd name="connsiteX474" fmla="*/ 2591260 w 4055704"/>
                <a:gd name="connsiteY474" fmla="*/ 1790898 h 1904055"/>
                <a:gd name="connsiteX475" fmla="*/ 2603946 w 4055704"/>
                <a:gd name="connsiteY475" fmla="*/ 1790898 h 1904055"/>
                <a:gd name="connsiteX476" fmla="*/ 2603946 w 4055704"/>
                <a:gd name="connsiteY476" fmla="*/ 1798442 h 1904055"/>
                <a:gd name="connsiteX477" fmla="*/ 2629318 w 4055704"/>
                <a:gd name="connsiteY477" fmla="*/ 1798442 h 1904055"/>
                <a:gd name="connsiteX478" fmla="*/ 2646150 w 4055704"/>
                <a:gd name="connsiteY478" fmla="*/ 1798442 h 1904055"/>
                <a:gd name="connsiteX479" fmla="*/ 2646150 w 4055704"/>
                <a:gd name="connsiteY479" fmla="*/ 1807495 h 1904055"/>
                <a:gd name="connsiteX480" fmla="*/ 2673532 w 4055704"/>
                <a:gd name="connsiteY480" fmla="*/ 1807495 h 1904055"/>
                <a:gd name="connsiteX481" fmla="*/ 2675667 w 4055704"/>
                <a:gd name="connsiteY481" fmla="*/ 1807495 h 1904055"/>
                <a:gd name="connsiteX482" fmla="*/ 2713726 w 4055704"/>
                <a:gd name="connsiteY482" fmla="*/ 1807495 h 1904055"/>
                <a:gd name="connsiteX483" fmla="*/ 2713726 w 4055704"/>
                <a:gd name="connsiteY483" fmla="*/ 1816547 h 1904055"/>
                <a:gd name="connsiteX484" fmla="*/ 2760074 w 4055704"/>
                <a:gd name="connsiteY484" fmla="*/ 1816547 h 1904055"/>
                <a:gd name="connsiteX485" fmla="*/ 2774896 w 4055704"/>
                <a:gd name="connsiteY485" fmla="*/ 1816547 h 1904055"/>
                <a:gd name="connsiteX486" fmla="*/ 2774896 w 4055704"/>
                <a:gd name="connsiteY486" fmla="*/ 1825600 h 1904055"/>
                <a:gd name="connsiteX487" fmla="*/ 2781176 w 4055704"/>
                <a:gd name="connsiteY487" fmla="*/ 1825600 h 1904055"/>
                <a:gd name="connsiteX488" fmla="*/ 2781176 w 4055704"/>
                <a:gd name="connsiteY488" fmla="*/ 1834652 h 1904055"/>
                <a:gd name="connsiteX489" fmla="*/ 2791727 w 4055704"/>
                <a:gd name="connsiteY489" fmla="*/ 1834652 h 1904055"/>
                <a:gd name="connsiteX490" fmla="*/ 2791727 w 4055704"/>
                <a:gd name="connsiteY490" fmla="*/ 1843705 h 1904055"/>
                <a:gd name="connsiteX491" fmla="*/ 2838202 w 4055704"/>
                <a:gd name="connsiteY491" fmla="*/ 1843705 h 1904055"/>
                <a:gd name="connsiteX492" fmla="*/ 2838202 w 4055704"/>
                <a:gd name="connsiteY492" fmla="*/ 1852757 h 1904055"/>
                <a:gd name="connsiteX493" fmla="*/ 3011162 w 4055704"/>
                <a:gd name="connsiteY493" fmla="*/ 1852757 h 1904055"/>
                <a:gd name="connsiteX494" fmla="*/ 3011162 w 4055704"/>
                <a:gd name="connsiteY494" fmla="*/ 1861810 h 1904055"/>
                <a:gd name="connsiteX495" fmla="*/ 3038669 w 4055704"/>
                <a:gd name="connsiteY495" fmla="*/ 1861810 h 1904055"/>
                <a:gd name="connsiteX496" fmla="*/ 3038669 w 4055704"/>
                <a:gd name="connsiteY496" fmla="*/ 1872371 h 1904055"/>
                <a:gd name="connsiteX497" fmla="*/ 3167416 w 4055704"/>
                <a:gd name="connsiteY497" fmla="*/ 1872371 h 1904055"/>
                <a:gd name="connsiteX498" fmla="*/ 3344646 w 4055704"/>
                <a:gd name="connsiteY498" fmla="*/ 1872371 h 1904055"/>
                <a:gd name="connsiteX499" fmla="*/ 3363613 w 4055704"/>
                <a:gd name="connsiteY499" fmla="*/ 1872371 h 1904055"/>
                <a:gd name="connsiteX500" fmla="*/ 3363613 w 4055704"/>
                <a:gd name="connsiteY500" fmla="*/ 1881424 h 1904055"/>
                <a:gd name="connsiteX501" fmla="*/ 3441740 w 4055704"/>
                <a:gd name="connsiteY501" fmla="*/ 1881424 h 1904055"/>
                <a:gd name="connsiteX502" fmla="*/ 3498640 w 4055704"/>
                <a:gd name="connsiteY502" fmla="*/ 1881424 h 1904055"/>
                <a:gd name="connsiteX503" fmla="*/ 3530293 w 4055704"/>
                <a:gd name="connsiteY503" fmla="*/ 1881424 h 1904055"/>
                <a:gd name="connsiteX504" fmla="*/ 3542979 w 4055704"/>
                <a:gd name="connsiteY504" fmla="*/ 1881424 h 1904055"/>
                <a:gd name="connsiteX505" fmla="*/ 3553530 w 4055704"/>
                <a:gd name="connsiteY505" fmla="*/ 1881424 h 1904055"/>
                <a:gd name="connsiteX506" fmla="*/ 3606285 w 4055704"/>
                <a:gd name="connsiteY506" fmla="*/ 1881424 h 1904055"/>
                <a:gd name="connsiteX507" fmla="*/ 3623116 w 4055704"/>
                <a:gd name="connsiteY507" fmla="*/ 1881424 h 1904055"/>
                <a:gd name="connsiteX508" fmla="*/ 3629522 w 4055704"/>
                <a:gd name="connsiteY508" fmla="*/ 1881424 h 1904055"/>
                <a:gd name="connsiteX509" fmla="*/ 3652759 w 4055704"/>
                <a:gd name="connsiteY509" fmla="*/ 1881424 h 1904055"/>
                <a:gd name="connsiteX510" fmla="*/ 3652759 w 4055704"/>
                <a:gd name="connsiteY510" fmla="*/ 1904055 h 1904055"/>
                <a:gd name="connsiteX511" fmla="*/ 3680141 w 4055704"/>
                <a:gd name="connsiteY511" fmla="*/ 1904055 h 1904055"/>
                <a:gd name="connsiteX512" fmla="*/ 3724480 w 4055704"/>
                <a:gd name="connsiteY512" fmla="*/ 1904055 h 1904055"/>
                <a:gd name="connsiteX513" fmla="*/ 3798337 w 4055704"/>
                <a:gd name="connsiteY513" fmla="*/ 1904055 h 1904055"/>
                <a:gd name="connsiteX514" fmla="*/ 3827854 w 4055704"/>
                <a:gd name="connsiteY514" fmla="*/ 1904055 h 1904055"/>
                <a:gd name="connsiteX515" fmla="*/ 3933364 w 4055704"/>
                <a:gd name="connsiteY515" fmla="*/ 1904055 h 1904055"/>
                <a:gd name="connsiteX516" fmla="*/ 4013500 w 4055704"/>
                <a:gd name="connsiteY516" fmla="*/ 1904055 h 1904055"/>
                <a:gd name="connsiteX517" fmla="*/ 4055704 w 4055704"/>
                <a:gd name="connsiteY517" fmla="*/ 1904055 h 190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Lst>
              <a:rect l="l" t="t" r="r" b="b"/>
              <a:pathLst>
                <a:path w="4055704" h="1904055">
                  <a:moveTo>
                    <a:pt x="0" y="0"/>
                  </a:moveTo>
                  <a:lnTo>
                    <a:pt x="0" y="0"/>
                  </a:lnTo>
                  <a:lnTo>
                    <a:pt x="6280" y="0"/>
                  </a:lnTo>
                  <a:lnTo>
                    <a:pt x="12686" y="0"/>
                  </a:lnTo>
                  <a:lnTo>
                    <a:pt x="12686" y="6035"/>
                  </a:lnTo>
                  <a:lnTo>
                    <a:pt x="21102" y="12070"/>
                  </a:lnTo>
                  <a:lnTo>
                    <a:pt x="23237" y="12070"/>
                  </a:lnTo>
                  <a:lnTo>
                    <a:pt x="23237" y="16596"/>
                  </a:lnTo>
                  <a:lnTo>
                    <a:pt x="59035" y="16596"/>
                  </a:lnTo>
                  <a:lnTo>
                    <a:pt x="59035" y="22631"/>
                  </a:lnTo>
                  <a:lnTo>
                    <a:pt x="69586" y="22631"/>
                  </a:lnTo>
                  <a:lnTo>
                    <a:pt x="69586" y="28666"/>
                  </a:lnTo>
                  <a:lnTo>
                    <a:pt x="71721" y="28666"/>
                  </a:lnTo>
                  <a:lnTo>
                    <a:pt x="71721" y="34701"/>
                  </a:lnTo>
                  <a:lnTo>
                    <a:pt x="82272" y="34701"/>
                  </a:lnTo>
                  <a:lnTo>
                    <a:pt x="82272" y="46772"/>
                  </a:lnTo>
                  <a:lnTo>
                    <a:pt x="90688" y="46772"/>
                  </a:lnTo>
                  <a:lnTo>
                    <a:pt x="97094" y="46772"/>
                  </a:lnTo>
                  <a:lnTo>
                    <a:pt x="97094" y="52807"/>
                  </a:lnTo>
                  <a:lnTo>
                    <a:pt x="103374" y="52807"/>
                  </a:lnTo>
                  <a:lnTo>
                    <a:pt x="103374" y="57333"/>
                  </a:lnTo>
                  <a:lnTo>
                    <a:pt x="107645" y="57333"/>
                  </a:lnTo>
                  <a:lnTo>
                    <a:pt x="107645" y="69403"/>
                  </a:lnTo>
                  <a:lnTo>
                    <a:pt x="111790" y="75438"/>
                  </a:lnTo>
                  <a:lnTo>
                    <a:pt x="120205" y="75438"/>
                  </a:lnTo>
                  <a:lnTo>
                    <a:pt x="120205" y="81473"/>
                  </a:lnTo>
                  <a:lnTo>
                    <a:pt x="126611" y="81473"/>
                  </a:lnTo>
                  <a:lnTo>
                    <a:pt x="126611" y="87508"/>
                  </a:lnTo>
                  <a:lnTo>
                    <a:pt x="135027" y="93543"/>
                  </a:lnTo>
                  <a:lnTo>
                    <a:pt x="137162" y="93543"/>
                  </a:lnTo>
                  <a:lnTo>
                    <a:pt x="137162" y="99578"/>
                  </a:lnTo>
                  <a:lnTo>
                    <a:pt x="145578" y="99578"/>
                  </a:lnTo>
                  <a:lnTo>
                    <a:pt x="145578" y="104104"/>
                  </a:lnTo>
                  <a:lnTo>
                    <a:pt x="147713" y="104104"/>
                  </a:lnTo>
                  <a:lnTo>
                    <a:pt x="147713" y="110139"/>
                  </a:lnTo>
                  <a:lnTo>
                    <a:pt x="151858" y="110139"/>
                  </a:lnTo>
                  <a:lnTo>
                    <a:pt x="151858" y="116175"/>
                  </a:lnTo>
                  <a:lnTo>
                    <a:pt x="158264" y="122210"/>
                  </a:lnTo>
                  <a:lnTo>
                    <a:pt x="172960" y="122210"/>
                  </a:lnTo>
                  <a:lnTo>
                    <a:pt x="172960" y="134280"/>
                  </a:lnTo>
                  <a:lnTo>
                    <a:pt x="177231" y="134280"/>
                  </a:lnTo>
                  <a:lnTo>
                    <a:pt x="177231" y="140315"/>
                  </a:lnTo>
                  <a:lnTo>
                    <a:pt x="179366" y="140315"/>
                  </a:lnTo>
                  <a:lnTo>
                    <a:pt x="179366" y="150876"/>
                  </a:lnTo>
                  <a:lnTo>
                    <a:pt x="181501" y="150876"/>
                  </a:lnTo>
                  <a:lnTo>
                    <a:pt x="181501" y="162946"/>
                  </a:lnTo>
                  <a:lnTo>
                    <a:pt x="187782" y="162946"/>
                  </a:lnTo>
                  <a:lnTo>
                    <a:pt x="187782" y="175016"/>
                  </a:lnTo>
                  <a:lnTo>
                    <a:pt x="192052" y="175016"/>
                  </a:lnTo>
                  <a:lnTo>
                    <a:pt x="192052" y="181051"/>
                  </a:lnTo>
                  <a:lnTo>
                    <a:pt x="194062" y="181051"/>
                  </a:lnTo>
                  <a:lnTo>
                    <a:pt x="194062" y="191613"/>
                  </a:lnTo>
                  <a:lnTo>
                    <a:pt x="196197" y="191613"/>
                  </a:lnTo>
                  <a:lnTo>
                    <a:pt x="196197" y="197648"/>
                  </a:lnTo>
                  <a:lnTo>
                    <a:pt x="202603" y="197648"/>
                  </a:lnTo>
                  <a:lnTo>
                    <a:pt x="202603" y="209718"/>
                  </a:lnTo>
                  <a:lnTo>
                    <a:pt x="204613" y="209718"/>
                  </a:lnTo>
                  <a:lnTo>
                    <a:pt x="204613" y="215753"/>
                  </a:lnTo>
                  <a:lnTo>
                    <a:pt x="206748" y="221788"/>
                  </a:lnTo>
                  <a:lnTo>
                    <a:pt x="208883" y="221788"/>
                  </a:lnTo>
                  <a:lnTo>
                    <a:pt x="208883" y="227823"/>
                  </a:lnTo>
                  <a:lnTo>
                    <a:pt x="215164" y="227823"/>
                  </a:lnTo>
                  <a:lnTo>
                    <a:pt x="221570" y="227823"/>
                  </a:lnTo>
                  <a:lnTo>
                    <a:pt x="221570" y="233858"/>
                  </a:lnTo>
                  <a:lnTo>
                    <a:pt x="223705" y="233858"/>
                  </a:lnTo>
                  <a:lnTo>
                    <a:pt x="223705" y="250454"/>
                  </a:lnTo>
                  <a:lnTo>
                    <a:pt x="232121" y="250454"/>
                  </a:lnTo>
                  <a:lnTo>
                    <a:pt x="232121" y="256489"/>
                  </a:lnTo>
                  <a:lnTo>
                    <a:pt x="234256" y="256489"/>
                  </a:lnTo>
                  <a:lnTo>
                    <a:pt x="238401" y="256489"/>
                  </a:lnTo>
                  <a:lnTo>
                    <a:pt x="238401" y="262524"/>
                  </a:lnTo>
                  <a:lnTo>
                    <a:pt x="242672" y="262524"/>
                  </a:lnTo>
                  <a:lnTo>
                    <a:pt x="242672" y="268559"/>
                  </a:lnTo>
                  <a:lnTo>
                    <a:pt x="246817" y="274594"/>
                  </a:lnTo>
                  <a:lnTo>
                    <a:pt x="248952" y="274594"/>
                  </a:lnTo>
                  <a:lnTo>
                    <a:pt x="248952" y="280629"/>
                  </a:lnTo>
                  <a:lnTo>
                    <a:pt x="251087" y="280629"/>
                  </a:lnTo>
                  <a:lnTo>
                    <a:pt x="251087" y="286664"/>
                  </a:lnTo>
                  <a:lnTo>
                    <a:pt x="253222" y="286664"/>
                  </a:lnTo>
                  <a:lnTo>
                    <a:pt x="253222" y="292699"/>
                  </a:lnTo>
                  <a:lnTo>
                    <a:pt x="255358" y="292699"/>
                  </a:lnTo>
                  <a:lnTo>
                    <a:pt x="255358" y="298734"/>
                  </a:lnTo>
                  <a:lnTo>
                    <a:pt x="263773" y="303261"/>
                  </a:lnTo>
                  <a:lnTo>
                    <a:pt x="267918" y="303261"/>
                  </a:lnTo>
                  <a:lnTo>
                    <a:pt x="267918" y="309296"/>
                  </a:lnTo>
                  <a:lnTo>
                    <a:pt x="270054" y="309296"/>
                  </a:lnTo>
                  <a:lnTo>
                    <a:pt x="270054" y="321366"/>
                  </a:lnTo>
                  <a:lnTo>
                    <a:pt x="274324" y="321366"/>
                  </a:lnTo>
                  <a:lnTo>
                    <a:pt x="274324" y="327401"/>
                  </a:lnTo>
                  <a:lnTo>
                    <a:pt x="276460" y="327401"/>
                  </a:lnTo>
                  <a:lnTo>
                    <a:pt x="276460" y="333436"/>
                  </a:lnTo>
                  <a:lnTo>
                    <a:pt x="276460" y="339471"/>
                  </a:lnTo>
                  <a:lnTo>
                    <a:pt x="284875" y="339471"/>
                  </a:lnTo>
                  <a:lnTo>
                    <a:pt x="284875" y="345506"/>
                  </a:lnTo>
                  <a:lnTo>
                    <a:pt x="289020" y="345506"/>
                  </a:lnTo>
                  <a:lnTo>
                    <a:pt x="289020" y="351541"/>
                  </a:lnTo>
                  <a:lnTo>
                    <a:pt x="291156" y="351541"/>
                  </a:lnTo>
                  <a:lnTo>
                    <a:pt x="291156" y="362102"/>
                  </a:lnTo>
                  <a:lnTo>
                    <a:pt x="293291" y="362102"/>
                  </a:lnTo>
                  <a:lnTo>
                    <a:pt x="293291" y="368137"/>
                  </a:lnTo>
                  <a:lnTo>
                    <a:pt x="295426" y="374172"/>
                  </a:lnTo>
                  <a:lnTo>
                    <a:pt x="297562" y="374172"/>
                  </a:lnTo>
                  <a:lnTo>
                    <a:pt x="297562" y="380208"/>
                  </a:lnTo>
                  <a:lnTo>
                    <a:pt x="299571" y="380208"/>
                  </a:lnTo>
                  <a:lnTo>
                    <a:pt x="299571" y="392278"/>
                  </a:lnTo>
                  <a:lnTo>
                    <a:pt x="303842" y="392278"/>
                  </a:lnTo>
                  <a:lnTo>
                    <a:pt x="303842" y="398313"/>
                  </a:lnTo>
                  <a:lnTo>
                    <a:pt x="303842" y="410383"/>
                  </a:lnTo>
                  <a:lnTo>
                    <a:pt x="316528" y="410383"/>
                  </a:lnTo>
                  <a:lnTo>
                    <a:pt x="316528" y="416418"/>
                  </a:lnTo>
                  <a:lnTo>
                    <a:pt x="322808" y="416418"/>
                  </a:lnTo>
                  <a:lnTo>
                    <a:pt x="322808" y="439049"/>
                  </a:lnTo>
                  <a:lnTo>
                    <a:pt x="333359" y="439049"/>
                  </a:lnTo>
                  <a:lnTo>
                    <a:pt x="333359" y="445084"/>
                  </a:lnTo>
                  <a:lnTo>
                    <a:pt x="337630" y="445084"/>
                  </a:lnTo>
                  <a:lnTo>
                    <a:pt x="337630" y="451119"/>
                  </a:lnTo>
                  <a:lnTo>
                    <a:pt x="346046" y="451119"/>
                  </a:lnTo>
                  <a:lnTo>
                    <a:pt x="346046" y="463189"/>
                  </a:lnTo>
                  <a:lnTo>
                    <a:pt x="346046" y="475259"/>
                  </a:lnTo>
                  <a:lnTo>
                    <a:pt x="352326" y="475259"/>
                  </a:lnTo>
                  <a:lnTo>
                    <a:pt x="352326" y="487329"/>
                  </a:lnTo>
                  <a:lnTo>
                    <a:pt x="354461" y="487329"/>
                  </a:lnTo>
                  <a:lnTo>
                    <a:pt x="354461" y="497891"/>
                  </a:lnTo>
                  <a:lnTo>
                    <a:pt x="356596" y="497891"/>
                  </a:lnTo>
                  <a:lnTo>
                    <a:pt x="356596" y="503926"/>
                  </a:lnTo>
                  <a:lnTo>
                    <a:pt x="360867" y="509961"/>
                  </a:lnTo>
                  <a:lnTo>
                    <a:pt x="360867" y="522031"/>
                  </a:lnTo>
                  <a:lnTo>
                    <a:pt x="362877" y="528066"/>
                  </a:lnTo>
                  <a:lnTo>
                    <a:pt x="362877" y="540136"/>
                  </a:lnTo>
                  <a:lnTo>
                    <a:pt x="367147" y="540136"/>
                  </a:lnTo>
                  <a:lnTo>
                    <a:pt x="367147" y="546171"/>
                  </a:lnTo>
                  <a:lnTo>
                    <a:pt x="371418" y="546171"/>
                  </a:lnTo>
                  <a:lnTo>
                    <a:pt x="371418" y="556732"/>
                  </a:lnTo>
                  <a:lnTo>
                    <a:pt x="375563" y="556732"/>
                  </a:lnTo>
                  <a:lnTo>
                    <a:pt x="375563" y="562768"/>
                  </a:lnTo>
                  <a:lnTo>
                    <a:pt x="381969" y="562768"/>
                  </a:lnTo>
                  <a:lnTo>
                    <a:pt x="381969" y="568803"/>
                  </a:lnTo>
                  <a:lnTo>
                    <a:pt x="390385" y="574838"/>
                  </a:lnTo>
                  <a:lnTo>
                    <a:pt x="405081" y="574838"/>
                  </a:lnTo>
                  <a:lnTo>
                    <a:pt x="405081" y="586908"/>
                  </a:lnTo>
                  <a:lnTo>
                    <a:pt x="407216" y="592943"/>
                  </a:lnTo>
                  <a:lnTo>
                    <a:pt x="409351" y="592943"/>
                  </a:lnTo>
                  <a:lnTo>
                    <a:pt x="409351" y="598978"/>
                  </a:lnTo>
                  <a:lnTo>
                    <a:pt x="411487" y="598978"/>
                  </a:lnTo>
                  <a:lnTo>
                    <a:pt x="411487" y="605013"/>
                  </a:lnTo>
                  <a:lnTo>
                    <a:pt x="415631" y="611048"/>
                  </a:lnTo>
                  <a:lnTo>
                    <a:pt x="422037" y="611048"/>
                  </a:lnTo>
                  <a:lnTo>
                    <a:pt x="422037" y="621609"/>
                  </a:lnTo>
                  <a:lnTo>
                    <a:pt x="428318" y="621609"/>
                  </a:lnTo>
                  <a:lnTo>
                    <a:pt x="428318" y="633679"/>
                  </a:lnTo>
                  <a:lnTo>
                    <a:pt x="430453" y="633679"/>
                  </a:lnTo>
                  <a:lnTo>
                    <a:pt x="430453" y="639714"/>
                  </a:lnTo>
                  <a:lnTo>
                    <a:pt x="432588" y="639714"/>
                  </a:lnTo>
                  <a:lnTo>
                    <a:pt x="432588" y="651784"/>
                  </a:lnTo>
                  <a:lnTo>
                    <a:pt x="434724" y="651784"/>
                  </a:lnTo>
                  <a:lnTo>
                    <a:pt x="434724" y="657819"/>
                  </a:lnTo>
                  <a:lnTo>
                    <a:pt x="445275" y="657819"/>
                  </a:lnTo>
                  <a:lnTo>
                    <a:pt x="445275" y="663854"/>
                  </a:lnTo>
                  <a:lnTo>
                    <a:pt x="449420" y="663854"/>
                  </a:lnTo>
                  <a:lnTo>
                    <a:pt x="449420" y="675925"/>
                  </a:lnTo>
                  <a:lnTo>
                    <a:pt x="459971" y="675925"/>
                  </a:lnTo>
                  <a:lnTo>
                    <a:pt x="459971" y="680451"/>
                  </a:lnTo>
                  <a:lnTo>
                    <a:pt x="462106" y="680451"/>
                  </a:lnTo>
                  <a:lnTo>
                    <a:pt x="462106" y="686486"/>
                  </a:lnTo>
                  <a:lnTo>
                    <a:pt x="466376" y="686486"/>
                  </a:lnTo>
                  <a:lnTo>
                    <a:pt x="466376" y="698556"/>
                  </a:lnTo>
                  <a:lnTo>
                    <a:pt x="468386" y="698556"/>
                  </a:lnTo>
                  <a:lnTo>
                    <a:pt x="468386" y="704591"/>
                  </a:lnTo>
                  <a:lnTo>
                    <a:pt x="472657" y="710626"/>
                  </a:lnTo>
                  <a:lnTo>
                    <a:pt x="478937" y="710626"/>
                  </a:lnTo>
                  <a:lnTo>
                    <a:pt x="478937" y="716661"/>
                  </a:lnTo>
                  <a:lnTo>
                    <a:pt x="485343" y="716661"/>
                  </a:lnTo>
                  <a:lnTo>
                    <a:pt x="485343" y="722696"/>
                  </a:lnTo>
                  <a:lnTo>
                    <a:pt x="493759" y="722696"/>
                  </a:lnTo>
                  <a:lnTo>
                    <a:pt x="493759" y="734766"/>
                  </a:lnTo>
                  <a:lnTo>
                    <a:pt x="500039" y="734766"/>
                  </a:lnTo>
                  <a:lnTo>
                    <a:pt x="500039" y="740801"/>
                  </a:lnTo>
                  <a:lnTo>
                    <a:pt x="504310" y="745328"/>
                  </a:lnTo>
                  <a:lnTo>
                    <a:pt x="508580" y="745328"/>
                  </a:lnTo>
                  <a:lnTo>
                    <a:pt x="508580" y="751363"/>
                  </a:lnTo>
                  <a:lnTo>
                    <a:pt x="512725" y="751363"/>
                  </a:lnTo>
                  <a:lnTo>
                    <a:pt x="512725" y="757398"/>
                  </a:lnTo>
                  <a:lnTo>
                    <a:pt x="514861" y="763433"/>
                  </a:lnTo>
                  <a:lnTo>
                    <a:pt x="519131" y="763433"/>
                  </a:lnTo>
                  <a:lnTo>
                    <a:pt x="519131" y="769468"/>
                  </a:lnTo>
                  <a:lnTo>
                    <a:pt x="521141" y="769468"/>
                  </a:lnTo>
                  <a:lnTo>
                    <a:pt x="521141" y="775503"/>
                  </a:lnTo>
                  <a:lnTo>
                    <a:pt x="533827" y="775503"/>
                  </a:lnTo>
                  <a:lnTo>
                    <a:pt x="533827" y="781538"/>
                  </a:lnTo>
                  <a:lnTo>
                    <a:pt x="542243" y="781538"/>
                  </a:lnTo>
                  <a:lnTo>
                    <a:pt x="542243" y="787573"/>
                  </a:lnTo>
                  <a:lnTo>
                    <a:pt x="544378" y="787573"/>
                  </a:lnTo>
                  <a:lnTo>
                    <a:pt x="544378" y="799643"/>
                  </a:lnTo>
                  <a:lnTo>
                    <a:pt x="554929" y="799643"/>
                  </a:lnTo>
                  <a:lnTo>
                    <a:pt x="554929" y="816239"/>
                  </a:lnTo>
                  <a:lnTo>
                    <a:pt x="561335" y="816239"/>
                  </a:lnTo>
                  <a:lnTo>
                    <a:pt x="561335" y="822274"/>
                  </a:lnTo>
                  <a:lnTo>
                    <a:pt x="567615" y="828309"/>
                  </a:lnTo>
                  <a:lnTo>
                    <a:pt x="573896" y="828309"/>
                  </a:lnTo>
                  <a:lnTo>
                    <a:pt x="573896" y="834344"/>
                  </a:lnTo>
                  <a:lnTo>
                    <a:pt x="580301" y="834344"/>
                  </a:lnTo>
                  <a:lnTo>
                    <a:pt x="580301" y="840379"/>
                  </a:lnTo>
                  <a:lnTo>
                    <a:pt x="582437" y="840379"/>
                  </a:lnTo>
                  <a:lnTo>
                    <a:pt x="582437" y="846414"/>
                  </a:lnTo>
                  <a:lnTo>
                    <a:pt x="584446" y="846414"/>
                  </a:lnTo>
                  <a:lnTo>
                    <a:pt x="584446" y="858485"/>
                  </a:lnTo>
                  <a:lnTo>
                    <a:pt x="586582" y="864520"/>
                  </a:lnTo>
                  <a:lnTo>
                    <a:pt x="588717" y="864520"/>
                  </a:lnTo>
                  <a:lnTo>
                    <a:pt x="588717" y="870555"/>
                  </a:lnTo>
                  <a:lnTo>
                    <a:pt x="594997" y="870555"/>
                  </a:lnTo>
                  <a:lnTo>
                    <a:pt x="594997" y="875081"/>
                  </a:lnTo>
                  <a:lnTo>
                    <a:pt x="599268" y="881116"/>
                  </a:lnTo>
                  <a:lnTo>
                    <a:pt x="605548" y="881116"/>
                  </a:lnTo>
                  <a:lnTo>
                    <a:pt x="605548" y="887151"/>
                  </a:lnTo>
                  <a:lnTo>
                    <a:pt x="611954" y="887151"/>
                  </a:lnTo>
                  <a:lnTo>
                    <a:pt x="611954" y="899221"/>
                  </a:lnTo>
                  <a:lnTo>
                    <a:pt x="614090" y="899221"/>
                  </a:lnTo>
                  <a:lnTo>
                    <a:pt x="614090" y="905256"/>
                  </a:lnTo>
                  <a:lnTo>
                    <a:pt x="616099" y="905256"/>
                  </a:lnTo>
                  <a:lnTo>
                    <a:pt x="616099" y="911291"/>
                  </a:lnTo>
                  <a:lnTo>
                    <a:pt x="624640" y="911291"/>
                  </a:lnTo>
                  <a:lnTo>
                    <a:pt x="624640" y="917326"/>
                  </a:lnTo>
                  <a:lnTo>
                    <a:pt x="630921" y="917326"/>
                  </a:lnTo>
                  <a:lnTo>
                    <a:pt x="630921" y="935431"/>
                  </a:lnTo>
                  <a:lnTo>
                    <a:pt x="637201" y="935431"/>
                  </a:lnTo>
                  <a:lnTo>
                    <a:pt x="637201" y="941466"/>
                  </a:lnTo>
                  <a:lnTo>
                    <a:pt x="643607" y="941466"/>
                  </a:lnTo>
                  <a:lnTo>
                    <a:pt x="643607" y="952028"/>
                  </a:lnTo>
                  <a:lnTo>
                    <a:pt x="649887" y="952028"/>
                  </a:lnTo>
                  <a:lnTo>
                    <a:pt x="649887" y="958063"/>
                  </a:lnTo>
                  <a:lnTo>
                    <a:pt x="652023" y="964098"/>
                  </a:lnTo>
                  <a:lnTo>
                    <a:pt x="656293" y="964098"/>
                  </a:lnTo>
                  <a:lnTo>
                    <a:pt x="656293" y="970133"/>
                  </a:lnTo>
                  <a:lnTo>
                    <a:pt x="660438" y="970133"/>
                  </a:lnTo>
                  <a:lnTo>
                    <a:pt x="660438" y="976168"/>
                  </a:lnTo>
                  <a:lnTo>
                    <a:pt x="664709" y="982203"/>
                  </a:lnTo>
                  <a:lnTo>
                    <a:pt x="666844" y="982203"/>
                  </a:lnTo>
                  <a:lnTo>
                    <a:pt x="666844" y="988238"/>
                  </a:lnTo>
                  <a:lnTo>
                    <a:pt x="666844" y="994273"/>
                  </a:lnTo>
                  <a:lnTo>
                    <a:pt x="668854" y="1000308"/>
                  </a:lnTo>
                  <a:lnTo>
                    <a:pt x="673125" y="1000308"/>
                  </a:lnTo>
                  <a:lnTo>
                    <a:pt x="673125" y="1006343"/>
                  </a:lnTo>
                  <a:lnTo>
                    <a:pt x="679405" y="1006343"/>
                  </a:lnTo>
                  <a:lnTo>
                    <a:pt x="679405" y="1012378"/>
                  </a:lnTo>
                  <a:lnTo>
                    <a:pt x="679405" y="1018413"/>
                  </a:lnTo>
                  <a:lnTo>
                    <a:pt x="692091" y="1018413"/>
                  </a:lnTo>
                  <a:lnTo>
                    <a:pt x="694226" y="1018413"/>
                  </a:lnTo>
                  <a:lnTo>
                    <a:pt x="694226" y="1024448"/>
                  </a:lnTo>
                  <a:lnTo>
                    <a:pt x="694226" y="1030483"/>
                  </a:lnTo>
                  <a:lnTo>
                    <a:pt x="711058" y="1030483"/>
                  </a:lnTo>
                  <a:lnTo>
                    <a:pt x="711058" y="1036518"/>
                  </a:lnTo>
                  <a:lnTo>
                    <a:pt x="713193" y="1036518"/>
                  </a:lnTo>
                  <a:lnTo>
                    <a:pt x="713193" y="1041044"/>
                  </a:lnTo>
                  <a:lnTo>
                    <a:pt x="721609" y="1041044"/>
                  </a:lnTo>
                  <a:lnTo>
                    <a:pt x="721609" y="1047080"/>
                  </a:lnTo>
                  <a:lnTo>
                    <a:pt x="721609" y="1053115"/>
                  </a:lnTo>
                  <a:lnTo>
                    <a:pt x="723744" y="1053115"/>
                  </a:lnTo>
                  <a:lnTo>
                    <a:pt x="723744" y="1059150"/>
                  </a:lnTo>
                  <a:lnTo>
                    <a:pt x="730150" y="1059150"/>
                  </a:lnTo>
                  <a:lnTo>
                    <a:pt x="730150" y="1065185"/>
                  </a:lnTo>
                  <a:lnTo>
                    <a:pt x="734295" y="1065185"/>
                  </a:lnTo>
                  <a:lnTo>
                    <a:pt x="734295" y="1071220"/>
                  </a:lnTo>
                  <a:lnTo>
                    <a:pt x="738565" y="1071220"/>
                  </a:lnTo>
                  <a:lnTo>
                    <a:pt x="738565" y="1077255"/>
                  </a:lnTo>
                  <a:lnTo>
                    <a:pt x="740701" y="1077255"/>
                  </a:lnTo>
                  <a:lnTo>
                    <a:pt x="740701" y="1083290"/>
                  </a:lnTo>
                  <a:lnTo>
                    <a:pt x="761803" y="1083290"/>
                  </a:lnTo>
                  <a:lnTo>
                    <a:pt x="761803" y="1089325"/>
                  </a:lnTo>
                  <a:lnTo>
                    <a:pt x="772354" y="1089325"/>
                  </a:lnTo>
                  <a:lnTo>
                    <a:pt x="772354" y="1095360"/>
                  </a:lnTo>
                  <a:lnTo>
                    <a:pt x="776499" y="1095360"/>
                  </a:lnTo>
                  <a:lnTo>
                    <a:pt x="776499" y="1101395"/>
                  </a:lnTo>
                  <a:lnTo>
                    <a:pt x="778634" y="1107430"/>
                  </a:lnTo>
                  <a:lnTo>
                    <a:pt x="780769" y="1107430"/>
                  </a:lnTo>
                  <a:lnTo>
                    <a:pt x="780769" y="1113465"/>
                  </a:lnTo>
                  <a:lnTo>
                    <a:pt x="784914" y="1113465"/>
                  </a:lnTo>
                  <a:lnTo>
                    <a:pt x="784914" y="1119500"/>
                  </a:lnTo>
                  <a:lnTo>
                    <a:pt x="795465" y="1125535"/>
                  </a:lnTo>
                  <a:lnTo>
                    <a:pt x="797601" y="1125535"/>
                  </a:lnTo>
                  <a:lnTo>
                    <a:pt x="797601" y="1137605"/>
                  </a:lnTo>
                  <a:lnTo>
                    <a:pt x="801871" y="1143640"/>
                  </a:lnTo>
                  <a:lnTo>
                    <a:pt x="806016" y="1143640"/>
                  </a:lnTo>
                  <a:lnTo>
                    <a:pt x="806016" y="1149675"/>
                  </a:lnTo>
                  <a:lnTo>
                    <a:pt x="806016" y="1155710"/>
                  </a:lnTo>
                  <a:lnTo>
                    <a:pt x="810287" y="1155710"/>
                  </a:lnTo>
                  <a:lnTo>
                    <a:pt x="810287" y="1161745"/>
                  </a:lnTo>
                  <a:lnTo>
                    <a:pt x="822973" y="1161745"/>
                  </a:lnTo>
                  <a:lnTo>
                    <a:pt x="822973" y="1172307"/>
                  </a:lnTo>
                  <a:lnTo>
                    <a:pt x="829253" y="1172307"/>
                  </a:lnTo>
                  <a:lnTo>
                    <a:pt x="829253" y="1178342"/>
                  </a:lnTo>
                  <a:lnTo>
                    <a:pt x="833524" y="1178342"/>
                  </a:lnTo>
                  <a:lnTo>
                    <a:pt x="833524" y="1184377"/>
                  </a:lnTo>
                  <a:lnTo>
                    <a:pt x="837669" y="1184377"/>
                  </a:lnTo>
                  <a:lnTo>
                    <a:pt x="837669" y="1190412"/>
                  </a:lnTo>
                  <a:lnTo>
                    <a:pt x="844075" y="1190412"/>
                  </a:lnTo>
                  <a:lnTo>
                    <a:pt x="844075" y="1196447"/>
                  </a:lnTo>
                  <a:lnTo>
                    <a:pt x="846210" y="1196447"/>
                  </a:lnTo>
                  <a:lnTo>
                    <a:pt x="846210" y="1208517"/>
                  </a:lnTo>
                  <a:lnTo>
                    <a:pt x="865177" y="1208517"/>
                  </a:lnTo>
                  <a:lnTo>
                    <a:pt x="865177" y="1220587"/>
                  </a:lnTo>
                  <a:lnTo>
                    <a:pt x="869322" y="1226622"/>
                  </a:lnTo>
                  <a:lnTo>
                    <a:pt x="871457" y="1226622"/>
                  </a:lnTo>
                  <a:lnTo>
                    <a:pt x="871457" y="1232657"/>
                  </a:lnTo>
                  <a:lnTo>
                    <a:pt x="890424" y="1232657"/>
                  </a:lnTo>
                  <a:lnTo>
                    <a:pt x="890424" y="1238692"/>
                  </a:lnTo>
                  <a:lnTo>
                    <a:pt x="894694" y="1238692"/>
                  </a:lnTo>
                  <a:lnTo>
                    <a:pt x="894694" y="1250762"/>
                  </a:lnTo>
                  <a:lnTo>
                    <a:pt x="898965" y="1250762"/>
                  </a:lnTo>
                  <a:lnTo>
                    <a:pt x="898965" y="1262832"/>
                  </a:lnTo>
                  <a:lnTo>
                    <a:pt x="903110" y="1262832"/>
                  </a:lnTo>
                  <a:lnTo>
                    <a:pt x="903110" y="1268867"/>
                  </a:lnTo>
                  <a:lnTo>
                    <a:pt x="911526" y="1268867"/>
                  </a:lnTo>
                  <a:lnTo>
                    <a:pt x="911526" y="1274902"/>
                  </a:lnTo>
                  <a:lnTo>
                    <a:pt x="913661" y="1280937"/>
                  </a:lnTo>
                  <a:lnTo>
                    <a:pt x="915796" y="1280937"/>
                  </a:lnTo>
                  <a:lnTo>
                    <a:pt x="915796" y="1285464"/>
                  </a:lnTo>
                  <a:lnTo>
                    <a:pt x="922076" y="1285464"/>
                  </a:lnTo>
                  <a:lnTo>
                    <a:pt x="922076" y="1291499"/>
                  </a:lnTo>
                  <a:lnTo>
                    <a:pt x="941169" y="1291499"/>
                  </a:lnTo>
                  <a:lnTo>
                    <a:pt x="941169" y="1297534"/>
                  </a:lnTo>
                  <a:lnTo>
                    <a:pt x="945314" y="1297534"/>
                  </a:lnTo>
                  <a:lnTo>
                    <a:pt x="945314" y="1303569"/>
                  </a:lnTo>
                  <a:lnTo>
                    <a:pt x="949584" y="1303569"/>
                  </a:lnTo>
                  <a:lnTo>
                    <a:pt x="949584" y="1309604"/>
                  </a:lnTo>
                  <a:lnTo>
                    <a:pt x="951720" y="1315639"/>
                  </a:lnTo>
                  <a:lnTo>
                    <a:pt x="953729" y="1315639"/>
                  </a:lnTo>
                  <a:lnTo>
                    <a:pt x="953729" y="1321674"/>
                  </a:lnTo>
                  <a:lnTo>
                    <a:pt x="958000" y="1321674"/>
                  </a:lnTo>
                  <a:lnTo>
                    <a:pt x="958000" y="1327709"/>
                  </a:lnTo>
                  <a:lnTo>
                    <a:pt x="962270" y="1327709"/>
                  </a:lnTo>
                  <a:lnTo>
                    <a:pt x="962270" y="1333744"/>
                  </a:lnTo>
                  <a:lnTo>
                    <a:pt x="964280" y="1333744"/>
                  </a:lnTo>
                  <a:lnTo>
                    <a:pt x="964280" y="1339779"/>
                  </a:lnTo>
                  <a:lnTo>
                    <a:pt x="991788" y="1339779"/>
                  </a:lnTo>
                  <a:lnTo>
                    <a:pt x="991788" y="1345814"/>
                  </a:lnTo>
                  <a:lnTo>
                    <a:pt x="1002339" y="1345814"/>
                  </a:lnTo>
                  <a:lnTo>
                    <a:pt x="1027586" y="1345814"/>
                  </a:lnTo>
                  <a:lnTo>
                    <a:pt x="1027586" y="1351849"/>
                  </a:lnTo>
                  <a:lnTo>
                    <a:pt x="1042407" y="1351849"/>
                  </a:lnTo>
                  <a:lnTo>
                    <a:pt x="1042407" y="1357884"/>
                  </a:lnTo>
                  <a:lnTo>
                    <a:pt x="1042407" y="1363919"/>
                  </a:lnTo>
                  <a:lnTo>
                    <a:pt x="1048688" y="1369954"/>
                  </a:lnTo>
                  <a:lnTo>
                    <a:pt x="1050823" y="1369954"/>
                  </a:lnTo>
                  <a:lnTo>
                    <a:pt x="1050823" y="1382024"/>
                  </a:lnTo>
                  <a:lnTo>
                    <a:pt x="1052958" y="1388059"/>
                  </a:lnTo>
                  <a:lnTo>
                    <a:pt x="1069790" y="1388059"/>
                  </a:lnTo>
                  <a:lnTo>
                    <a:pt x="1069790" y="1394094"/>
                  </a:lnTo>
                  <a:lnTo>
                    <a:pt x="1074060" y="1394094"/>
                  </a:lnTo>
                  <a:lnTo>
                    <a:pt x="1074060" y="1400129"/>
                  </a:lnTo>
                  <a:lnTo>
                    <a:pt x="1076195" y="1400129"/>
                  </a:lnTo>
                  <a:lnTo>
                    <a:pt x="1076195" y="1410691"/>
                  </a:lnTo>
                  <a:lnTo>
                    <a:pt x="1082476" y="1416726"/>
                  </a:lnTo>
                  <a:lnTo>
                    <a:pt x="1090891" y="1416726"/>
                  </a:lnTo>
                  <a:lnTo>
                    <a:pt x="1090891" y="1422761"/>
                  </a:lnTo>
                  <a:lnTo>
                    <a:pt x="1093027" y="1422761"/>
                  </a:lnTo>
                  <a:lnTo>
                    <a:pt x="1093027" y="1428796"/>
                  </a:lnTo>
                  <a:lnTo>
                    <a:pt x="1097297" y="1434831"/>
                  </a:lnTo>
                  <a:lnTo>
                    <a:pt x="1099433" y="1434831"/>
                  </a:lnTo>
                  <a:lnTo>
                    <a:pt x="1099433" y="1440866"/>
                  </a:lnTo>
                  <a:lnTo>
                    <a:pt x="1118399" y="1440866"/>
                  </a:lnTo>
                  <a:lnTo>
                    <a:pt x="1118399" y="1446901"/>
                  </a:lnTo>
                  <a:lnTo>
                    <a:pt x="1126815" y="1446901"/>
                  </a:lnTo>
                  <a:lnTo>
                    <a:pt x="1126815" y="1452936"/>
                  </a:lnTo>
                  <a:lnTo>
                    <a:pt x="1128950" y="1452936"/>
                  </a:lnTo>
                  <a:lnTo>
                    <a:pt x="1128950" y="1465006"/>
                  </a:lnTo>
                  <a:lnTo>
                    <a:pt x="1156332" y="1465006"/>
                  </a:lnTo>
                  <a:lnTo>
                    <a:pt x="1156332" y="1471041"/>
                  </a:lnTo>
                  <a:lnTo>
                    <a:pt x="1175299" y="1471041"/>
                  </a:lnTo>
                  <a:lnTo>
                    <a:pt x="1175299" y="1477076"/>
                  </a:lnTo>
                  <a:lnTo>
                    <a:pt x="1179569" y="1477076"/>
                  </a:lnTo>
                  <a:lnTo>
                    <a:pt x="1179569" y="1483111"/>
                  </a:lnTo>
                  <a:lnTo>
                    <a:pt x="1185850" y="1489146"/>
                  </a:lnTo>
                  <a:lnTo>
                    <a:pt x="1187985" y="1489146"/>
                  </a:lnTo>
                  <a:lnTo>
                    <a:pt x="1187985" y="1495181"/>
                  </a:lnTo>
                  <a:lnTo>
                    <a:pt x="1215493" y="1495181"/>
                  </a:lnTo>
                  <a:lnTo>
                    <a:pt x="1215493" y="1501216"/>
                  </a:lnTo>
                  <a:lnTo>
                    <a:pt x="1221773" y="1507251"/>
                  </a:lnTo>
                  <a:lnTo>
                    <a:pt x="1228054" y="1507251"/>
                  </a:lnTo>
                  <a:lnTo>
                    <a:pt x="1228054" y="1513286"/>
                  </a:lnTo>
                  <a:lnTo>
                    <a:pt x="1242875" y="1513286"/>
                  </a:lnTo>
                  <a:lnTo>
                    <a:pt x="1242875" y="1519321"/>
                  </a:lnTo>
                  <a:lnTo>
                    <a:pt x="1291359" y="1519321"/>
                  </a:lnTo>
                  <a:lnTo>
                    <a:pt x="1291359" y="1525356"/>
                  </a:lnTo>
                  <a:lnTo>
                    <a:pt x="1291359" y="1529883"/>
                  </a:lnTo>
                  <a:lnTo>
                    <a:pt x="1306181" y="1529883"/>
                  </a:lnTo>
                  <a:lnTo>
                    <a:pt x="1306181" y="1535918"/>
                  </a:lnTo>
                  <a:lnTo>
                    <a:pt x="1321002" y="1535918"/>
                  </a:lnTo>
                  <a:lnTo>
                    <a:pt x="1321002" y="1541953"/>
                  </a:lnTo>
                  <a:lnTo>
                    <a:pt x="1337833" y="1541953"/>
                  </a:lnTo>
                  <a:lnTo>
                    <a:pt x="1388453" y="1541953"/>
                  </a:lnTo>
                  <a:lnTo>
                    <a:pt x="1388453" y="1547988"/>
                  </a:lnTo>
                  <a:lnTo>
                    <a:pt x="1403274" y="1547988"/>
                  </a:lnTo>
                  <a:lnTo>
                    <a:pt x="1403274" y="1554023"/>
                  </a:lnTo>
                  <a:lnTo>
                    <a:pt x="1405410" y="1554023"/>
                  </a:lnTo>
                  <a:lnTo>
                    <a:pt x="1405410" y="1560058"/>
                  </a:lnTo>
                  <a:lnTo>
                    <a:pt x="1407419" y="1560058"/>
                  </a:lnTo>
                  <a:lnTo>
                    <a:pt x="1407419" y="1566093"/>
                  </a:lnTo>
                  <a:lnTo>
                    <a:pt x="1432792" y="1566093"/>
                  </a:lnTo>
                  <a:lnTo>
                    <a:pt x="1500368" y="1566093"/>
                  </a:lnTo>
                  <a:lnTo>
                    <a:pt x="1500368" y="1572128"/>
                  </a:lnTo>
                  <a:lnTo>
                    <a:pt x="1504513" y="1578163"/>
                  </a:lnTo>
                  <a:lnTo>
                    <a:pt x="1506648" y="1578163"/>
                  </a:lnTo>
                  <a:lnTo>
                    <a:pt x="1506648" y="1584198"/>
                  </a:lnTo>
                  <a:lnTo>
                    <a:pt x="1515064" y="1584198"/>
                  </a:lnTo>
                  <a:lnTo>
                    <a:pt x="1515064" y="1590233"/>
                  </a:lnTo>
                  <a:lnTo>
                    <a:pt x="1561538" y="1590233"/>
                  </a:lnTo>
                  <a:lnTo>
                    <a:pt x="1561538" y="1596268"/>
                  </a:lnTo>
                  <a:lnTo>
                    <a:pt x="1601607" y="1596268"/>
                  </a:lnTo>
                  <a:lnTo>
                    <a:pt x="1601607" y="1602303"/>
                  </a:lnTo>
                  <a:lnTo>
                    <a:pt x="1614293" y="1602303"/>
                  </a:lnTo>
                  <a:lnTo>
                    <a:pt x="1620574" y="1602303"/>
                  </a:lnTo>
                  <a:lnTo>
                    <a:pt x="1620574" y="1608338"/>
                  </a:lnTo>
                  <a:lnTo>
                    <a:pt x="1671193" y="1608338"/>
                  </a:lnTo>
                  <a:lnTo>
                    <a:pt x="1679734" y="1614373"/>
                  </a:lnTo>
                  <a:lnTo>
                    <a:pt x="1711387" y="1614373"/>
                  </a:lnTo>
                  <a:lnTo>
                    <a:pt x="1711387" y="1620408"/>
                  </a:lnTo>
                  <a:lnTo>
                    <a:pt x="1745049" y="1620408"/>
                  </a:lnTo>
                  <a:lnTo>
                    <a:pt x="1745049" y="1626443"/>
                  </a:lnTo>
                  <a:lnTo>
                    <a:pt x="1764142" y="1626443"/>
                  </a:lnTo>
                  <a:lnTo>
                    <a:pt x="1764142" y="1633987"/>
                  </a:lnTo>
                  <a:lnTo>
                    <a:pt x="1770422" y="1633987"/>
                  </a:lnTo>
                  <a:lnTo>
                    <a:pt x="1770422" y="1640022"/>
                  </a:lnTo>
                  <a:lnTo>
                    <a:pt x="1778837" y="1640022"/>
                  </a:lnTo>
                  <a:lnTo>
                    <a:pt x="1778837" y="1646057"/>
                  </a:lnTo>
                  <a:lnTo>
                    <a:pt x="1791524" y="1646057"/>
                  </a:lnTo>
                  <a:lnTo>
                    <a:pt x="1791524" y="1652092"/>
                  </a:lnTo>
                  <a:lnTo>
                    <a:pt x="1793659" y="1652092"/>
                  </a:lnTo>
                  <a:lnTo>
                    <a:pt x="1793659" y="1658127"/>
                  </a:lnTo>
                  <a:lnTo>
                    <a:pt x="1799939" y="1658127"/>
                  </a:lnTo>
                  <a:lnTo>
                    <a:pt x="1799939" y="1670197"/>
                  </a:lnTo>
                  <a:lnTo>
                    <a:pt x="1865380" y="1670197"/>
                  </a:lnTo>
                  <a:lnTo>
                    <a:pt x="1865380" y="1676232"/>
                  </a:lnTo>
                  <a:lnTo>
                    <a:pt x="1869651" y="1676232"/>
                  </a:lnTo>
                  <a:lnTo>
                    <a:pt x="1869651" y="1682267"/>
                  </a:lnTo>
                  <a:lnTo>
                    <a:pt x="1871661" y="1688302"/>
                  </a:lnTo>
                  <a:lnTo>
                    <a:pt x="1886482" y="1688302"/>
                  </a:lnTo>
                  <a:lnTo>
                    <a:pt x="1886482" y="1694338"/>
                  </a:lnTo>
                  <a:lnTo>
                    <a:pt x="1890753" y="1694338"/>
                  </a:lnTo>
                  <a:lnTo>
                    <a:pt x="1890753" y="1700373"/>
                  </a:lnTo>
                  <a:lnTo>
                    <a:pt x="1947652" y="1700373"/>
                  </a:lnTo>
                  <a:lnTo>
                    <a:pt x="1947652" y="1706408"/>
                  </a:lnTo>
                  <a:lnTo>
                    <a:pt x="1958203" y="1706408"/>
                  </a:lnTo>
                  <a:lnTo>
                    <a:pt x="1964609" y="1706408"/>
                  </a:lnTo>
                  <a:lnTo>
                    <a:pt x="2006813" y="1706408"/>
                  </a:lnTo>
                  <a:lnTo>
                    <a:pt x="2010958" y="1706408"/>
                  </a:lnTo>
                  <a:lnTo>
                    <a:pt x="2032060" y="1706408"/>
                  </a:lnTo>
                  <a:lnTo>
                    <a:pt x="2034195" y="1706408"/>
                  </a:lnTo>
                  <a:lnTo>
                    <a:pt x="2034195" y="1713951"/>
                  </a:lnTo>
                  <a:lnTo>
                    <a:pt x="2099636" y="1713951"/>
                  </a:lnTo>
                  <a:lnTo>
                    <a:pt x="2112322" y="1713951"/>
                  </a:lnTo>
                  <a:lnTo>
                    <a:pt x="2112322" y="1719986"/>
                  </a:lnTo>
                  <a:lnTo>
                    <a:pt x="2120738" y="1719986"/>
                  </a:lnTo>
                  <a:lnTo>
                    <a:pt x="2143975" y="1719986"/>
                  </a:lnTo>
                  <a:lnTo>
                    <a:pt x="2169222" y="1719986"/>
                  </a:lnTo>
                  <a:lnTo>
                    <a:pt x="2181908" y="1719986"/>
                  </a:lnTo>
                  <a:lnTo>
                    <a:pt x="2211426" y="1719986"/>
                  </a:lnTo>
                  <a:lnTo>
                    <a:pt x="2211426" y="1727530"/>
                  </a:lnTo>
                  <a:lnTo>
                    <a:pt x="2260036" y="1727530"/>
                  </a:lnTo>
                  <a:lnTo>
                    <a:pt x="2260036" y="1735074"/>
                  </a:lnTo>
                  <a:lnTo>
                    <a:pt x="2264181" y="1735074"/>
                  </a:lnTo>
                  <a:lnTo>
                    <a:pt x="2270587" y="1735074"/>
                  </a:lnTo>
                  <a:lnTo>
                    <a:pt x="2270587" y="1742618"/>
                  </a:lnTo>
                  <a:lnTo>
                    <a:pt x="2308520" y="1742618"/>
                  </a:lnTo>
                  <a:lnTo>
                    <a:pt x="2314800" y="1742618"/>
                  </a:lnTo>
                  <a:lnTo>
                    <a:pt x="2314800" y="1750162"/>
                  </a:lnTo>
                  <a:lnTo>
                    <a:pt x="2321206" y="1750162"/>
                  </a:lnTo>
                  <a:lnTo>
                    <a:pt x="2321206" y="1759214"/>
                  </a:lnTo>
                  <a:lnTo>
                    <a:pt x="2327486" y="1759214"/>
                  </a:lnTo>
                  <a:lnTo>
                    <a:pt x="2327486" y="1766758"/>
                  </a:lnTo>
                  <a:lnTo>
                    <a:pt x="2340172" y="1766758"/>
                  </a:lnTo>
                  <a:lnTo>
                    <a:pt x="2420309" y="1766758"/>
                  </a:lnTo>
                  <a:lnTo>
                    <a:pt x="2420309" y="1774302"/>
                  </a:lnTo>
                  <a:lnTo>
                    <a:pt x="2515268" y="1774302"/>
                  </a:lnTo>
                  <a:lnTo>
                    <a:pt x="2591260" y="1774302"/>
                  </a:lnTo>
                  <a:lnTo>
                    <a:pt x="2591260" y="1790898"/>
                  </a:lnTo>
                  <a:lnTo>
                    <a:pt x="2603946" y="1790898"/>
                  </a:lnTo>
                  <a:lnTo>
                    <a:pt x="2603946" y="1798442"/>
                  </a:lnTo>
                  <a:lnTo>
                    <a:pt x="2629318" y="1798442"/>
                  </a:lnTo>
                  <a:lnTo>
                    <a:pt x="2646150" y="1798442"/>
                  </a:lnTo>
                  <a:lnTo>
                    <a:pt x="2646150" y="1807495"/>
                  </a:lnTo>
                  <a:lnTo>
                    <a:pt x="2673532" y="1807495"/>
                  </a:lnTo>
                  <a:lnTo>
                    <a:pt x="2675667" y="1807495"/>
                  </a:lnTo>
                  <a:lnTo>
                    <a:pt x="2713726" y="1807495"/>
                  </a:lnTo>
                  <a:lnTo>
                    <a:pt x="2713726" y="1816547"/>
                  </a:lnTo>
                  <a:lnTo>
                    <a:pt x="2760074" y="1816547"/>
                  </a:lnTo>
                  <a:lnTo>
                    <a:pt x="2774896" y="1816547"/>
                  </a:lnTo>
                  <a:lnTo>
                    <a:pt x="2774896" y="1825600"/>
                  </a:lnTo>
                  <a:lnTo>
                    <a:pt x="2781176" y="1825600"/>
                  </a:lnTo>
                  <a:lnTo>
                    <a:pt x="2781176" y="1834652"/>
                  </a:lnTo>
                  <a:lnTo>
                    <a:pt x="2791727" y="1834652"/>
                  </a:lnTo>
                  <a:lnTo>
                    <a:pt x="2791727" y="1843705"/>
                  </a:lnTo>
                  <a:lnTo>
                    <a:pt x="2838202" y="1843705"/>
                  </a:lnTo>
                  <a:lnTo>
                    <a:pt x="2838202" y="1852757"/>
                  </a:lnTo>
                  <a:lnTo>
                    <a:pt x="3011162" y="1852757"/>
                  </a:lnTo>
                  <a:lnTo>
                    <a:pt x="3011162" y="1861810"/>
                  </a:lnTo>
                  <a:lnTo>
                    <a:pt x="3038669" y="1861810"/>
                  </a:lnTo>
                  <a:lnTo>
                    <a:pt x="3038669" y="1872371"/>
                  </a:lnTo>
                  <a:lnTo>
                    <a:pt x="3167416" y="1872371"/>
                  </a:lnTo>
                  <a:lnTo>
                    <a:pt x="3344646" y="1872371"/>
                  </a:lnTo>
                  <a:lnTo>
                    <a:pt x="3363613" y="1872371"/>
                  </a:lnTo>
                  <a:lnTo>
                    <a:pt x="3363613" y="1881424"/>
                  </a:lnTo>
                  <a:lnTo>
                    <a:pt x="3441740" y="1881424"/>
                  </a:lnTo>
                  <a:lnTo>
                    <a:pt x="3498640" y="1881424"/>
                  </a:lnTo>
                  <a:lnTo>
                    <a:pt x="3530293" y="1881424"/>
                  </a:lnTo>
                  <a:lnTo>
                    <a:pt x="3542979" y="1881424"/>
                  </a:lnTo>
                  <a:lnTo>
                    <a:pt x="3553530" y="1881424"/>
                  </a:lnTo>
                  <a:lnTo>
                    <a:pt x="3606285" y="1881424"/>
                  </a:lnTo>
                  <a:lnTo>
                    <a:pt x="3623116" y="1881424"/>
                  </a:lnTo>
                  <a:lnTo>
                    <a:pt x="3629522" y="1881424"/>
                  </a:lnTo>
                  <a:lnTo>
                    <a:pt x="3652759" y="1881424"/>
                  </a:lnTo>
                  <a:lnTo>
                    <a:pt x="3652759" y="1904055"/>
                  </a:lnTo>
                  <a:lnTo>
                    <a:pt x="3680141" y="1904055"/>
                  </a:lnTo>
                  <a:lnTo>
                    <a:pt x="3724480" y="1904055"/>
                  </a:lnTo>
                  <a:lnTo>
                    <a:pt x="3798337" y="1904055"/>
                  </a:lnTo>
                  <a:lnTo>
                    <a:pt x="3827854" y="1904055"/>
                  </a:lnTo>
                  <a:lnTo>
                    <a:pt x="3933364" y="1904055"/>
                  </a:lnTo>
                  <a:lnTo>
                    <a:pt x="4013500" y="1904055"/>
                  </a:lnTo>
                  <a:lnTo>
                    <a:pt x="4055704" y="1904055"/>
                  </a:lnTo>
                </a:path>
              </a:pathLst>
            </a:custGeom>
            <a:noFill/>
            <a:ln w="32152" cap="flat">
              <a:solidFill>
                <a:srgbClr val="C6573B"/>
              </a:solidFill>
              <a:prstDash val="solid"/>
              <a:miter/>
            </a:ln>
          </p:spPr>
          <p:txBody>
            <a:bodyPr rtlCol="0" anchor="ctr"/>
            <a:lstStyle/>
            <a:p>
              <a:endParaRPr lang="en-US"/>
            </a:p>
          </p:txBody>
        </p:sp>
      </p:grpSp>
      <p:grpSp>
        <p:nvGrpSpPr>
          <p:cNvPr id="425" name="Graphic 377">
            <a:extLst>
              <a:ext uri="{FF2B5EF4-FFF2-40B4-BE49-F238E27FC236}">
                <a16:creationId xmlns:a16="http://schemas.microsoft.com/office/drawing/2014/main" id="{CF7ADED7-2CD9-4830-0A8B-D9D45D3A3EDC}"/>
              </a:ext>
            </a:extLst>
          </p:cNvPr>
          <p:cNvGrpSpPr/>
          <p:nvPr/>
        </p:nvGrpSpPr>
        <p:grpSpPr>
          <a:xfrm>
            <a:off x="1457643" y="1986697"/>
            <a:ext cx="4131695" cy="1747144"/>
            <a:chOff x="1457643" y="1986697"/>
            <a:chExt cx="4131695" cy="1747144"/>
          </a:xfrm>
          <a:noFill/>
        </p:grpSpPr>
        <p:sp>
          <p:nvSpPr>
            <p:cNvPr id="426" name="Freeform 425">
              <a:extLst>
                <a:ext uri="{FF2B5EF4-FFF2-40B4-BE49-F238E27FC236}">
                  <a16:creationId xmlns:a16="http://schemas.microsoft.com/office/drawing/2014/main" id="{6C685A91-D36B-0295-4ED8-826AB25BD51E}"/>
                </a:ext>
              </a:extLst>
            </p:cNvPr>
            <p:cNvSpPr/>
            <p:nvPr/>
          </p:nvSpPr>
          <p:spPr>
            <a:xfrm>
              <a:off x="1457643" y="1986697"/>
              <a:ext cx="4131695" cy="1747144"/>
            </a:xfrm>
            <a:custGeom>
              <a:avLst/>
              <a:gdLst>
                <a:gd name="connsiteX0" fmla="*/ 0 w 4131695"/>
                <a:gd name="connsiteY0" fmla="*/ 0 h 1747144"/>
                <a:gd name="connsiteX1" fmla="*/ 0 w 4131695"/>
                <a:gd name="connsiteY1" fmla="*/ 0 h 1747144"/>
                <a:gd name="connsiteX2" fmla="*/ 12686 w 4131695"/>
                <a:gd name="connsiteY2" fmla="*/ 0 h 1747144"/>
                <a:gd name="connsiteX3" fmla="*/ 12686 w 4131695"/>
                <a:gd name="connsiteY3" fmla="*/ 6035 h 1747144"/>
                <a:gd name="connsiteX4" fmla="*/ 52755 w 4131695"/>
                <a:gd name="connsiteY4" fmla="*/ 6035 h 1747144"/>
                <a:gd name="connsiteX5" fmla="*/ 52755 w 4131695"/>
                <a:gd name="connsiteY5" fmla="*/ 16596 h 1747144"/>
                <a:gd name="connsiteX6" fmla="*/ 54890 w 4131695"/>
                <a:gd name="connsiteY6" fmla="*/ 16596 h 1747144"/>
                <a:gd name="connsiteX7" fmla="*/ 54890 w 4131695"/>
                <a:gd name="connsiteY7" fmla="*/ 28666 h 1747144"/>
                <a:gd name="connsiteX8" fmla="*/ 63306 w 4131695"/>
                <a:gd name="connsiteY8" fmla="*/ 28666 h 1747144"/>
                <a:gd name="connsiteX9" fmla="*/ 63306 w 4131695"/>
                <a:gd name="connsiteY9" fmla="*/ 40737 h 1747144"/>
                <a:gd name="connsiteX10" fmla="*/ 88552 w 4131695"/>
                <a:gd name="connsiteY10" fmla="*/ 40737 h 1747144"/>
                <a:gd name="connsiteX11" fmla="*/ 88552 w 4131695"/>
                <a:gd name="connsiteY11" fmla="*/ 46772 h 1747144"/>
                <a:gd name="connsiteX12" fmla="*/ 92823 w 4131695"/>
                <a:gd name="connsiteY12" fmla="*/ 46772 h 1747144"/>
                <a:gd name="connsiteX13" fmla="*/ 92823 w 4131695"/>
                <a:gd name="connsiteY13" fmla="*/ 52807 h 1747144"/>
                <a:gd name="connsiteX14" fmla="*/ 99103 w 4131695"/>
                <a:gd name="connsiteY14" fmla="*/ 58842 h 1747144"/>
                <a:gd name="connsiteX15" fmla="*/ 105509 w 4131695"/>
                <a:gd name="connsiteY15" fmla="*/ 58842 h 1747144"/>
                <a:gd name="connsiteX16" fmla="*/ 105509 w 4131695"/>
                <a:gd name="connsiteY16" fmla="*/ 63368 h 1747144"/>
                <a:gd name="connsiteX17" fmla="*/ 109654 w 4131695"/>
                <a:gd name="connsiteY17" fmla="*/ 63368 h 1747144"/>
                <a:gd name="connsiteX18" fmla="*/ 109654 w 4131695"/>
                <a:gd name="connsiteY18" fmla="*/ 69403 h 1747144"/>
                <a:gd name="connsiteX19" fmla="*/ 111790 w 4131695"/>
                <a:gd name="connsiteY19" fmla="*/ 69403 h 1747144"/>
                <a:gd name="connsiteX20" fmla="*/ 111790 w 4131695"/>
                <a:gd name="connsiteY20" fmla="*/ 81473 h 1747144"/>
                <a:gd name="connsiteX21" fmla="*/ 113925 w 4131695"/>
                <a:gd name="connsiteY21" fmla="*/ 81473 h 1747144"/>
                <a:gd name="connsiteX22" fmla="*/ 113925 w 4131695"/>
                <a:gd name="connsiteY22" fmla="*/ 87508 h 1747144"/>
                <a:gd name="connsiteX23" fmla="*/ 120205 w 4131695"/>
                <a:gd name="connsiteY23" fmla="*/ 93543 h 1747144"/>
                <a:gd name="connsiteX24" fmla="*/ 120205 w 4131695"/>
                <a:gd name="connsiteY24" fmla="*/ 105613 h 1747144"/>
                <a:gd name="connsiteX25" fmla="*/ 130756 w 4131695"/>
                <a:gd name="connsiteY25" fmla="*/ 105613 h 1747144"/>
                <a:gd name="connsiteX26" fmla="*/ 130756 w 4131695"/>
                <a:gd name="connsiteY26" fmla="*/ 110139 h 1747144"/>
                <a:gd name="connsiteX27" fmla="*/ 139297 w 4131695"/>
                <a:gd name="connsiteY27" fmla="*/ 110139 h 1747144"/>
                <a:gd name="connsiteX28" fmla="*/ 139297 w 4131695"/>
                <a:gd name="connsiteY28" fmla="*/ 116175 h 1747144"/>
                <a:gd name="connsiteX29" fmla="*/ 143442 w 4131695"/>
                <a:gd name="connsiteY29" fmla="*/ 122210 h 1747144"/>
                <a:gd name="connsiteX30" fmla="*/ 151858 w 4131695"/>
                <a:gd name="connsiteY30" fmla="*/ 122210 h 1747144"/>
                <a:gd name="connsiteX31" fmla="*/ 151858 w 4131695"/>
                <a:gd name="connsiteY31" fmla="*/ 128245 h 1747144"/>
                <a:gd name="connsiteX32" fmla="*/ 160399 w 4131695"/>
                <a:gd name="connsiteY32" fmla="*/ 128245 h 1747144"/>
                <a:gd name="connsiteX33" fmla="*/ 160399 w 4131695"/>
                <a:gd name="connsiteY33" fmla="*/ 134280 h 1747144"/>
                <a:gd name="connsiteX34" fmla="*/ 166680 w 4131695"/>
                <a:gd name="connsiteY34" fmla="*/ 134280 h 1747144"/>
                <a:gd name="connsiteX35" fmla="*/ 166680 w 4131695"/>
                <a:gd name="connsiteY35" fmla="*/ 140315 h 1747144"/>
                <a:gd name="connsiteX36" fmla="*/ 166680 w 4131695"/>
                <a:gd name="connsiteY36" fmla="*/ 146350 h 1747144"/>
                <a:gd name="connsiteX37" fmla="*/ 175095 w 4131695"/>
                <a:gd name="connsiteY37" fmla="*/ 146350 h 1747144"/>
                <a:gd name="connsiteX38" fmla="*/ 175095 w 4131695"/>
                <a:gd name="connsiteY38" fmla="*/ 150876 h 1747144"/>
                <a:gd name="connsiteX39" fmla="*/ 192052 w 4131695"/>
                <a:gd name="connsiteY39" fmla="*/ 150876 h 1747144"/>
                <a:gd name="connsiteX40" fmla="*/ 192052 w 4131695"/>
                <a:gd name="connsiteY40" fmla="*/ 156911 h 1747144"/>
                <a:gd name="connsiteX41" fmla="*/ 202603 w 4131695"/>
                <a:gd name="connsiteY41" fmla="*/ 156911 h 1747144"/>
                <a:gd name="connsiteX42" fmla="*/ 202603 w 4131695"/>
                <a:gd name="connsiteY42" fmla="*/ 162946 h 1747144"/>
                <a:gd name="connsiteX43" fmla="*/ 206748 w 4131695"/>
                <a:gd name="connsiteY43" fmla="*/ 162946 h 1747144"/>
                <a:gd name="connsiteX44" fmla="*/ 206748 w 4131695"/>
                <a:gd name="connsiteY44" fmla="*/ 168981 h 1747144"/>
                <a:gd name="connsiteX45" fmla="*/ 206748 w 4131695"/>
                <a:gd name="connsiteY45" fmla="*/ 181051 h 1747144"/>
                <a:gd name="connsiteX46" fmla="*/ 208883 w 4131695"/>
                <a:gd name="connsiteY46" fmla="*/ 181051 h 1747144"/>
                <a:gd name="connsiteX47" fmla="*/ 208883 w 4131695"/>
                <a:gd name="connsiteY47" fmla="*/ 187086 h 1747144"/>
                <a:gd name="connsiteX48" fmla="*/ 219434 w 4131695"/>
                <a:gd name="connsiteY48" fmla="*/ 187086 h 1747144"/>
                <a:gd name="connsiteX49" fmla="*/ 221570 w 4131695"/>
                <a:gd name="connsiteY49" fmla="*/ 193121 h 1747144"/>
                <a:gd name="connsiteX50" fmla="*/ 221570 w 4131695"/>
                <a:gd name="connsiteY50" fmla="*/ 197648 h 1747144"/>
                <a:gd name="connsiteX51" fmla="*/ 236266 w 4131695"/>
                <a:gd name="connsiteY51" fmla="*/ 197648 h 1747144"/>
                <a:gd name="connsiteX52" fmla="*/ 236266 w 4131695"/>
                <a:gd name="connsiteY52" fmla="*/ 203683 h 1747144"/>
                <a:gd name="connsiteX53" fmla="*/ 244807 w 4131695"/>
                <a:gd name="connsiteY53" fmla="*/ 203683 h 1747144"/>
                <a:gd name="connsiteX54" fmla="*/ 244807 w 4131695"/>
                <a:gd name="connsiteY54" fmla="*/ 215753 h 1747144"/>
                <a:gd name="connsiteX55" fmla="*/ 248952 w 4131695"/>
                <a:gd name="connsiteY55" fmla="*/ 221788 h 1747144"/>
                <a:gd name="connsiteX56" fmla="*/ 270054 w 4131695"/>
                <a:gd name="connsiteY56" fmla="*/ 221788 h 1747144"/>
                <a:gd name="connsiteX57" fmla="*/ 270054 w 4131695"/>
                <a:gd name="connsiteY57" fmla="*/ 227823 h 1747144"/>
                <a:gd name="connsiteX58" fmla="*/ 272189 w 4131695"/>
                <a:gd name="connsiteY58" fmla="*/ 227823 h 1747144"/>
                <a:gd name="connsiteX59" fmla="*/ 272189 w 4131695"/>
                <a:gd name="connsiteY59" fmla="*/ 233858 h 1747144"/>
                <a:gd name="connsiteX60" fmla="*/ 274324 w 4131695"/>
                <a:gd name="connsiteY60" fmla="*/ 239893 h 1747144"/>
                <a:gd name="connsiteX61" fmla="*/ 276460 w 4131695"/>
                <a:gd name="connsiteY61" fmla="*/ 239893 h 1747144"/>
                <a:gd name="connsiteX62" fmla="*/ 276460 w 4131695"/>
                <a:gd name="connsiteY62" fmla="*/ 245928 h 1747144"/>
                <a:gd name="connsiteX63" fmla="*/ 276460 w 4131695"/>
                <a:gd name="connsiteY63" fmla="*/ 251963 h 1747144"/>
                <a:gd name="connsiteX64" fmla="*/ 289020 w 4131695"/>
                <a:gd name="connsiteY64" fmla="*/ 251963 h 1747144"/>
                <a:gd name="connsiteX65" fmla="*/ 289020 w 4131695"/>
                <a:gd name="connsiteY65" fmla="*/ 262524 h 1747144"/>
                <a:gd name="connsiteX66" fmla="*/ 291156 w 4131695"/>
                <a:gd name="connsiteY66" fmla="*/ 262524 h 1747144"/>
                <a:gd name="connsiteX67" fmla="*/ 291156 w 4131695"/>
                <a:gd name="connsiteY67" fmla="*/ 274594 h 1747144"/>
                <a:gd name="connsiteX68" fmla="*/ 303842 w 4131695"/>
                <a:gd name="connsiteY68" fmla="*/ 274594 h 1747144"/>
                <a:gd name="connsiteX69" fmla="*/ 303842 w 4131695"/>
                <a:gd name="connsiteY69" fmla="*/ 286664 h 1747144"/>
                <a:gd name="connsiteX70" fmla="*/ 305977 w 4131695"/>
                <a:gd name="connsiteY70" fmla="*/ 292699 h 1747144"/>
                <a:gd name="connsiteX71" fmla="*/ 308112 w 4131695"/>
                <a:gd name="connsiteY71" fmla="*/ 292699 h 1747144"/>
                <a:gd name="connsiteX72" fmla="*/ 308112 w 4131695"/>
                <a:gd name="connsiteY72" fmla="*/ 298734 h 1747144"/>
                <a:gd name="connsiteX73" fmla="*/ 312257 w 4131695"/>
                <a:gd name="connsiteY73" fmla="*/ 298734 h 1747144"/>
                <a:gd name="connsiteX74" fmla="*/ 312257 w 4131695"/>
                <a:gd name="connsiteY74" fmla="*/ 304770 h 1747144"/>
                <a:gd name="connsiteX75" fmla="*/ 318663 w 4131695"/>
                <a:gd name="connsiteY75" fmla="*/ 304770 h 1747144"/>
                <a:gd name="connsiteX76" fmla="*/ 318663 w 4131695"/>
                <a:gd name="connsiteY76" fmla="*/ 315331 h 1747144"/>
                <a:gd name="connsiteX77" fmla="*/ 322808 w 4131695"/>
                <a:gd name="connsiteY77" fmla="*/ 321366 h 1747144"/>
                <a:gd name="connsiteX78" fmla="*/ 322808 w 4131695"/>
                <a:gd name="connsiteY78" fmla="*/ 333436 h 1747144"/>
                <a:gd name="connsiteX79" fmla="*/ 329214 w 4131695"/>
                <a:gd name="connsiteY79" fmla="*/ 333436 h 1747144"/>
                <a:gd name="connsiteX80" fmla="*/ 329214 w 4131695"/>
                <a:gd name="connsiteY80" fmla="*/ 339471 h 1747144"/>
                <a:gd name="connsiteX81" fmla="*/ 333359 w 4131695"/>
                <a:gd name="connsiteY81" fmla="*/ 339471 h 1747144"/>
                <a:gd name="connsiteX82" fmla="*/ 333359 w 4131695"/>
                <a:gd name="connsiteY82" fmla="*/ 345506 h 1747144"/>
                <a:gd name="connsiteX83" fmla="*/ 333359 w 4131695"/>
                <a:gd name="connsiteY83" fmla="*/ 351541 h 1747144"/>
                <a:gd name="connsiteX84" fmla="*/ 335495 w 4131695"/>
                <a:gd name="connsiteY84" fmla="*/ 351541 h 1747144"/>
                <a:gd name="connsiteX85" fmla="*/ 335495 w 4131695"/>
                <a:gd name="connsiteY85" fmla="*/ 374172 h 1747144"/>
                <a:gd name="connsiteX86" fmla="*/ 337630 w 4131695"/>
                <a:gd name="connsiteY86" fmla="*/ 374172 h 1747144"/>
                <a:gd name="connsiteX87" fmla="*/ 337630 w 4131695"/>
                <a:gd name="connsiteY87" fmla="*/ 380208 h 1747144"/>
                <a:gd name="connsiteX88" fmla="*/ 341775 w 4131695"/>
                <a:gd name="connsiteY88" fmla="*/ 380208 h 1747144"/>
                <a:gd name="connsiteX89" fmla="*/ 341775 w 4131695"/>
                <a:gd name="connsiteY89" fmla="*/ 386243 h 1747144"/>
                <a:gd name="connsiteX90" fmla="*/ 348181 w 4131695"/>
                <a:gd name="connsiteY90" fmla="*/ 386243 h 1747144"/>
                <a:gd name="connsiteX91" fmla="*/ 348181 w 4131695"/>
                <a:gd name="connsiteY91" fmla="*/ 398313 h 1747144"/>
                <a:gd name="connsiteX92" fmla="*/ 350316 w 4131695"/>
                <a:gd name="connsiteY92" fmla="*/ 398313 h 1747144"/>
                <a:gd name="connsiteX93" fmla="*/ 350316 w 4131695"/>
                <a:gd name="connsiteY93" fmla="*/ 404348 h 1747144"/>
                <a:gd name="connsiteX94" fmla="*/ 354461 w 4131695"/>
                <a:gd name="connsiteY94" fmla="*/ 404348 h 1747144"/>
                <a:gd name="connsiteX95" fmla="*/ 354461 w 4131695"/>
                <a:gd name="connsiteY95" fmla="*/ 410383 h 1747144"/>
                <a:gd name="connsiteX96" fmla="*/ 356596 w 4131695"/>
                <a:gd name="connsiteY96" fmla="*/ 410383 h 1747144"/>
                <a:gd name="connsiteX97" fmla="*/ 356596 w 4131695"/>
                <a:gd name="connsiteY97" fmla="*/ 416418 h 1747144"/>
                <a:gd name="connsiteX98" fmla="*/ 360867 w 4131695"/>
                <a:gd name="connsiteY98" fmla="*/ 420944 h 1747144"/>
                <a:gd name="connsiteX99" fmla="*/ 360867 w 4131695"/>
                <a:gd name="connsiteY99" fmla="*/ 426979 h 1747144"/>
                <a:gd name="connsiteX100" fmla="*/ 367147 w 4131695"/>
                <a:gd name="connsiteY100" fmla="*/ 426979 h 1747144"/>
                <a:gd name="connsiteX101" fmla="*/ 367147 w 4131695"/>
                <a:gd name="connsiteY101" fmla="*/ 433014 h 1747144"/>
                <a:gd name="connsiteX102" fmla="*/ 369283 w 4131695"/>
                <a:gd name="connsiteY102" fmla="*/ 439049 h 1747144"/>
                <a:gd name="connsiteX103" fmla="*/ 375563 w 4131695"/>
                <a:gd name="connsiteY103" fmla="*/ 439049 h 1747144"/>
                <a:gd name="connsiteX104" fmla="*/ 375563 w 4131695"/>
                <a:gd name="connsiteY104" fmla="*/ 445084 h 1747144"/>
                <a:gd name="connsiteX105" fmla="*/ 377698 w 4131695"/>
                <a:gd name="connsiteY105" fmla="*/ 445084 h 1747144"/>
                <a:gd name="connsiteX106" fmla="*/ 377698 w 4131695"/>
                <a:gd name="connsiteY106" fmla="*/ 451119 h 1747144"/>
                <a:gd name="connsiteX107" fmla="*/ 379834 w 4131695"/>
                <a:gd name="connsiteY107" fmla="*/ 451119 h 1747144"/>
                <a:gd name="connsiteX108" fmla="*/ 379834 w 4131695"/>
                <a:gd name="connsiteY108" fmla="*/ 457154 h 1747144"/>
                <a:gd name="connsiteX109" fmla="*/ 386114 w 4131695"/>
                <a:gd name="connsiteY109" fmla="*/ 457154 h 1747144"/>
                <a:gd name="connsiteX110" fmla="*/ 386114 w 4131695"/>
                <a:gd name="connsiteY110" fmla="*/ 463189 h 1747144"/>
                <a:gd name="connsiteX111" fmla="*/ 388249 w 4131695"/>
                <a:gd name="connsiteY111" fmla="*/ 463189 h 1747144"/>
                <a:gd name="connsiteX112" fmla="*/ 388249 w 4131695"/>
                <a:gd name="connsiteY112" fmla="*/ 469224 h 1747144"/>
                <a:gd name="connsiteX113" fmla="*/ 398800 w 4131695"/>
                <a:gd name="connsiteY113" fmla="*/ 469224 h 1747144"/>
                <a:gd name="connsiteX114" fmla="*/ 398800 w 4131695"/>
                <a:gd name="connsiteY114" fmla="*/ 473751 h 1747144"/>
                <a:gd name="connsiteX115" fmla="*/ 400936 w 4131695"/>
                <a:gd name="connsiteY115" fmla="*/ 473751 h 1747144"/>
                <a:gd name="connsiteX116" fmla="*/ 400936 w 4131695"/>
                <a:gd name="connsiteY116" fmla="*/ 491856 h 1747144"/>
                <a:gd name="connsiteX117" fmla="*/ 405081 w 4131695"/>
                <a:gd name="connsiteY117" fmla="*/ 491856 h 1747144"/>
                <a:gd name="connsiteX118" fmla="*/ 405081 w 4131695"/>
                <a:gd name="connsiteY118" fmla="*/ 497891 h 1747144"/>
                <a:gd name="connsiteX119" fmla="*/ 409351 w 4131695"/>
                <a:gd name="connsiteY119" fmla="*/ 497891 h 1747144"/>
                <a:gd name="connsiteX120" fmla="*/ 409351 w 4131695"/>
                <a:gd name="connsiteY120" fmla="*/ 509961 h 1747144"/>
                <a:gd name="connsiteX121" fmla="*/ 415631 w 4131695"/>
                <a:gd name="connsiteY121" fmla="*/ 509961 h 1747144"/>
                <a:gd name="connsiteX122" fmla="*/ 415631 w 4131695"/>
                <a:gd name="connsiteY122" fmla="*/ 515996 h 1747144"/>
                <a:gd name="connsiteX123" fmla="*/ 419902 w 4131695"/>
                <a:gd name="connsiteY123" fmla="*/ 515996 h 1747144"/>
                <a:gd name="connsiteX124" fmla="*/ 419902 w 4131695"/>
                <a:gd name="connsiteY124" fmla="*/ 522031 h 1747144"/>
                <a:gd name="connsiteX125" fmla="*/ 424173 w 4131695"/>
                <a:gd name="connsiteY125" fmla="*/ 528066 h 1747144"/>
                <a:gd name="connsiteX126" fmla="*/ 430453 w 4131695"/>
                <a:gd name="connsiteY126" fmla="*/ 528066 h 1747144"/>
                <a:gd name="connsiteX127" fmla="*/ 430453 w 4131695"/>
                <a:gd name="connsiteY127" fmla="*/ 532592 h 1747144"/>
                <a:gd name="connsiteX128" fmla="*/ 434724 w 4131695"/>
                <a:gd name="connsiteY128" fmla="*/ 538627 h 1747144"/>
                <a:gd name="connsiteX129" fmla="*/ 436733 w 4131695"/>
                <a:gd name="connsiteY129" fmla="*/ 538627 h 1747144"/>
                <a:gd name="connsiteX130" fmla="*/ 436733 w 4131695"/>
                <a:gd name="connsiteY130" fmla="*/ 544662 h 1747144"/>
                <a:gd name="connsiteX131" fmla="*/ 447284 w 4131695"/>
                <a:gd name="connsiteY131" fmla="*/ 544662 h 1747144"/>
                <a:gd name="connsiteX132" fmla="*/ 447284 w 4131695"/>
                <a:gd name="connsiteY132" fmla="*/ 556732 h 1747144"/>
                <a:gd name="connsiteX133" fmla="*/ 451555 w 4131695"/>
                <a:gd name="connsiteY133" fmla="*/ 556732 h 1747144"/>
                <a:gd name="connsiteX134" fmla="*/ 451555 w 4131695"/>
                <a:gd name="connsiteY134" fmla="*/ 562768 h 1747144"/>
                <a:gd name="connsiteX135" fmla="*/ 459971 w 4131695"/>
                <a:gd name="connsiteY135" fmla="*/ 562768 h 1747144"/>
                <a:gd name="connsiteX136" fmla="*/ 459971 w 4131695"/>
                <a:gd name="connsiteY136" fmla="*/ 568803 h 1747144"/>
                <a:gd name="connsiteX137" fmla="*/ 462106 w 4131695"/>
                <a:gd name="connsiteY137" fmla="*/ 574838 h 1747144"/>
                <a:gd name="connsiteX138" fmla="*/ 476927 w 4131695"/>
                <a:gd name="connsiteY138" fmla="*/ 574838 h 1747144"/>
                <a:gd name="connsiteX139" fmla="*/ 476927 w 4131695"/>
                <a:gd name="connsiteY139" fmla="*/ 580873 h 1747144"/>
                <a:gd name="connsiteX140" fmla="*/ 478937 w 4131695"/>
                <a:gd name="connsiteY140" fmla="*/ 580873 h 1747144"/>
                <a:gd name="connsiteX141" fmla="*/ 478937 w 4131695"/>
                <a:gd name="connsiteY141" fmla="*/ 585399 h 1747144"/>
                <a:gd name="connsiteX142" fmla="*/ 489488 w 4131695"/>
                <a:gd name="connsiteY142" fmla="*/ 585399 h 1747144"/>
                <a:gd name="connsiteX143" fmla="*/ 489488 w 4131695"/>
                <a:gd name="connsiteY143" fmla="*/ 591434 h 1747144"/>
                <a:gd name="connsiteX144" fmla="*/ 495894 w 4131695"/>
                <a:gd name="connsiteY144" fmla="*/ 591434 h 1747144"/>
                <a:gd name="connsiteX145" fmla="*/ 495894 w 4131695"/>
                <a:gd name="connsiteY145" fmla="*/ 597469 h 1747144"/>
                <a:gd name="connsiteX146" fmla="*/ 506445 w 4131695"/>
                <a:gd name="connsiteY146" fmla="*/ 597469 h 1747144"/>
                <a:gd name="connsiteX147" fmla="*/ 506445 w 4131695"/>
                <a:gd name="connsiteY147" fmla="*/ 603504 h 1747144"/>
                <a:gd name="connsiteX148" fmla="*/ 516996 w 4131695"/>
                <a:gd name="connsiteY148" fmla="*/ 609539 h 1747144"/>
                <a:gd name="connsiteX149" fmla="*/ 521141 w 4131695"/>
                <a:gd name="connsiteY149" fmla="*/ 609539 h 1747144"/>
                <a:gd name="connsiteX150" fmla="*/ 521141 w 4131695"/>
                <a:gd name="connsiteY150" fmla="*/ 621609 h 1747144"/>
                <a:gd name="connsiteX151" fmla="*/ 527547 w 4131695"/>
                <a:gd name="connsiteY151" fmla="*/ 627644 h 1747144"/>
                <a:gd name="connsiteX152" fmla="*/ 529682 w 4131695"/>
                <a:gd name="connsiteY152" fmla="*/ 627644 h 1747144"/>
                <a:gd name="connsiteX153" fmla="*/ 529682 w 4131695"/>
                <a:gd name="connsiteY153" fmla="*/ 633679 h 1747144"/>
                <a:gd name="connsiteX154" fmla="*/ 531692 w 4131695"/>
                <a:gd name="connsiteY154" fmla="*/ 633679 h 1747144"/>
                <a:gd name="connsiteX155" fmla="*/ 531692 w 4131695"/>
                <a:gd name="connsiteY155" fmla="*/ 639714 h 1747144"/>
                <a:gd name="connsiteX156" fmla="*/ 533827 w 4131695"/>
                <a:gd name="connsiteY156" fmla="*/ 644241 h 1747144"/>
                <a:gd name="connsiteX157" fmla="*/ 544378 w 4131695"/>
                <a:gd name="connsiteY157" fmla="*/ 644241 h 1747144"/>
                <a:gd name="connsiteX158" fmla="*/ 544378 w 4131695"/>
                <a:gd name="connsiteY158" fmla="*/ 650276 h 1747144"/>
                <a:gd name="connsiteX159" fmla="*/ 546513 w 4131695"/>
                <a:gd name="connsiteY159" fmla="*/ 656311 h 1747144"/>
                <a:gd name="connsiteX160" fmla="*/ 554929 w 4131695"/>
                <a:gd name="connsiteY160" fmla="*/ 656311 h 1747144"/>
                <a:gd name="connsiteX161" fmla="*/ 554929 w 4131695"/>
                <a:gd name="connsiteY161" fmla="*/ 662346 h 1747144"/>
                <a:gd name="connsiteX162" fmla="*/ 554929 w 4131695"/>
                <a:gd name="connsiteY162" fmla="*/ 668381 h 1747144"/>
                <a:gd name="connsiteX163" fmla="*/ 559200 w 4131695"/>
                <a:gd name="connsiteY163" fmla="*/ 668381 h 1747144"/>
                <a:gd name="connsiteX164" fmla="*/ 567615 w 4131695"/>
                <a:gd name="connsiteY164" fmla="*/ 674416 h 1747144"/>
                <a:gd name="connsiteX165" fmla="*/ 569751 w 4131695"/>
                <a:gd name="connsiteY165" fmla="*/ 674416 h 1747144"/>
                <a:gd name="connsiteX166" fmla="*/ 569751 w 4131695"/>
                <a:gd name="connsiteY166" fmla="*/ 680451 h 1747144"/>
                <a:gd name="connsiteX167" fmla="*/ 590852 w 4131695"/>
                <a:gd name="connsiteY167" fmla="*/ 680451 h 1747144"/>
                <a:gd name="connsiteX168" fmla="*/ 590852 w 4131695"/>
                <a:gd name="connsiteY168" fmla="*/ 686486 h 1747144"/>
                <a:gd name="connsiteX169" fmla="*/ 597133 w 4131695"/>
                <a:gd name="connsiteY169" fmla="*/ 686486 h 1747144"/>
                <a:gd name="connsiteX170" fmla="*/ 597133 w 4131695"/>
                <a:gd name="connsiteY170" fmla="*/ 692521 h 1747144"/>
                <a:gd name="connsiteX171" fmla="*/ 603539 w 4131695"/>
                <a:gd name="connsiteY171" fmla="*/ 692521 h 1747144"/>
                <a:gd name="connsiteX172" fmla="*/ 603539 w 4131695"/>
                <a:gd name="connsiteY172" fmla="*/ 698556 h 1747144"/>
                <a:gd name="connsiteX173" fmla="*/ 609819 w 4131695"/>
                <a:gd name="connsiteY173" fmla="*/ 698556 h 1747144"/>
                <a:gd name="connsiteX174" fmla="*/ 609819 w 4131695"/>
                <a:gd name="connsiteY174" fmla="*/ 703082 h 1747144"/>
                <a:gd name="connsiteX175" fmla="*/ 609819 w 4131695"/>
                <a:gd name="connsiteY175" fmla="*/ 709117 h 1747144"/>
                <a:gd name="connsiteX176" fmla="*/ 614090 w 4131695"/>
                <a:gd name="connsiteY176" fmla="*/ 709117 h 1747144"/>
                <a:gd name="connsiteX177" fmla="*/ 614090 w 4131695"/>
                <a:gd name="connsiteY177" fmla="*/ 715152 h 1747144"/>
                <a:gd name="connsiteX178" fmla="*/ 622505 w 4131695"/>
                <a:gd name="connsiteY178" fmla="*/ 715152 h 1747144"/>
                <a:gd name="connsiteX179" fmla="*/ 622505 w 4131695"/>
                <a:gd name="connsiteY179" fmla="*/ 721187 h 1747144"/>
                <a:gd name="connsiteX180" fmla="*/ 633056 w 4131695"/>
                <a:gd name="connsiteY180" fmla="*/ 721187 h 1747144"/>
                <a:gd name="connsiteX181" fmla="*/ 633056 w 4131695"/>
                <a:gd name="connsiteY181" fmla="*/ 727222 h 1747144"/>
                <a:gd name="connsiteX182" fmla="*/ 637201 w 4131695"/>
                <a:gd name="connsiteY182" fmla="*/ 727222 h 1747144"/>
                <a:gd name="connsiteX183" fmla="*/ 637201 w 4131695"/>
                <a:gd name="connsiteY183" fmla="*/ 739292 h 1747144"/>
                <a:gd name="connsiteX184" fmla="*/ 641472 w 4131695"/>
                <a:gd name="connsiteY184" fmla="*/ 745328 h 1747144"/>
                <a:gd name="connsiteX185" fmla="*/ 647752 w 4131695"/>
                <a:gd name="connsiteY185" fmla="*/ 745328 h 1747144"/>
                <a:gd name="connsiteX186" fmla="*/ 647752 w 4131695"/>
                <a:gd name="connsiteY186" fmla="*/ 751363 h 1747144"/>
                <a:gd name="connsiteX187" fmla="*/ 649887 w 4131695"/>
                <a:gd name="connsiteY187" fmla="*/ 751363 h 1747144"/>
                <a:gd name="connsiteX188" fmla="*/ 649887 w 4131695"/>
                <a:gd name="connsiteY188" fmla="*/ 757398 h 1747144"/>
                <a:gd name="connsiteX189" fmla="*/ 656293 w 4131695"/>
                <a:gd name="connsiteY189" fmla="*/ 763433 h 1747144"/>
                <a:gd name="connsiteX190" fmla="*/ 668854 w 4131695"/>
                <a:gd name="connsiteY190" fmla="*/ 763433 h 1747144"/>
                <a:gd name="connsiteX191" fmla="*/ 668854 w 4131695"/>
                <a:gd name="connsiteY191" fmla="*/ 767959 h 1747144"/>
                <a:gd name="connsiteX192" fmla="*/ 670989 w 4131695"/>
                <a:gd name="connsiteY192" fmla="*/ 767959 h 1747144"/>
                <a:gd name="connsiteX193" fmla="*/ 670989 w 4131695"/>
                <a:gd name="connsiteY193" fmla="*/ 780029 h 1747144"/>
                <a:gd name="connsiteX194" fmla="*/ 675260 w 4131695"/>
                <a:gd name="connsiteY194" fmla="*/ 780029 h 1747144"/>
                <a:gd name="connsiteX195" fmla="*/ 675260 w 4131695"/>
                <a:gd name="connsiteY195" fmla="*/ 786064 h 1747144"/>
                <a:gd name="connsiteX196" fmla="*/ 677395 w 4131695"/>
                <a:gd name="connsiteY196" fmla="*/ 792099 h 1747144"/>
                <a:gd name="connsiteX197" fmla="*/ 687946 w 4131695"/>
                <a:gd name="connsiteY197" fmla="*/ 792099 h 1747144"/>
                <a:gd name="connsiteX198" fmla="*/ 687946 w 4131695"/>
                <a:gd name="connsiteY198" fmla="*/ 798134 h 1747144"/>
                <a:gd name="connsiteX199" fmla="*/ 694226 w 4131695"/>
                <a:gd name="connsiteY199" fmla="*/ 798134 h 1747144"/>
                <a:gd name="connsiteX200" fmla="*/ 694226 w 4131695"/>
                <a:gd name="connsiteY200" fmla="*/ 804169 h 1747144"/>
                <a:gd name="connsiteX201" fmla="*/ 696362 w 4131695"/>
                <a:gd name="connsiteY201" fmla="*/ 804169 h 1747144"/>
                <a:gd name="connsiteX202" fmla="*/ 696362 w 4131695"/>
                <a:gd name="connsiteY202" fmla="*/ 810204 h 1747144"/>
                <a:gd name="connsiteX203" fmla="*/ 725879 w 4131695"/>
                <a:gd name="connsiteY203" fmla="*/ 810204 h 1747144"/>
                <a:gd name="connsiteX204" fmla="*/ 725879 w 4131695"/>
                <a:gd name="connsiteY204" fmla="*/ 816239 h 1747144"/>
                <a:gd name="connsiteX205" fmla="*/ 744846 w 4131695"/>
                <a:gd name="connsiteY205" fmla="*/ 816239 h 1747144"/>
                <a:gd name="connsiteX206" fmla="*/ 744846 w 4131695"/>
                <a:gd name="connsiteY206" fmla="*/ 822274 h 1747144"/>
                <a:gd name="connsiteX207" fmla="*/ 746981 w 4131695"/>
                <a:gd name="connsiteY207" fmla="*/ 822274 h 1747144"/>
                <a:gd name="connsiteX208" fmla="*/ 746981 w 4131695"/>
                <a:gd name="connsiteY208" fmla="*/ 828309 h 1747144"/>
                <a:gd name="connsiteX209" fmla="*/ 749116 w 4131695"/>
                <a:gd name="connsiteY209" fmla="*/ 828309 h 1747144"/>
                <a:gd name="connsiteX210" fmla="*/ 749116 w 4131695"/>
                <a:gd name="connsiteY210" fmla="*/ 832836 h 1747144"/>
                <a:gd name="connsiteX211" fmla="*/ 749116 w 4131695"/>
                <a:gd name="connsiteY211" fmla="*/ 838871 h 1747144"/>
                <a:gd name="connsiteX212" fmla="*/ 763812 w 4131695"/>
                <a:gd name="connsiteY212" fmla="*/ 838871 h 1747144"/>
                <a:gd name="connsiteX213" fmla="*/ 763812 w 4131695"/>
                <a:gd name="connsiteY213" fmla="*/ 844906 h 1747144"/>
                <a:gd name="connsiteX214" fmla="*/ 763812 w 4131695"/>
                <a:gd name="connsiteY214" fmla="*/ 850941 h 1747144"/>
                <a:gd name="connsiteX215" fmla="*/ 774363 w 4131695"/>
                <a:gd name="connsiteY215" fmla="*/ 850941 h 1747144"/>
                <a:gd name="connsiteX216" fmla="*/ 774363 w 4131695"/>
                <a:gd name="connsiteY216" fmla="*/ 856976 h 1747144"/>
                <a:gd name="connsiteX217" fmla="*/ 780769 w 4131695"/>
                <a:gd name="connsiteY217" fmla="*/ 863011 h 1747144"/>
                <a:gd name="connsiteX218" fmla="*/ 789185 w 4131695"/>
                <a:gd name="connsiteY218" fmla="*/ 863011 h 1747144"/>
                <a:gd name="connsiteX219" fmla="*/ 789185 w 4131695"/>
                <a:gd name="connsiteY219" fmla="*/ 875081 h 1747144"/>
                <a:gd name="connsiteX220" fmla="*/ 791320 w 4131695"/>
                <a:gd name="connsiteY220" fmla="*/ 881116 h 1747144"/>
                <a:gd name="connsiteX221" fmla="*/ 797601 w 4131695"/>
                <a:gd name="connsiteY221" fmla="*/ 881116 h 1747144"/>
                <a:gd name="connsiteX222" fmla="*/ 797601 w 4131695"/>
                <a:gd name="connsiteY222" fmla="*/ 887151 h 1747144"/>
                <a:gd name="connsiteX223" fmla="*/ 806016 w 4131695"/>
                <a:gd name="connsiteY223" fmla="*/ 887151 h 1747144"/>
                <a:gd name="connsiteX224" fmla="*/ 806016 w 4131695"/>
                <a:gd name="connsiteY224" fmla="*/ 893186 h 1747144"/>
                <a:gd name="connsiteX225" fmla="*/ 818702 w 4131695"/>
                <a:gd name="connsiteY225" fmla="*/ 893186 h 1747144"/>
                <a:gd name="connsiteX226" fmla="*/ 818702 w 4131695"/>
                <a:gd name="connsiteY226" fmla="*/ 897712 h 1747144"/>
                <a:gd name="connsiteX227" fmla="*/ 827118 w 4131695"/>
                <a:gd name="connsiteY227" fmla="*/ 897712 h 1747144"/>
                <a:gd name="connsiteX228" fmla="*/ 827118 w 4131695"/>
                <a:gd name="connsiteY228" fmla="*/ 903747 h 1747144"/>
                <a:gd name="connsiteX229" fmla="*/ 831389 w 4131695"/>
                <a:gd name="connsiteY229" fmla="*/ 909782 h 1747144"/>
                <a:gd name="connsiteX230" fmla="*/ 841940 w 4131695"/>
                <a:gd name="connsiteY230" fmla="*/ 909782 h 1747144"/>
                <a:gd name="connsiteX231" fmla="*/ 841940 w 4131695"/>
                <a:gd name="connsiteY231" fmla="*/ 915817 h 1747144"/>
                <a:gd name="connsiteX232" fmla="*/ 846210 w 4131695"/>
                <a:gd name="connsiteY232" fmla="*/ 915817 h 1747144"/>
                <a:gd name="connsiteX233" fmla="*/ 846210 w 4131695"/>
                <a:gd name="connsiteY233" fmla="*/ 921852 h 1747144"/>
                <a:gd name="connsiteX234" fmla="*/ 848220 w 4131695"/>
                <a:gd name="connsiteY234" fmla="*/ 921852 h 1747144"/>
                <a:gd name="connsiteX235" fmla="*/ 848220 w 4131695"/>
                <a:gd name="connsiteY235" fmla="*/ 927887 h 1747144"/>
                <a:gd name="connsiteX236" fmla="*/ 863041 w 4131695"/>
                <a:gd name="connsiteY236" fmla="*/ 927887 h 1747144"/>
                <a:gd name="connsiteX237" fmla="*/ 863041 w 4131695"/>
                <a:gd name="connsiteY237" fmla="*/ 933923 h 1747144"/>
                <a:gd name="connsiteX238" fmla="*/ 869322 w 4131695"/>
                <a:gd name="connsiteY238" fmla="*/ 933923 h 1747144"/>
                <a:gd name="connsiteX239" fmla="*/ 869322 w 4131695"/>
                <a:gd name="connsiteY239" fmla="*/ 939958 h 1747144"/>
                <a:gd name="connsiteX240" fmla="*/ 894694 w 4131695"/>
                <a:gd name="connsiteY240" fmla="*/ 939958 h 1747144"/>
                <a:gd name="connsiteX241" fmla="*/ 894694 w 4131695"/>
                <a:gd name="connsiteY241" fmla="*/ 945993 h 1747144"/>
                <a:gd name="connsiteX242" fmla="*/ 898965 w 4131695"/>
                <a:gd name="connsiteY242" fmla="*/ 945993 h 1747144"/>
                <a:gd name="connsiteX243" fmla="*/ 898965 w 4131695"/>
                <a:gd name="connsiteY243" fmla="*/ 952028 h 1747144"/>
                <a:gd name="connsiteX244" fmla="*/ 920067 w 4131695"/>
                <a:gd name="connsiteY244" fmla="*/ 952028 h 1747144"/>
                <a:gd name="connsiteX245" fmla="*/ 920067 w 4131695"/>
                <a:gd name="connsiteY245" fmla="*/ 958063 h 1747144"/>
                <a:gd name="connsiteX246" fmla="*/ 930618 w 4131695"/>
                <a:gd name="connsiteY246" fmla="*/ 958063 h 1747144"/>
                <a:gd name="connsiteX247" fmla="*/ 930618 w 4131695"/>
                <a:gd name="connsiteY247" fmla="*/ 964098 h 1747144"/>
                <a:gd name="connsiteX248" fmla="*/ 949584 w 4131695"/>
                <a:gd name="connsiteY248" fmla="*/ 964098 h 1747144"/>
                <a:gd name="connsiteX249" fmla="*/ 949584 w 4131695"/>
                <a:gd name="connsiteY249" fmla="*/ 968624 h 1747144"/>
                <a:gd name="connsiteX250" fmla="*/ 951720 w 4131695"/>
                <a:gd name="connsiteY250" fmla="*/ 968624 h 1747144"/>
                <a:gd name="connsiteX251" fmla="*/ 951720 w 4131695"/>
                <a:gd name="connsiteY251" fmla="*/ 974659 h 1747144"/>
                <a:gd name="connsiteX252" fmla="*/ 958000 w 4131695"/>
                <a:gd name="connsiteY252" fmla="*/ 980694 h 1747144"/>
                <a:gd name="connsiteX253" fmla="*/ 958000 w 4131695"/>
                <a:gd name="connsiteY253" fmla="*/ 986729 h 1747144"/>
                <a:gd name="connsiteX254" fmla="*/ 972821 w 4131695"/>
                <a:gd name="connsiteY254" fmla="*/ 986729 h 1747144"/>
                <a:gd name="connsiteX255" fmla="*/ 972821 w 4131695"/>
                <a:gd name="connsiteY255" fmla="*/ 992764 h 1747144"/>
                <a:gd name="connsiteX256" fmla="*/ 972821 w 4131695"/>
                <a:gd name="connsiteY256" fmla="*/ 998799 h 1747144"/>
                <a:gd name="connsiteX257" fmla="*/ 1000204 w 4131695"/>
                <a:gd name="connsiteY257" fmla="*/ 998799 h 1747144"/>
                <a:gd name="connsiteX258" fmla="*/ 1000204 w 4131695"/>
                <a:gd name="connsiteY258" fmla="*/ 1004834 h 1747144"/>
                <a:gd name="connsiteX259" fmla="*/ 1000204 w 4131695"/>
                <a:gd name="connsiteY259" fmla="*/ 1010869 h 1747144"/>
                <a:gd name="connsiteX260" fmla="*/ 1002339 w 4131695"/>
                <a:gd name="connsiteY260" fmla="*/ 1016904 h 1747144"/>
                <a:gd name="connsiteX261" fmla="*/ 1015025 w 4131695"/>
                <a:gd name="connsiteY261" fmla="*/ 1016904 h 1747144"/>
                <a:gd name="connsiteX262" fmla="*/ 1015025 w 4131695"/>
                <a:gd name="connsiteY262" fmla="*/ 1022939 h 1747144"/>
                <a:gd name="connsiteX263" fmla="*/ 1019170 w 4131695"/>
                <a:gd name="connsiteY263" fmla="*/ 1022939 h 1747144"/>
                <a:gd name="connsiteX264" fmla="*/ 1019170 w 4131695"/>
                <a:gd name="connsiteY264" fmla="*/ 1028974 h 1747144"/>
                <a:gd name="connsiteX265" fmla="*/ 1027586 w 4131695"/>
                <a:gd name="connsiteY265" fmla="*/ 1028974 h 1747144"/>
                <a:gd name="connsiteX266" fmla="*/ 1027586 w 4131695"/>
                <a:gd name="connsiteY266" fmla="*/ 1033501 h 1747144"/>
                <a:gd name="connsiteX267" fmla="*/ 1031856 w 4131695"/>
                <a:gd name="connsiteY267" fmla="*/ 1033501 h 1747144"/>
                <a:gd name="connsiteX268" fmla="*/ 1031856 w 4131695"/>
                <a:gd name="connsiteY268" fmla="*/ 1039536 h 1747144"/>
                <a:gd name="connsiteX269" fmla="*/ 1038137 w 4131695"/>
                <a:gd name="connsiteY269" fmla="*/ 1039536 h 1747144"/>
                <a:gd name="connsiteX270" fmla="*/ 1038137 w 4131695"/>
                <a:gd name="connsiteY270" fmla="*/ 1045571 h 1747144"/>
                <a:gd name="connsiteX271" fmla="*/ 1042407 w 4131695"/>
                <a:gd name="connsiteY271" fmla="*/ 1045571 h 1747144"/>
                <a:gd name="connsiteX272" fmla="*/ 1042407 w 4131695"/>
                <a:gd name="connsiteY272" fmla="*/ 1051606 h 1747144"/>
                <a:gd name="connsiteX273" fmla="*/ 1042407 w 4131695"/>
                <a:gd name="connsiteY273" fmla="*/ 1057641 h 1747144"/>
                <a:gd name="connsiteX274" fmla="*/ 1065645 w 4131695"/>
                <a:gd name="connsiteY274" fmla="*/ 1057641 h 1747144"/>
                <a:gd name="connsiteX275" fmla="*/ 1065645 w 4131695"/>
                <a:gd name="connsiteY275" fmla="*/ 1063676 h 1747144"/>
                <a:gd name="connsiteX276" fmla="*/ 1071925 w 4131695"/>
                <a:gd name="connsiteY276" fmla="*/ 1063676 h 1747144"/>
                <a:gd name="connsiteX277" fmla="*/ 1071925 w 4131695"/>
                <a:gd name="connsiteY277" fmla="*/ 1069711 h 1747144"/>
                <a:gd name="connsiteX278" fmla="*/ 1078331 w 4131695"/>
                <a:gd name="connsiteY278" fmla="*/ 1069711 h 1747144"/>
                <a:gd name="connsiteX279" fmla="*/ 1078331 w 4131695"/>
                <a:gd name="connsiteY279" fmla="*/ 1075746 h 1747144"/>
                <a:gd name="connsiteX280" fmla="*/ 1084611 w 4131695"/>
                <a:gd name="connsiteY280" fmla="*/ 1081781 h 1747144"/>
                <a:gd name="connsiteX281" fmla="*/ 1097297 w 4131695"/>
                <a:gd name="connsiteY281" fmla="*/ 1081781 h 1747144"/>
                <a:gd name="connsiteX282" fmla="*/ 1097297 w 4131695"/>
                <a:gd name="connsiteY282" fmla="*/ 1087816 h 1747144"/>
                <a:gd name="connsiteX283" fmla="*/ 1107848 w 4131695"/>
                <a:gd name="connsiteY283" fmla="*/ 1087816 h 1747144"/>
                <a:gd name="connsiteX284" fmla="*/ 1107848 w 4131695"/>
                <a:gd name="connsiteY284" fmla="*/ 1093851 h 1747144"/>
                <a:gd name="connsiteX285" fmla="*/ 1111993 w 4131695"/>
                <a:gd name="connsiteY285" fmla="*/ 1093851 h 1747144"/>
                <a:gd name="connsiteX286" fmla="*/ 1111993 w 4131695"/>
                <a:gd name="connsiteY286" fmla="*/ 1104412 h 1747144"/>
                <a:gd name="connsiteX287" fmla="*/ 1122544 w 4131695"/>
                <a:gd name="connsiteY287" fmla="*/ 1104412 h 1747144"/>
                <a:gd name="connsiteX288" fmla="*/ 1122544 w 4131695"/>
                <a:gd name="connsiteY288" fmla="*/ 1110447 h 1747144"/>
                <a:gd name="connsiteX289" fmla="*/ 1141636 w 4131695"/>
                <a:gd name="connsiteY289" fmla="*/ 1110447 h 1747144"/>
                <a:gd name="connsiteX290" fmla="*/ 1141636 w 4131695"/>
                <a:gd name="connsiteY290" fmla="*/ 1116482 h 1747144"/>
                <a:gd name="connsiteX291" fmla="*/ 1147917 w 4131695"/>
                <a:gd name="connsiteY291" fmla="*/ 1116482 h 1747144"/>
                <a:gd name="connsiteX292" fmla="*/ 1147917 w 4131695"/>
                <a:gd name="connsiteY292" fmla="*/ 1122518 h 1747144"/>
                <a:gd name="connsiteX293" fmla="*/ 1150052 w 4131695"/>
                <a:gd name="connsiteY293" fmla="*/ 1122518 h 1747144"/>
                <a:gd name="connsiteX294" fmla="*/ 1150052 w 4131695"/>
                <a:gd name="connsiteY294" fmla="*/ 1128553 h 1747144"/>
                <a:gd name="connsiteX295" fmla="*/ 1152187 w 4131695"/>
                <a:gd name="connsiteY295" fmla="*/ 1128553 h 1747144"/>
                <a:gd name="connsiteX296" fmla="*/ 1152187 w 4131695"/>
                <a:gd name="connsiteY296" fmla="*/ 1134588 h 1747144"/>
                <a:gd name="connsiteX297" fmla="*/ 1175299 w 4131695"/>
                <a:gd name="connsiteY297" fmla="*/ 1134588 h 1747144"/>
                <a:gd name="connsiteX298" fmla="*/ 1175299 w 4131695"/>
                <a:gd name="connsiteY298" fmla="*/ 1146658 h 1747144"/>
                <a:gd name="connsiteX299" fmla="*/ 1185850 w 4131695"/>
                <a:gd name="connsiteY299" fmla="*/ 1146658 h 1747144"/>
                <a:gd name="connsiteX300" fmla="*/ 1185850 w 4131695"/>
                <a:gd name="connsiteY300" fmla="*/ 1152693 h 1747144"/>
                <a:gd name="connsiteX301" fmla="*/ 1187985 w 4131695"/>
                <a:gd name="connsiteY301" fmla="*/ 1152693 h 1747144"/>
                <a:gd name="connsiteX302" fmla="*/ 1187985 w 4131695"/>
                <a:gd name="connsiteY302" fmla="*/ 1158728 h 1747144"/>
                <a:gd name="connsiteX303" fmla="*/ 1194391 w 4131695"/>
                <a:gd name="connsiteY303" fmla="*/ 1158728 h 1747144"/>
                <a:gd name="connsiteX304" fmla="*/ 1194391 w 4131695"/>
                <a:gd name="connsiteY304" fmla="*/ 1163254 h 1747144"/>
                <a:gd name="connsiteX305" fmla="*/ 1211222 w 4131695"/>
                <a:gd name="connsiteY305" fmla="*/ 1163254 h 1747144"/>
                <a:gd name="connsiteX306" fmla="*/ 1211222 w 4131695"/>
                <a:gd name="connsiteY306" fmla="*/ 1169289 h 1747144"/>
                <a:gd name="connsiteX307" fmla="*/ 1219638 w 4131695"/>
                <a:gd name="connsiteY307" fmla="*/ 1169289 h 1747144"/>
                <a:gd name="connsiteX308" fmla="*/ 1219638 w 4131695"/>
                <a:gd name="connsiteY308" fmla="*/ 1175324 h 1747144"/>
                <a:gd name="connsiteX309" fmla="*/ 1226044 w 4131695"/>
                <a:gd name="connsiteY309" fmla="*/ 1181359 h 1747144"/>
                <a:gd name="connsiteX310" fmla="*/ 1242875 w 4131695"/>
                <a:gd name="connsiteY310" fmla="*/ 1181359 h 1747144"/>
                <a:gd name="connsiteX311" fmla="*/ 1242875 w 4131695"/>
                <a:gd name="connsiteY311" fmla="*/ 1187394 h 1747144"/>
                <a:gd name="connsiteX312" fmla="*/ 1263977 w 4131695"/>
                <a:gd name="connsiteY312" fmla="*/ 1187394 h 1747144"/>
                <a:gd name="connsiteX313" fmla="*/ 1263977 w 4131695"/>
                <a:gd name="connsiteY313" fmla="*/ 1193429 h 1747144"/>
                <a:gd name="connsiteX314" fmla="*/ 1270257 w 4131695"/>
                <a:gd name="connsiteY314" fmla="*/ 1193429 h 1747144"/>
                <a:gd name="connsiteX315" fmla="*/ 1270257 w 4131695"/>
                <a:gd name="connsiteY315" fmla="*/ 1205499 h 1747144"/>
                <a:gd name="connsiteX316" fmla="*/ 1272393 w 4131695"/>
                <a:gd name="connsiteY316" fmla="*/ 1205499 h 1747144"/>
                <a:gd name="connsiteX317" fmla="*/ 1272393 w 4131695"/>
                <a:gd name="connsiteY317" fmla="*/ 1211534 h 1747144"/>
                <a:gd name="connsiteX318" fmla="*/ 1274528 w 4131695"/>
                <a:gd name="connsiteY318" fmla="*/ 1217569 h 1747144"/>
                <a:gd name="connsiteX319" fmla="*/ 1285079 w 4131695"/>
                <a:gd name="connsiteY319" fmla="*/ 1217569 h 1747144"/>
                <a:gd name="connsiteX320" fmla="*/ 1285079 w 4131695"/>
                <a:gd name="connsiteY320" fmla="*/ 1223604 h 1747144"/>
                <a:gd name="connsiteX321" fmla="*/ 1291359 w 4131695"/>
                <a:gd name="connsiteY321" fmla="*/ 1223604 h 1747144"/>
                <a:gd name="connsiteX322" fmla="*/ 1291359 w 4131695"/>
                <a:gd name="connsiteY322" fmla="*/ 1229639 h 1747144"/>
                <a:gd name="connsiteX323" fmla="*/ 1304045 w 4131695"/>
                <a:gd name="connsiteY323" fmla="*/ 1229639 h 1747144"/>
                <a:gd name="connsiteX324" fmla="*/ 1304045 w 4131695"/>
                <a:gd name="connsiteY324" fmla="*/ 1235675 h 1747144"/>
                <a:gd name="connsiteX325" fmla="*/ 1312461 w 4131695"/>
                <a:gd name="connsiteY325" fmla="*/ 1235675 h 1747144"/>
                <a:gd name="connsiteX326" fmla="*/ 1312461 w 4131695"/>
                <a:gd name="connsiteY326" fmla="*/ 1241710 h 1747144"/>
                <a:gd name="connsiteX327" fmla="*/ 1323012 w 4131695"/>
                <a:gd name="connsiteY327" fmla="*/ 1241710 h 1747144"/>
                <a:gd name="connsiteX328" fmla="*/ 1323012 w 4131695"/>
                <a:gd name="connsiteY328" fmla="*/ 1247745 h 1747144"/>
                <a:gd name="connsiteX329" fmla="*/ 1335698 w 4131695"/>
                <a:gd name="connsiteY329" fmla="*/ 1247745 h 1747144"/>
                <a:gd name="connsiteX330" fmla="*/ 1335698 w 4131695"/>
                <a:gd name="connsiteY330" fmla="*/ 1253780 h 1747144"/>
                <a:gd name="connsiteX331" fmla="*/ 1337833 w 4131695"/>
                <a:gd name="connsiteY331" fmla="*/ 1253780 h 1747144"/>
                <a:gd name="connsiteX332" fmla="*/ 1339969 w 4131695"/>
                <a:gd name="connsiteY332" fmla="*/ 1253780 h 1747144"/>
                <a:gd name="connsiteX333" fmla="*/ 1339969 w 4131695"/>
                <a:gd name="connsiteY333" fmla="*/ 1258306 h 1747144"/>
                <a:gd name="connsiteX334" fmla="*/ 1367351 w 4131695"/>
                <a:gd name="connsiteY334" fmla="*/ 1258306 h 1747144"/>
                <a:gd name="connsiteX335" fmla="*/ 1367351 w 4131695"/>
                <a:gd name="connsiteY335" fmla="*/ 1264341 h 1747144"/>
                <a:gd name="connsiteX336" fmla="*/ 1375767 w 4131695"/>
                <a:gd name="connsiteY336" fmla="*/ 1270376 h 1747144"/>
                <a:gd name="connsiteX337" fmla="*/ 1392724 w 4131695"/>
                <a:gd name="connsiteY337" fmla="*/ 1270376 h 1747144"/>
                <a:gd name="connsiteX338" fmla="*/ 1392724 w 4131695"/>
                <a:gd name="connsiteY338" fmla="*/ 1276411 h 1747144"/>
                <a:gd name="connsiteX339" fmla="*/ 1426512 w 4131695"/>
                <a:gd name="connsiteY339" fmla="*/ 1276411 h 1747144"/>
                <a:gd name="connsiteX340" fmla="*/ 1426512 w 4131695"/>
                <a:gd name="connsiteY340" fmla="*/ 1282446 h 1747144"/>
                <a:gd name="connsiteX341" fmla="*/ 1430657 w 4131695"/>
                <a:gd name="connsiteY341" fmla="*/ 1282446 h 1747144"/>
                <a:gd name="connsiteX342" fmla="*/ 1430657 w 4131695"/>
                <a:gd name="connsiteY342" fmla="*/ 1288481 h 1747144"/>
                <a:gd name="connsiteX343" fmla="*/ 1439072 w 4131695"/>
                <a:gd name="connsiteY343" fmla="*/ 1288481 h 1747144"/>
                <a:gd name="connsiteX344" fmla="*/ 1439072 w 4131695"/>
                <a:gd name="connsiteY344" fmla="*/ 1294516 h 1747144"/>
                <a:gd name="connsiteX345" fmla="*/ 1441208 w 4131695"/>
                <a:gd name="connsiteY345" fmla="*/ 1294516 h 1747144"/>
                <a:gd name="connsiteX346" fmla="*/ 1441208 w 4131695"/>
                <a:gd name="connsiteY346" fmla="*/ 1300551 h 1747144"/>
                <a:gd name="connsiteX347" fmla="*/ 1458164 w 4131695"/>
                <a:gd name="connsiteY347" fmla="*/ 1300551 h 1747144"/>
                <a:gd name="connsiteX348" fmla="*/ 1458164 w 4131695"/>
                <a:gd name="connsiteY348" fmla="*/ 1306586 h 1747144"/>
                <a:gd name="connsiteX349" fmla="*/ 1472860 w 4131695"/>
                <a:gd name="connsiteY349" fmla="*/ 1306586 h 1747144"/>
                <a:gd name="connsiteX350" fmla="*/ 1472860 w 4131695"/>
                <a:gd name="connsiteY350" fmla="*/ 1312621 h 1747144"/>
                <a:gd name="connsiteX351" fmla="*/ 1491827 w 4131695"/>
                <a:gd name="connsiteY351" fmla="*/ 1312621 h 1747144"/>
                <a:gd name="connsiteX352" fmla="*/ 1491827 w 4131695"/>
                <a:gd name="connsiteY352" fmla="*/ 1318656 h 1747144"/>
                <a:gd name="connsiteX353" fmla="*/ 1517199 w 4131695"/>
                <a:gd name="connsiteY353" fmla="*/ 1318656 h 1747144"/>
                <a:gd name="connsiteX354" fmla="*/ 1517199 w 4131695"/>
                <a:gd name="connsiteY354" fmla="*/ 1330726 h 1747144"/>
                <a:gd name="connsiteX355" fmla="*/ 1557268 w 4131695"/>
                <a:gd name="connsiteY355" fmla="*/ 1330726 h 1747144"/>
                <a:gd name="connsiteX356" fmla="*/ 1557268 w 4131695"/>
                <a:gd name="connsiteY356" fmla="*/ 1336761 h 1747144"/>
                <a:gd name="connsiteX357" fmla="*/ 1561538 w 4131695"/>
                <a:gd name="connsiteY357" fmla="*/ 1342796 h 1747144"/>
                <a:gd name="connsiteX358" fmla="*/ 1572089 w 4131695"/>
                <a:gd name="connsiteY358" fmla="*/ 1342796 h 1747144"/>
                <a:gd name="connsiteX359" fmla="*/ 1572089 w 4131695"/>
                <a:gd name="connsiteY359" fmla="*/ 1348832 h 1747144"/>
                <a:gd name="connsiteX360" fmla="*/ 1584776 w 4131695"/>
                <a:gd name="connsiteY360" fmla="*/ 1348832 h 1747144"/>
                <a:gd name="connsiteX361" fmla="*/ 1584776 w 4131695"/>
                <a:gd name="connsiteY361" fmla="*/ 1353358 h 1747144"/>
                <a:gd name="connsiteX362" fmla="*/ 1599472 w 4131695"/>
                <a:gd name="connsiteY362" fmla="*/ 1353358 h 1747144"/>
                <a:gd name="connsiteX363" fmla="*/ 1599472 w 4131695"/>
                <a:gd name="connsiteY363" fmla="*/ 1359393 h 1747144"/>
                <a:gd name="connsiteX364" fmla="*/ 1603742 w 4131695"/>
                <a:gd name="connsiteY364" fmla="*/ 1359393 h 1747144"/>
                <a:gd name="connsiteX365" fmla="*/ 1603742 w 4131695"/>
                <a:gd name="connsiteY365" fmla="*/ 1365428 h 1747144"/>
                <a:gd name="connsiteX366" fmla="*/ 1607887 w 4131695"/>
                <a:gd name="connsiteY366" fmla="*/ 1365428 h 1747144"/>
                <a:gd name="connsiteX367" fmla="*/ 1607887 w 4131695"/>
                <a:gd name="connsiteY367" fmla="*/ 1371463 h 1747144"/>
                <a:gd name="connsiteX368" fmla="*/ 1654362 w 4131695"/>
                <a:gd name="connsiteY368" fmla="*/ 1371463 h 1747144"/>
                <a:gd name="connsiteX369" fmla="*/ 1660642 w 4131695"/>
                <a:gd name="connsiteY369" fmla="*/ 1371463 h 1747144"/>
                <a:gd name="connsiteX370" fmla="*/ 1660642 w 4131695"/>
                <a:gd name="connsiteY370" fmla="*/ 1383533 h 1747144"/>
                <a:gd name="connsiteX371" fmla="*/ 1662777 w 4131695"/>
                <a:gd name="connsiteY371" fmla="*/ 1389568 h 1747144"/>
                <a:gd name="connsiteX372" fmla="*/ 1671193 w 4131695"/>
                <a:gd name="connsiteY372" fmla="*/ 1389568 h 1747144"/>
                <a:gd name="connsiteX373" fmla="*/ 1702846 w 4131695"/>
                <a:gd name="connsiteY373" fmla="*/ 1389568 h 1747144"/>
                <a:gd name="connsiteX374" fmla="*/ 1702846 w 4131695"/>
                <a:gd name="connsiteY374" fmla="*/ 1395603 h 1747144"/>
                <a:gd name="connsiteX375" fmla="*/ 1709252 w 4131695"/>
                <a:gd name="connsiteY375" fmla="*/ 1395603 h 1747144"/>
                <a:gd name="connsiteX376" fmla="*/ 1709252 w 4131695"/>
                <a:gd name="connsiteY376" fmla="*/ 1401638 h 1747144"/>
                <a:gd name="connsiteX377" fmla="*/ 1726083 w 4131695"/>
                <a:gd name="connsiteY377" fmla="*/ 1401638 h 1747144"/>
                <a:gd name="connsiteX378" fmla="*/ 1726083 w 4131695"/>
                <a:gd name="connsiteY378" fmla="*/ 1407673 h 1747144"/>
                <a:gd name="connsiteX379" fmla="*/ 1732489 w 4131695"/>
                <a:gd name="connsiteY379" fmla="*/ 1407673 h 1747144"/>
                <a:gd name="connsiteX380" fmla="*/ 1732489 w 4131695"/>
                <a:gd name="connsiteY380" fmla="*/ 1413708 h 1747144"/>
                <a:gd name="connsiteX381" fmla="*/ 1757736 w 4131695"/>
                <a:gd name="connsiteY381" fmla="*/ 1413708 h 1747144"/>
                <a:gd name="connsiteX382" fmla="*/ 1757736 w 4131695"/>
                <a:gd name="connsiteY382" fmla="*/ 1419743 h 1747144"/>
                <a:gd name="connsiteX383" fmla="*/ 1762006 w 4131695"/>
                <a:gd name="connsiteY383" fmla="*/ 1419743 h 1747144"/>
                <a:gd name="connsiteX384" fmla="*/ 1762006 w 4131695"/>
                <a:gd name="connsiteY384" fmla="*/ 1425778 h 1747144"/>
                <a:gd name="connsiteX385" fmla="*/ 1825312 w 4131695"/>
                <a:gd name="connsiteY385" fmla="*/ 1425778 h 1747144"/>
                <a:gd name="connsiteX386" fmla="*/ 1825312 w 4131695"/>
                <a:gd name="connsiteY386" fmla="*/ 1431813 h 1747144"/>
                <a:gd name="connsiteX387" fmla="*/ 1827447 w 4131695"/>
                <a:gd name="connsiteY387" fmla="*/ 1431813 h 1747144"/>
                <a:gd name="connsiteX388" fmla="*/ 1827447 w 4131695"/>
                <a:gd name="connsiteY388" fmla="*/ 1437848 h 1747144"/>
                <a:gd name="connsiteX389" fmla="*/ 1844278 w 4131695"/>
                <a:gd name="connsiteY389" fmla="*/ 1437848 h 1747144"/>
                <a:gd name="connsiteX390" fmla="*/ 1844278 w 4131695"/>
                <a:gd name="connsiteY390" fmla="*/ 1443883 h 1747144"/>
                <a:gd name="connsiteX391" fmla="*/ 1909719 w 4131695"/>
                <a:gd name="connsiteY391" fmla="*/ 1443883 h 1747144"/>
                <a:gd name="connsiteX392" fmla="*/ 1909719 w 4131695"/>
                <a:gd name="connsiteY392" fmla="*/ 1449918 h 1747144"/>
                <a:gd name="connsiteX393" fmla="*/ 1911855 w 4131695"/>
                <a:gd name="connsiteY393" fmla="*/ 1449918 h 1747144"/>
                <a:gd name="connsiteX394" fmla="*/ 1922406 w 4131695"/>
                <a:gd name="connsiteY394" fmla="*/ 1449918 h 1747144"/>
                <a:gd name="connsiteX395" fmla="*/ 1922406 w 4131695"/>
                <a:gd name="connsiteY395" fmla="*/ 1455953 h 1747144"/>
                <a:gd name="connsiteX396" fmla="*/ 1930821 w 4131695"/>
                <a:gd name="connsiteY396" fmla="*/ 1455953 h 1747144"/>
                <a:gd name="connsiteX397" fmla="*/ 1930821 w 4131695"/>
                <a:gd name="connsiteY397" fmla="*/ 1461989 h 1747144"/>
                <a:gd name="connsiteX398" fmla="*/ 1975160 w 4131695"/>
                <a:gd name="connsiteY398" fmla="*/ 1461989 h 1747144"/>
                <a:gd name="connsiteX399" fmla="*/ 1983576 w 4131695"/>
                <a:gd name="connsiteY399" fmla="*/ 1461989 h 1747144"/>
                <a:gd name="connsiteX400" fmla="*/ 1983576 w 4131695"/>
                <a:gd name="connsiteY400" fmla="*/ 1468024 h 1747144"/>
                <a:gd name="connsiteX401" fmla="*/ 1987721 w 4131695"/>
                <a:gd name="connsiteY401" fmla="*/ 1468024 h 1747144"/>
                <a:gd name="connsiteX402" fmla="*/ 2006813 w 4131695"/>
                <a:gd name="connsiteY402" fmla="*/ 1468024 h 1747144"/>
                <a:gd name="connsiteX403" fmla="*/ 2013093 w 4131695"/>
                <a:gd name="connsiteY403" fmla="*/ 1468024 h 1747144"/>
                <a:gd name="connsiteX404" fmla="*/ 2013093 w 4131695"/>
                <a:gd name="connsiteY404" fmla="*/ 1474059 h 1747144"/>
                <a:gd name="connsiteX405" fmla="*/ 2015229 w 4131695"/>
                <a:gd name="connsiteY405" fmla="*/ 1474059 h 1747144"/>
                <a:gd name="connsiteX406" fmla="*/ 2097501 w 4131695"/>
                <a:gd name="connsiteY406" fmla="*/ 1474059 h 1747144"/>
                <a:gd name="connsiteX407" fmla="*/ 2097501 w 4131695"/>
                <a:gd name="connsiteY407" fmla="*/ 1480094 h 1747144"/>
                <a:gd name="connsiteX408" fmla="*/ 2110187 w 4131695"/>
                <a:gd name="connsiteY408" fmla="*/ 1480094 h 1747144"/>
                <a:gd name="connsiteX409" fmla="*/ 2110187 w 4131695"/>
                <a:gd name="connsiteY409" fmla="*/ 1486129 h 1747144"/>
                <a:gd name="connsiteX410" fmla="*/ 2114332 w 4131695"/>
                <a:gd name="connsiteY410" fmla="*/ 1486129 h 1747144"/>
                <a:gd name="connsiteX411" fmla="*/ 2114332 w 4131695"/>
                <a:gd name="connsiteY411" fmla="*/ 1493672 h 1747144"/>
                <a:gd name="connsiteX412" fmla="*/ 2120738 w 4131695"/>
                <a:gd name="connsiteY412" fmla="*/ 1493672 h 1747144"/>
                <a:gd name="connsiteX413" fmla="*/ 2131289 w 4131695"/>
                <a:gd name="connsiteY413" fmla="*/ 1493672 h 1747144"/>
                <a:gd name="connsiteX414" fmla="*/ 2131289 w 4131695"/>
                <a:gd name="connsiteY414" fmla="*/ 1499708 h 1747144"/>
                <a:gd name="connsiteX415" fmla="*/ 2194595 w 4131695"/>
                <a:gd name="connsiteY415" fmla="*/ 1499708 h 1747144"/>
                <a:gd name="connsiteX416" fmla="*/ 2200875 w 4131695"/>
                <a:gd name="connsiteY416" fmla="*/ 1505743 h 1747144"/>
                <a:gd name="connsiteX417" fmla="*/ 2279002 w 4131695"/>
                <a:gd name="connsiteY417" fmla="*/ 1505743 h 1747144"/>
                <a:gd name="connsiteX418" fmla="*/ 2340172 w 4131695"/>
                <a:gd name="connsiteY418" fmla="*/ 1505743 h 1747144"/>
                <a:gd name="connsiteX419" fmla="*/ 2346453 w 4131695"/>
                <a:gd name="connsiteY419" fmla="*/ 1505743 h 1747144"/>
                <a:gd name="connsiteX420" fmla="*/ 2352859 w 4131695"/>
                <a:gd name="connsiteY420" fmla="*/ 1505743 h 1747144"/>
                <a:gd name="connsiteX421" fmla="*/ 2359139 w 4131695"/>
                <a:gd name="connsiteY421" fmla="*/ 1505743 h 1747144"/>
                <a:gd name="connsiteX422" fmla="*/ 2384511 w 4131695"/>
                <a:gd name="connsiteY422" fmla="*/ 1505743 h 1747144"/>
                <a:gd name="connsiteX423" fmla="*/ 2384511 w 4131695"/>
                <a:gd name="connsiteY423" fmla="*/ 1513286 h 1747144"/>
                <a:gd name="connsiteX424" fmla="*/ 2437266 w 4131695"/>
                <a:gd name="connsiteY424" fmla="*/ 1513286 h 1747144"/>
                <a:gd name="connsiteX425" fmla="*/ 2437266 w 4131695"/>
                <a:gd name="connsiteY425" fmla="*/ 1519321 h 1747144"/>
                <a:gd name="connsiteX426" fmla="*/ 2449952 w 4131695"/>
                <a:gd name="connsiteY426" fmla="*/ 1519321 h 1747144"/>
                <a:gd name="connsiteX427" fmla="*/ 2449952 w 4131695"/>
                <a:gd name="connsiteY427" fmla="*/ 1526865 h 1747144"/>
                <a:gd name="connsiteX428" fmla="*/ 2468919 w 4131695"/>
                <a:gd name="connsiteY428" fmla="*/ 1526865 h 1747144"/>
                <a:gd name="connsiteX429" fmla="*/ 2468919 w 4131695"/>
                <a:gd name="connsiteY429" fmla="*/ 1532900 h 1747144"/>
                <a:gd name="connsiteX430" fmla="*/ 2481605 w 4131695"/>
                <a:gd name="connsiteY430" fmla="*/ 1532900 h 1747144"/>
                <a:gd name="connsiteX431" fmla="*/ 2481605 w 4131695"/>
                <a:gd name="connsiteY431" fmla="*/ 1538935 h 1747144"/>
                <a:gd name="connsiteX432" fmla="*/ 2498437 w 4131695"/>
                <a:gd name="connsiteY432" fmla="*/ 1538935 h 1747144"/>
                <a:gd name="connsiteX433" fmla="*/ 2498437 w 4131695"/>
                <a:gd name="connsiteY433" fmla="*/ 1546479 h 1747144"/>
                <a:gd name="connsiteX434" fmla="*/ 2508987 w 4131695"/>
                <a:gd name="connsiteY434" fmla="*/ 1546479 h 1747144"/>
                <a:gd name="connsiteX435" fmla="*/ 2508987 w 4131695"/>
                <a:gd name="connsiteY435" fmla="*/ 1552514 h 1747144"/>
                <a:gd name="connsiteX436" fmla="*/ 2603946 w 4131695"/>
                <a:gd name="connsiteY436" fmla="*/ 1552514 h 1747144"/>
                <a:gd name="connsiteX437" fmla="*/ 2603946 w 4131695"/>
                <a:gd name="connsiteY437" fmla="*/ 1560058 h 1747144"/>
                <a:gd name="connsiteX438" fmla="*/ 2646150 w 4131695"/>
                <a:gd name="connsiteY438" fmla="*/ 1560058 h 1747144"/>
                <a:gd name="connsiteX439" fmla="*/ 2669387 w 4131695"/>
                <a:gd name="connsiteY439" fmla="*/ 1560058 h 1747144"/>
                <a:gd name="connsiteX440" fmla="*/ 2669387 w 4131695"/>
                <a:gd name="connsiteY440" fmla="*/ 1566093 h 1747144"/>
                <a:gd name="connsiteX441" fmla="*/ 2675667 w 4131695"/>
                <a:gd name="connsiteY441" fmla="*/ 1566093 h 1747144"/>
                <a:gd name="connsiteX442" fmla="*/ 2701039 w 4131695"/>
                <a:gd name="connsiteY442" fmla="*/ 1566093 h 1747144"/>
                <a:gd name="connsiteX443" fmla="*/ 2701039 w 4131695"/>
                <a:gd name="connsiteY443" fmla="*/ 1573637 h 1747144"/>
                <a:gd name="connsiteX444" fmla="*/ 2703175 w 4131695"/>
                <a:gd name="connsiteY444" fmla="*/ 1573637 h 1747144"/>
                <a:gd name="connsiteX445" fmla="*/ 2730557 w 4131695"/>
                <a:gd name="connsiteY445" fmla="*/ 1573637 h 1747144"/>
                <a:gd name="connsiteX446" fmla="*/ 2741108 w 4131695"/>
                <a:gd name="connsiteY446" fmla="*/ 1573637 h 1747144"/>
                <a:gd name="connsiteX447" fmla="*/ 2741108 w 4131695"/>
                <a:gd name="connsiteY447" fmla="*/ 1581181 h 1747144"/>
                <a:gd name="connsiteX448" fmla="*/ 2743243 w 4131695"/>
                <a:gd name="connsiteY448" fmla="*/ 1587216 h 1747144"/>
                <a:gd name="connsiteX449" fmla="*/ 2766480 w 4131695"/>
                <a:gd name="connsiteY449" fmla="*/ 1587216 h 1747144"/>
                <a:gd name="connsiteX450" fmla="*/ 2787582 w 4131695"/>
                <a:gd name="connsiteY450" fmla="*/ 1587216 h 1747144"/>
                <a:gd name="connsiteX451" fmla="*/ 2787582 w 4131695"/>
                <a:gd name="connsiteY451" fmla="*/ 1594759 h 1747144"/>
                <a:gd name="connsiteX452" fmla="*/ 2793863 w 4131695"/>
                <a:gd name="connsiteY452" fmla="*/ 1594759 h 1747144"/>
                <a:gd name="connsiteX453" fmla="*/ 2793863 w 4131695"/>
                <a:gd name="connsiteY453" fmla="*/ 1602303 h 1747144"/>
                <a:gd name="connsiteX454" fmla="*/ 2827651 w 4131695"/>
                <a:gd name="connsiteY454" fmla="*/ 1602303 h 1747144"/>
                <a:gd name="connsiteX455" fmla="*/ 2827651 w 4131695"/>
                <a:gd name="connsiteY455" fmla="*/ 1609847 h 1747144"/>
                <a:gd name="connsiteX456" fmla="*/ 2831796 w 4131695"/>
                <a:gd name="connsiteY456" fmla="*/ 1615882 h 1747144"/>
                <a:gd name="connsiteX457" fmla="*/ 2848753 w 4131695"/>
                <a:gd name="connsiteY457" fmla="*/ 1615882 h 1747144"/>
                <a:gd name="connsiteX458" fmla="*/ 2850888 w 4131695"/>
                <a:gd name="connsiteY458" fmla="*/ 1615882 h 1747144"/>
                <a:gd name="connsiteX459" fmla="*/ 2850888 w 4131695"/>
                <a:gd name="connsiteY459" fmla="*/ 1623426 h 1747144"/>
                <a:gd name="connsiteX460" fmla="*/ 2924744 w 4131695"/>
                <a:gd name="connsiteY460" fmla="*/ 1623426 h 1747144"/>
                <a:gd name="connsiteX461" fmla="*/ 2924744 w 4131695"/>
                <a:gd name="connsiteY461" fmla="*/ 1630970 h 1747144"/>
                <a:gd name="connsiteX462" fmla="*/ 2960542 w 4131695"/>
                <a:gd name="connsiteY462" fmla="*/ 1630970 h 1747144"/>
                <a:gd name="connsiteX463" fmla="*/ 2968958 w 4131695"/>
                <a:gd name="connsiteY463" fmla="*/ 1630970 h 1747144"/>
                <a:gd name="connsiteX464" fmla="*/ 2988050 w 4131695"/>
                <a:gd name="connsiteY464" fmla="*/ 1630970 h 1747144"/>
                <a:gd name="connsiteX465" fmla="*/ 2996466 w 4131695"/>
                <a:gd name="connsiteY465" fmla="*/ 1630970 h 1747144"/>
                <a:gd name="connsiteX466" fmla="*/ 3002746 w 4131695"/>
                <a:gd name="connsiteY466" fmla="*/ 1630970 h 1747144"/>
                <a:gd name="connsiteX467" fmla="*/ 3002746 w 4131695"/>
                <a:gd name="connsiteY467" fmla="*/ 1638513 h 1747144"/>
                <a:gd name="connsiteX468" fmla="*/ 3011162 w 4131695"/>
                <a:gd name="connsiteY468" fmla="*/ 1638513 h 1747144"/>
                <a:gd name="connsiteX469" fmla="*/ 3017568 w 4131695"/>
                <a:gd name="connsiteY469" fmla="*/ 1638513 h 1747144"/>
                <a:gd name="connsiteX470" fmla="*/ 3017568 w 4131695"/>
                <a:gd name="connsiteY470" fmla="*/ 1647566 h 1747144"/>
                <a:gd name="connsiteX471" fmla="*/ 3047085 w 4131695"/>
                <a:gd name="connsiteY471" fmla="*/ 1647566 h 1747144"/>
                <a:gd name="connsiteX472" fmla="*/ 3047085 w 4131695"/>
                <a:gd name="connsiteY472" fmla="*/ 1655110 h 1747144"/>
                <a:gd name="connsiteX473" fmla="*/ 3087154 w 4131695"/>
                <a:gd name="connsiteY473" fmla="*/ 1655110 h 1747144"/>
                <a:gd name="connsiteX474" fmla="*/ 3087154 w 4131695"/>
                <a:gd name="connsiteY474" fmla="*/ 1662654 h 1747144"/>
                <a:gd name="connsiteX475" fmla="*/ 3169426 w 4131695"/>
                <a:gd name="connsiteY475" fmla="*/ 1662654 h 1747144"/>
                <a:gd name="connsiteX476" fmla="*/ 3192663 w 4131695"/>
                <a:gd name="connsiteY476" fmla="*/ 1662654 h 1747144"/>
                <a:gd name="connsiteX477" fmla="*/ 3215900 w 4131695"/>
                <a:gd name="connsiteY477" fmla="*/ 1662654 h 1747144"/>
                <a:gd name="connsiteX478" fmla="*/ 3239137 w 4131695"/>
                <a:gd name="connsiteY478" fmla="*/ 1662654 h 1747144"/>
                <a:gd name="connsiteX479" fmla="*/ 3262374 w 4131695"/>
                <a:gd name="connsiteY479" fmla="*/ 1662654 h 1747144"/>
                <a:gd name="connsiteX480" fmla="*/ 3300307 w 4131695"/>
                <a:gd name="connsiteY480" fmla="*/ 1662654 h 1747144"/>
                <a:gd name="connsiteX481" fmla="*/ 3300307 w 4131695"/>
                <a:gd name="connsiteY481" fmla="*/ 1671706 h 1747144"/>
                <a:gd name="connsiteX482" fmla="*/ 3302443 w 4131695"/>
                <a:gd name="connsiteY482" fmla="*/ 1671706 h 1747144"/>
                <a:gd name="connsiteX483" fmla="*/ 3331960 w 4131695"/>
                <a:gd name="connsiteY483" fmla="*/ 1671706 h 1747144"/>
                <a:gd name="connsiteX484" fmla="*/ 3342511 w 4131695"/>
                <a:gd name="connsiteY484" fmla="*/ 1671706 h 1747144"/>
                <a:gd name="connsiteX485" fmla="*/ 3342511 w 4131695"/>
                <a:gd name="connsiteY485" fmla="*/ 1680759 h 1747144"/>
                <a:gd name="connsiteX486" fmla="*/ 3350927 w 4131695"/>
                <a:gd name="connsiteY486" fmla="*/ 1680759 h 1747144"/>
                <a:gd name="connsiteX487" fmla="*/ 3390995 w 4131695"/>
                <a:gd name="connsiteY487" fmla="*/ 1680759 h 1747144"/>
                <a:gd name="connsiteX488" fmla="*/ 3420639 w 4131695"/>
                <a:gd name="connsiteY488" fmla="*/ 1680759 h 1747144"/>
                <a:gd name="connsiteX489" fmla="*/ 3420639 w 4131695"/>
                <a:gd name="connsiteY489" fmla="*/ 1691320 h 1747144"/>
                <a:gd name="connsiteX490" fmla="*/ 3422648 w 4131695"/>
                <a:gd name="connsiteY490" fmla="*/ 1691320 h 1747144"/>
                <a:gd name="connsiteX491" fmla="*/ 3422648 w 4131695"/>
                <a:gd name="connsiteY491" fmla="*/ 1701881 h 1747144"/>
                <a:gd name="connsiteX492" fmla="*/ 3439605 w 4131695"/>
                <a:gd name="connsiteY492" fmla="*/ 1701881 h 1747144"/>
                <a:gd name="connsiteX493" fmla="*/ 3439605 w 4131695"/>
                <a:gd name="connsiteY493" fmla="*/ 1710934 h 1747144"/>
                <a:gd name="connsiteX494" fmla="*/ 3502911 w 4131695"/>
                <a:gd name="connsiteY494" fmla="*/ 1710934 h 1747144"/>
                <a:gd name="connsiteX495" fmla="*/ 3517607 w 4131695"/>
                <a:gd name="connsiteY495" fmla="*/ 1710934 h 1747144"/>
                <a:gd name="connsiteX496" fmla="*/ 3517607 w 4131695"/>
                <a:gd name="connsiteY496" fmla="*/ 1723004 h 1747144"/>
                <a:gd name="connsiteX497" fmla="*/ 3528158 w 4131695"/>
                <a:gd name="connsiteY497" fmla="*/ 1723004 h 1747144"/>
                <a:gd name="connsiteX498" fmla="*/ 3528158 w 4131695"/>
                <a:gd name="connsiteY498" fmla="*/ 1733565 h 1747144"/>
                <a:gd name="connsiteX499" fmla="*/ 3591463 w 4131695"/>
                <a:gd name="connsiteY499" fmla="*/ 1733565 h 1747144"/>
                <a:gd name="connsiteX500" fmla="*/ 3618971 w 4131695"/>
                <a:gd name="connsiteY500" fmla="*/ 1733565 h 1747144"/>
                <a:gd name="connsiteX501" fmla="*/ 3621106 w 4131695"/>
                <a:gd name="connsiteY501" fmla="*/ 1733565 h 1747144"/>
                <a:gd name="connsiteX502" fmla="*/ 3673861 w 4131695"/>
                <a:gd name="connsiteY502" fmla="*/ 1733565 h 1747144"/>
                <a:gd name="connsiteX503" fmla="*/ 3673861 w 4131695"/>
                <a:gd name="connsiteY503" fmla="*/ 1747144 h 1747144"/>
                <a:gd name="connsiteX504" fmla="*/ 3680141 w 4131695"/>
                <a:gd name="connsiteY504" fmla="*/ 1747144 h 1747144"/>
                <a:gd name="connsiteX505" fmla="*/ 3696973 w 4131695"/>
                <a:gd name="connsiteY505" fmla="*/ 1747144 h 1747144"/>
                <a:gd name="connsiteX506" fmla="*/ 3707523 w 4131695"/>
                <a:gd name="connsiteY506" fmla="*/ 1747144 h 1747144"/>
                <a:gd name="connsiteX507" fmla="*/ 3711794 w 4131695"/>
                <a:gd name="connsiteY507" fmla="*/ 1747144 h 1747144"/>
                <a:gd name="connsiteX508" fmla="*/ 3737166 w 4131695"/>
                <a:gd name="connsiteY508" fmla="*/ 1747144 h 1747144"/>
                <a:gd name="connsiteX509" fmla="*/ 3743447 w 4131695"/>
                <a:gd name="connsiteY509" fmla="*/ 1747144 h 1747144"/>
                <a:gd name="connsiteX510" fmla="*/ 3760278 w 4131695"/>
                <a:gd name="connsiteY510" fmla="*/ 1747144 h 1747144"/>
                <a:gd name="connsiteX511" fmla="*/ 3770829 w 4131695"/>
                <a:gd name="connsiteY511" fmla="*/ 1747144 h 1747144"/>
                <a:gd name="connsiteX512" fmla="*/ 3808888 w 4131695"/>
                <a:gd name="connsiteY512" fmla="*/ 1747144 h 1747144"/>
                <a:gd name="connsiteX513" fmla="*/ 3872193 w 4131695"/>
                <a:gd name="connsiteY513" fmla="*/ 1747144 h 1747144"/>
                <a:gd name="connsiteX514" fmla="*/ 3874329 w 4131695"/>
                <a:gd name="connsiteY514" fmla="*/ 1747144 h 1747144"/>
                <a:gd name="connsiteX515" fmla="*/ 3893295 w 4131695"/>
                <a:gd name="connsiteY515" fmla="*/ 1747144 h 1747144"/>
                <a:gd name="connsiteX516" fmla="*/ 3905981 w 4131695"/>
                <a:gd name="connsiteY516" fmla="*/ 1747144 h 1747144"/>
                <a:gd name="connsiteX517" fmla="*/ 3927083 w 4131695"/>
                <a:gd name="connsiteY517" fmla="*/ 1747144 h 1747144"/>
                <a:gd name="connsiteX518" fmla="*/ 3929093 w 4131695"/>
                <a:gd name="connsiteY518" fmla="*/ 1747144 h 1747144"/>
                <a:gd name="connsiteX519" fmla="*/ 3962881 w 4131695"/>
                <a:gd name="connsiteY519" fmla="*/ 1747144 h 1747144"/>
                <a:gd name="connsiteX520" fmla="*/ 3998805 w 4131695"/>
                <a:gd name="connsiteY520" fmla="*/ 1747144 h 1747144"/>
                <a:gd name="connsiteX521" fmla="*/ 4013500 w 4131695"/>
                <a:gd name="connsiteY521" fmla="*/ 1747144 h 1747144"/>
                <a:gd name="connsiteX522" fmla="*/ 4043144 w 4131695"/>
                <a:gd name="connsiteY522" fmla="*/ 1747144 h 1747144"/>
                <a:gd name="connsiteX523" fmla="*/ 4053695 w 4131695"/>
                <a:gd name="connsiteY523" fmla="*/ 1747144 h 1747144"/>
                <a:gd name="connsiteX524" fmla="*/ 4066255 w 4131695"/>
                <a:gd name="connsiteY524" fmla="*/ 1747144 h 1747144"/>
                <a:gd name="connsiteX525" fmla="*/ 4131696 w 4131695"/>
                <a:gd name="connsiteY525" fmla="*/ 1747144 h 174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Lst>
              <a:rect l="l" t="t" r="r" b="b"/>
              <a:pathLst>
                <a:path w="4131695" h="1747144">
                  <a:moveTo>
                    <a:pt x="0" y="0"/>
                  </a:moveTo>
                  <a:lnTo>
                    <a:pt x="0" y="0"/>
                  </a:lnTo>
                  <a:lnTo>
                    <a:pt x="12686" y="0"/>
                  </a:lnTo>
                  <a:lnTo>
                    <a:pt x="12686" y="6035"/>
                  </a:lnTo>
                  <a:lnTo>
                    <a:pt x="52755" y="6035"/>
                  </a:lnTo>
                  <a:lnTo>
                    <a:pt x="52755" y="16596"/>
                  </a:lnTo>
                  <a:lnTo>
                    <a:pt x="54890" y="16596"/>
                  </a:lnTo>
                  <a:lnTo>
                    <a:pt x="54890" y="28666"/>
                  </a:lnTo>
                  <a:lnTo>
                    <a:pt x="63306" y="28666"/>
                  </a:lnTo>
                  <a:lnTo>
                    <a:pt x="63306" y="40737"/>
                  </a:lnTo>
                  <a:lnTo>
                    <a:pt x="88552" y="40737"/>
                  </a:lnTo>
                  <a:lnTo>
                    <a:pt x="88552" y="46772"/>
                  </a:lnTo>
                  <a:lnTo>
                    <a:pt x="92823" y="46772"/>
                  </a:lnTo>
                  <a:lnTo>
                    <a:pt x="92823" y="52807"/>
                  </a:lnTo>
                  <a:lnTo>
                    <a:pt x="99103" y="58842"/>
                  </a:lnTo>
                  <a:lnTo>
                    <a:pt x="105509" y="58842"/>
                  </a:lnTo>
                  <a:lnTo>
                    <a:pt x="105509" y="63368"/>
                  </a:lnTo>
                  <a:lnTo>
                    <a:pt x="109654" y="63368"/>
                  </a:lnTo>
                  <a:lnTo>
                    <a:pt x="109654" y="69403"/>
                  </a:lnTo>
                  <a:lnTo>
                    <a:pt x="111790" y="69403"/>
                  </a:lnTo>
                  <a:lnTo>
                    <a:pt x="111790" y="81473"/>
                  </a:lnTo>
                  <a:lnTo>
                    <a:pt x="113925" y="81473"/>
                  </a:lnTo>
                  <a:lnTo>
                    <a:pt x="113925" y="87508"/>
                  </a:lnTo>
                  <a:lnTo>
                    <a:pt x="120205" y="93543"/>
                  </a:lnTo>
                  <a:lnTo>
                    <a:pt x="120205" y="105613"/>
                  </a:lnTo>
                  <a:lnTo>
                    <a:pt x="130756" y="105613"/>
                  </a:lnTo>
                  <a:lnTo>
                    <a:pt x="130756" y="110139"/>
                  </a:lnTo>
                  <a:lnTo>
                    <a:pt x="139297" y="110139"/>
                  </a:lnTo>
                  <a:lnTo>
                    <a:pt x="139297" y="116175"/>
                  </a:lnTo>
                  <a:lnTo>
                    <a:pt x="143442" y="122210"/>
                  </a:lnTo>
                  <a:lnTo>
                    <a:pt x="151858" y="122210"/>
                  </a:lnTo>
                  <a:lnTo>
                    <a:pt x="151858" y="128245"/>
                  </a:lnTo>
                  <a:lnTo>
                    <a:pt x="160399" y="128245"/>
                  </a:lnTo>
                  <a:lnTo>
                    <a:pt x="160399" y="134280"/>
                  </a:lnTo>
                  <a:lnTo>
                    <a:pt x="166680" y="134280"/>
                  </a:lnTo>
                  <a:lnTo>
                    <a:pt x="166680" y="140315"/>
                  </a:lnTo>
                  <a:lnTo>
                    <a:pt x="166680" y="146350"/>
                  </a:lnTo>
                  <a:lnTo>
                    <a:pt x="175095" y="146350"/>
                  </a:lnTo>
                  <a:lnTo>
                    <a:pt x="175095" y="150876"/>
                  </a:lnTo>
                  <a:lnTo>
                    <a:pt x="192052" y="150876"/>
                  </a:lnTo>
                  <a:lnTo>
                    <a:pt x="192052" y="156911"/>
                  </a:lnTo>
                  <a:lnTo>
                    <a:pt x="202603" y="156911"/>
                  </a:lnTo>
                  <a:lnTo>
                    <a:pt x="202603" y="162946"/>
                  </a:lnTo>
                  <a:lnTo>
                    <a:pt x="206748" y="162946"/>
                  </a:lnTo>
                  <a:lnTo>
                    <a:pt x="206748" y="168981"/>
                  </a:lnTo>
                  <a:lnTo>
                    <a:pt x="206748" y="181051"/>
                  </a:lnTo>
                  <a:lnTo>
                    <a:pt x="208883" y="181051"/>
                  </a:lnTo>
                  <a:lnTo>
                    <a:pt x="208883" y="187086"/>
                  </a:lnTo>
                  <a:lnTo>
                    <a:pt x="219434" y="187086"/>
                  </a:lnTo>
                  <a:lnTo>
                    <a:pt x="221570" y="193121"/>
                  </a:lnTo>
                  <a:lnTo>
                    <a:pt x="221570" y="197648"/>
                  </a:lnTo>
                  <a:lnTo>
                    <a:pt x="236266" y="197648"/>
                  </a:lnTo>
                  <a:lnTo>
                    <a:pt x="236266" y="203683"/>
                  </a:lnTo>
                  <a:lnTo>
                    <a:pt x="244807" y="203683"/>
                  </a:lnTo>
                  <a:lnTo>
                    <a:pt x="244807" y="215753"/>
                  </a:lnTo>
                  <a:lnTo>
                    <a:pt x="248952" y="221788"/>
                  </a:lnTo>
                  <a:lnTo>
                    <a:pt x="270054" y="221788"/>
                  </a:lnTo>
                  <a:lnTo>
                    <a:pt x="270054" y="227823"/>
                  </a:lnTo>
                  <a:lnTo>
                    <a:pt x="272189" y="227823"/>
                  </a:lnTo>
                  <a:lnTo>
                    <a:pt x="272189" y="233858"/>
                  </a:lnTo>
                  <a:lnTo>
                    <a:pt x="274324" y="239893"/>
                  </a:lnTo>
                  <a:lnTo>
                    <a:pt x="276460" y="239893"/>
                  </a:lnTo>
                  <a:lnTo>
                    <a:pt x="276460" y="245928"/>
                  </a:lnTo>
                  <a:lnTo>
                    <a:pt x="276460" y="251963"/>
                  </a:lnTo>
                  <a:lnTo>
                    <a:pt x="289020" y="251963"/>
                  </a:lnTo>
                  <a:lnTo>
                    <a:pt x="289020" y="262524"/>
                  </a:lnTo>
                  <a:lnTo>
                    <a:pt x="291156" y="262524"/>
                  </a:lnTo>
                  <a:lnTo>
                    <a:pt x="291156" y="274594"/>
                  </a:lnTo>
                  <a:lnTo>
                    <a:pt x="303842" y="274594"/>
                  </a:lnTo>
                  <a:lnTo>
                    <a:pt x="303842" y="286664"/>
                  </a:lnTo>
                  <a:lnTo>
                    <a:pt x="305977" y="292699"/>
                  </a:lnTo>
                  <a:lnTo>
                    <a:pt x="308112" y="292699"/>
                  </a:lnTo>
                  <a:lnTo>
                    <a:pt x="308112" y="298734"/>
                  </a:lnTo>
                  <a:lnTo>
                    <a:pt x="312257" y="298734"/>
                  </a:lnTo>
                  <a:lnTo>
                    <a:pt x="312257" y="304770"/>
                  </a:lnTo>
                  <a:lnTo>
                    <a:pt x="318663" y="304770"/>
                  </a:lnTo>
                  <a:lnTo>
                    <a:pt x="318663" y="315331"/>
                  </a:lnTo>
                  <a:lnTo>
                    <a:pt x="322808" y="321366"/>
                  </a:lnTo>
                  <a:lnTo>
                    <a:pt x="322808" y="333436"/>
                  </a:lnTo>
                  <a:lnTo>
                    <a:pt x="329214" y="333436"/>
                  </a:lnTo>
                  <a:lnTo>
                    <a:pt x="329214" y="339471"/>
                  </a:lnTo>
                  <a:lnTo>
                    <a:pt x="333359" y="339471"/>
                  </a:lnTo>
                  <a:lnTo>
                    <a:pt x="333359" y="345506"/>
                  </a:lnTo>
                  <a:lnTo>
                    <a:pt x="333359" y="351541"/>
                  </a:lnTo>
                  <a:lnTo>
                    <a:pt x="335495" y="351541"/>
                  </a:lnTo>
                  <a:lnTo>
                    <a:pt x="335495" y="374172"/>
                  </a:lnTo>
                  <a:lnTo>
                    <a:pt x="337630" y="374172"/>
                  </a:lnTo>
                  <a:lnTo>
                    <a:pt x="337630" y="380208"/>
                  </a:lnTo>
                  <a:lnTo>
                    <a:pt x="341775" y="380208"/>
                  </a:lnTo>
                  <a:lnTo>
                    <a:pt x="341775" y="386243"/>
                  </a:lnTo>
                  <a:lnTo>
                    <a:pt x="348181" y="386243"/>
                  </a:lnTo>
                  <a:lnTo>
                    <a:pt x="348181" y="398313"/>
                  </a:lnTo>
                  <a:lnTo>
                    <a:pt x="350316" y="398313"/>
                  </a:lnTo>
                  <a:lnTo>
                    <a:pt x="350316" y="404348"/>
                  </a:lnTo>
                  <a:lnTo>
                    <a:pt x="354461" y="404348"/>
                  </a:lnTo>
                  <a:lnTo>
                    <a:pt x="354461" y="410383"/>
                  </a:lnTo>
                  <a:lnTo>
                    <a:pt x="356596" y="410383"/>
                  </a:lnTo>
                  <a:lnTo>
                    <a:pt x="356596" y="416418"/>
                  </a:lnTo>
                  <a:lnTo>
                    <a:pt x="360867" y="420944"/>
                  </a:lnTo>
                  <a:lnTo>
                    <a:pt x="360867" y="426979"/>
                  </a:lnTo>
                  <a:lnTo>
                    <a:pt x="367147" y="426979"/>
                  </a:lnTo>
                  <a:lnTo>
                    <a:pt x="367147" y="433014"/>
                  </a:lnTo>
                  <a:lnTo>
                    <a:pt x="369283" y="439049"/>
                  </a:lnTo>
                  <a:lnTo>
                    <a:pt x="375563" y="439049"/>
                  </a:lnTo>
                  <a:lnTo>
                    <a:pt x="375563" y="445084"/>
                  </a:lnTo>
                  <a:lnTo>
                    <a:pt x="377698" y="445084"/>
                  </a:lnTo>
                  <a:lnTo>
                    <a:pt x="377698" y="451119"/>
                  </a:lnTo>
                  <a:lnTo>
                    <a:pt x="379834" y="451119"/>
                  </a:lnTo>
                  <a:lnTo>
                    <a:pt x="379834" y="457154"/>
                  </a:lnTo>
                  <a:lnTo>
                    <a:pt x="386114" y="457154"/>
                  </a:lnTo>
                  <a:lnTo>
                    <a:pt x="386114" y="463189"/>
                  </a:lnTo>
                  <a:lnTo>
                    <a:pt x="388249" y="463189"/>
                  </a:lnTo>
                  <a:lnTo>
                    <a:pt x="388249" y="469224"/>
                  </a:lnTo>
                  <a:lnTo>
                    <a:pt x="398800" y="469224"/>
                  </a:lnTo>
                  <a:lnTo>
                    <a:pt x="398800" y="473751"/>
                  </a:lnTo>
                  <a:lnTo>
                    <a:pt x="400936" y="473751"/>
                  </a:lnTo>
                  <a:lnTo>
                    <a:pt x="400936" y="491856"/>
                  </a:lnTo>
                  <a:lnTo>
                    <a:pt x="405081" y="491856"/>
                  </a:lnTo>
                  <a:lnTo>
                    <a:pt x="405081" y="497891"/>
                  </a:lnTo>
                  <a:lnTo>
                    <a:pt x="409351" y="497891"/>
                  </a:lnTo>
                  <a:lnTo>
                    <a:pt x="409351" y="509961"/>
                  </a:lnTo>
                  <a:lnTo>
                    <a:pt x="415631" y="509961"/>
                  </a:lnTo>
                  <a:lnTo>
                    <a:pt x="415631" y="515996"/>
                  </a:lnTo>
                  <a:lnTo>
                    <a:pt x="419902" y="515996"/>
                  </a:lnTo>
                  <a:lnTo>
                    <a:pt x="419902" y="522031"/>
                  </a:lnTo>
                  <a:lnTo>
                    <a:pt x="424173" y="528066"/>
                  </a:lnTo>
                  <a:lnTo>
                    <a:pt x="430453" y="528066"/>
                  </a:lnTo>
                  <a:lnTo>
                    <a:pt x="430453" y="532592"/>
                  </a:lnTo>
                  <a:lnTo>
                    <a:pt x="434724" y="538627"/>
                  </a:lnTo>
                  <a:lnTo>
                    <a:pt x="436733" y="538627"/>
                  </a:lnTo>
                  <a:lnTo>
                    <a:pt x="436733" y="544662"/>
                  </a:lnTo>
                  <a:lnTo>
                    <a:pt x="447284" y="544662"/>
                  </a:lnTo>
                  <a:lnTo>
                    <a:pt x="447284" y="556732"/>
                  </a:lnTo>
                  <a:lnTo>
                    <a:pt x="451555" y="556732"/>
                  </a:lnTo>
                  <a:lnTo>
                    <a:pt x="451555" y="562768"/>
                  </a:lnTo>
                  <a:lnTo>
                    <a:pt x="459971" y="562768"/>
                  </a:lnTo>
                  <a:lnTo>
                    <a:pt x="459971" y="568803"/>
                  </a:lnTo>
                  <a:lnTo>
                    <a:pt x="462106" y="574838"/>
                  </a:lnTo>
                  <a:lnTo>
                    <a:pt x="476927" y="574838"/>
                  </a:lnTo>
                  <a:lnTo>
                    <a:pt x="476927" y="580873"/>
                  </a:lnTo>
                  <a:lnTo>
                    <a:pt x="478937" y="580873"/>
                  </a:lnTo>
                  <a:lnTo>
                    <a:pt x="478937" y="585399"/>
                  </a:lnTo>
                  <a:lnTo>
                    <a:pt x="489488" y="585399"/>
                  </a:lnTo>
                  <a:lnTo>
                    <a:pt x="489488" y="591434"/>
                  </a:lnTo>
                  <a:lnTo>
                    <a:pt x="495894" y="591434"/>
                  </a:lnTo>
                  <a:lnTo>
                    <a:pt x="495894" y="597469"/>
                  </a:lnTo>
                  <a:lnTo>
                    <a:pt x="506445" y="597469"/>
                  </a:lnTo>
                  <a:lnTo>
                    <a:pt x="506445" y="603504"/>
                  </a:lnTo>
                  <a:lnTo>
                    <a:pt x="516996" y="609539"/>
                  </a:lnTo>
                  <a:lnTo>
                    <a:pt x="521141" y="609539"/>
                  </a:lnTo>
                  <a:lnTo>
                    <a:pt x="521141" y="621609"/>
                  </a:lnTo>
                  <a:lnTo>
                    <a:pt x="527547" y="627644"/>
                  </a:lnTo>
                  <a:lnTo>
                    <a:pt x="529682" y="627644"/>
                  </a:lnTo>
                  <a:lnTo>
                    <a:pt x="529682" y="633679"/>
                  </a:lnTo>
                  <a:lnTo>
                    <a:pt x="531692" y="633679"/>
                  </a:lnTo>
                  <a:lnTo>
                    <a:pt x="531692" y="639714"/>
                  </a:lnTo>
                  <a:lnTo>
                    <a:pt x="533827" y="644241"/>
                  </a:lnTo>
                  <a:lnTo>
                    <a:pt x="544378" y="644241"/>
                  </a:lnTo>
                  <a:lnTo>
                    <a:pt x="544378" y="650276"/>
                  </a:lnTo>
                  <a:lnTo>
                    <a:pt x="546513" y="656311"/>
                  </a:lnTo>
                  <a:lnTo>
                    <a:pt x="554929" y="656311"/>
                  </a:lnTo>
                  <a:lnTo>
                    <a:pt x="554929" y="662346"/>
                  </a:lnTo>
                  <a:lnTo>
                    <a:pt x="554929" y="668381"/>
                  </a:lnTo>
                  <a:lnTo>
                    <a:pt x="559200" y="668381"/>
                  </a:lnTo>
                  <a:lnTo>
                    <a:pt x="567615" y="674416"/>
                  </a:lnTo>
                  <a:lnTo>
                    <a:pt x="569751" y="674416"/>
                  </a:lnTo>
                  <a:lnTo>
                    <a:pt x="569751" y="680451"/>
                  </a:lnTo>
                  <a:lnTo>
                    <a:pt x="590852" y="680451"/>
                  </a:lnTo>
                  <a:lnTo>
                    <a:pt x="590852" y="686486"/>
                  </a:lnTo>
                  <a:lnTo>
                    <a:pt x="597133" y="686486"/>
                  </a:lnTo>
                  <a:lnTo>
                    <a:pt x="597133" y="692521"/>
                  </a:lnTo>
                  <a:lnTo>
                    <a:pt x="603539" y="692521"/>
                  </a:lnTo>
                  <a:lnTo>
                    <a:pt x="603539" y="698556"/>
                  </a:lnTo>
                  <a:lnTo>
                    <a:pt x="609819" y="698556"/>
                  </a:lnTo>
                  <a:lnTo>
                    <a:pt x="609819" y="703082"/>
                  </a:lnTo>
                  <a:lnTo>
                    <a:pt x="609819" y="709117"/>
                  </a:lnTo>
                  <a:lnTo>
                    <a:pt x="614090" y="709117"/>
                  </a:lnTo>
                  <a:lnTo>
                    <a:pt x="614090" y="715152"/>
                  </a:lnTo>
                  <a:lnTo>
                    <a:pt x="622505" y="715152"/>
                  </a:lnTo>
                  <a:lnTo>
                    <a:pt x="622505" y="721187"/>
                  </a:lnTo>
                  <a:lnTo>
                    <a:pt x="633056" y="721187"/>
                  </a:lnTo>
                  <a:lnTo>
                    <a:pt x="633056" y="727222"/>
                  </a:lnTo>
                  <a:lnTo>
                    <a:pt x="637201" y="727222"/>
                  </a:lnTo>
                  <a:lnTo>
                    <a:pt x="637201" y="739292"/>
                  </a:lnTo>
                  <a:lnTo>
                    <a:pt x="641472" y="745328"/>
                  </a:lnTo>
                  <a:lnTo>
                    <a:pt x="647752" y="745328"/>
                  </a:lnTo>
                  <a:lnTo>
                    <a:pt x="647752" y="751363"/>
                  </a:lnTo>
                  <a:lnTo>
                    <a:pt x="649887" y="751363"/>
                  </a:lnTo>
                  <a:lnTo>
                    <a:pt x="649887" y="757398"/>
                  </a:lnTo>
                  <a:lnTo>
                    <a:pt x="656293" y="763433"/>
                  </a:lnTo>
                  <a:lnTo>
                    <a:pt x="668854" y="763433"/>
                  </a:lnTo>
                  <a:lnTo>
                    <a:pt x="668854" y="767959"/>
                  </a:lnTo>
                  <a:lnTo>
                    <a:pt x="670989" y="767959"/>
                  </a:lnTo>
                  <a:lnTo>
                    <a:pt x="670989" y="780029"/>
                  </a:lnTo>
                  <a:lnTo>
                    <a:pt x="675260" y="780029"/>
                  </a:lnTo>
                  <a:lnTo>
                    <a:pt x="675260" y="786064"/>
                  </a:lnTo>
                  <a:lnTo>
                    <a:pt x="677395" y="792099"/>
                  </a:lnTo>
                  <a:lnTo>
                    <a:pt x="687946" y="792099"/>
                  </a:lnTo>
                  <a:lnTo>
                    <a:pt x="687946" y="798134"/>
                  </a:lnTo>
                  <a:lnTo>
                    <a:pt x="694226" y="798134"/>
                  </a:lnTo>
                  <a:lnTo>
                    <a:pt x="694226" y="804169"/>
                  </a:lnTo>
                  <a:lnTo>
                    <a:pt x="696362" y="804169"/>
                  </a:lnTo>
                  <a:lnTo>
                    <a:pt x="696362" y="810204"/>
                  </a:lnTo>
                  <a:lnTo>
                    <a:pt x="725879" y="810204"/>
                  </a:lnTo>
                  <a:lnTo>
                    <a:pt x="725879" y="816239"/>
                  </a:lnTo>
                  <a:lnTo>
                    <a:pt x="744846" y="816239"/>
                  </a:lnTo>
                  <a:lnTo>
                    <a:pt x="744846" y="822274"/>
                  </a:lnTo>
                  <a:lnTo>
                    <a:pt x="746981" y="822274"/>
                  </a:lnTo>
                  <a:lnTo>
                    <a:pt x="746981" y="828309"/>
                  </a:lnTo>
                  <a:lnTo>
                    <a:pt x="749116" y="828309"/>
                  </a:lnTo>
                  <a:lnTo>
                    <a:pt x="749116" y="832836"/>
                  </a:lnTo>
                  <a:lnTo>
                    <a:pt x="749116" y="838871"/>
                  </a:lnTo>
                  <a:lnTo>
                    <a:pt x="763812" y="838871"/>
                  </a:lnTo>
                  <a:lnTo>
                    <a:pt x="763812" y="844906"/>
                  </a:lnTo>
                  <a:lnTo>
                    <a:pt x="763812" y="850941"/>
                  </a:lnTo>
                  <a:lnTo>
                    <a:pt x="774363" y="850941"/>
                  </a:lnTo>
                  <a:lnTo>
                    <a:pt x="774363" y="856976"/>
                  </a:lnTo>
                  <a:lnTo>
                    <a:pt x="780769" y="863011"/>
                  </a:lnTo>
                  <a:lnTo>
                    <a:pt x="789185" y="863011"/>
                  </a:lnTo>
                  <a:lnTo>
                    <a:pt x="789185" y="875081"/>
                  </a:lnTo>
                  <a:lnTo>
                    <a:pt x="791320" y="881116"/>
                  </a:lnTo>
                  <a:lnTo>
                    <a:pt x="797601" y="881116"/>
                  </a:lnTo>
                  <a:lnTo>
                    <a:pt x="797601" y="887151"/>
                  </a:lnTo>
                  <a:lnTo>
                    <a:pt x="806016" y="887151"/>
                  </a:lnTo>
                  <a:lnTo>
                    <a:pt x="806016" y="893186"/>
                  </a:lnTo>
                  <a:lnTo>
                    <a:pt x="818702" y="893186"/>
                  </a:lnTo>
                  <a:lnTo>
                    <a:pt x="818702" y="897712"/>
                  </a:lnTo>
                  <a:lnTo>
                    <a:pt x="827118" y="897712"/>
                  </a:lnTo>
                  <a:lnTo>
                    <a:pt x="827118" y="903747"/>
                  </a:lnTo>
                  <a:lnTo>
                    <a:pt x="831389" y="909782"/>
                  </a:lnTo>
                  <a:lnTo>
                    <a:pt x="841940" y="909782"/>
                  </a:lnTo>
                  <a:lnTo>
                    <a:pt x="841940" y="915817"/>
                  </a:lnTo>
                  <a:lnTo>
                    <a:pt x="846210" y="915817"/>
                  </a:lnTo>
                  <a:lnTo>
                    <a:pt x="846210" y="921852"/>
                  </a:lnTo>
                  <a:lnTo>
                    <a:pt x="848220" y="921852"/>
                  </a:lnTo>
                  <a:lnTo>
                    <a:pt x="848220" y="927887"/>
                  </a:lnTo>
                  <a:lnTo>
                    <a:pt x="863041" y="927887"/>
                  </a:lnTo>
                  <a:lnTo>
                    <a:pt x="863041" y="933923"/>
                  </a:lnTo>
                  <a:lnTo>
                    <a:pt x="869322" y="933923"/>
                  </a:lnTo>
                  <a:lnTo>
                    <a:pt x="869322" y="939958"/>
                  </a:lnTo>
                  <a:lnTo>
                    <a:pt x="894694" y="939958"/>
                  </a:lnTo>
                  <a:lnTo>
                    <a:pt x="894694" y="945993"/>
                  </a:lnTo>
                  <a:lnTo>
                    <a:pt x="898965" y="945993"/>
                  </a:lnTo>
                  <a:lnTo>
                    <a:pt x="898965" y="952028"/>
                  </a:lnTo>
                  <a:lnTo>
                    <a:pt x="920067" y="952028"/>
                  </a:lnTo>
                  <a:lnTo>
                    <a:pt x="920067" y="958063"/>
                  </a:lnTo>
                  <a:lnTo>
                    <a:pt x="930618" y="958063"/>
                  </a:lnTo>
                  <a:lnTo>
                    <a:pt x="930618" y="964098"/>
                  </a:lnTo>
                  <a:lnTo>
                    <a:pt x="949584" y="964098"/>
                  </a:lnTo>
                  <a:lnTo>
                    <a:pt x="949584" y="968624"/>
                  </a:lnTo>
                  <a:lnTo>
                    <a:pt x="951720" y="968624"/>
                  </a:lnTo>
                  <a:lnTo>
                    <a:pt x="951720" y="974659"/>
                  </a:lnTo>
                  <a:lnTo>
                    <a:pt x="958000" y="980694"/>
                  </a:lnTo>
                  <a:lnTo>
                    <a:pt x="958000" y="986729"/>
                  </a:lnTo>
                  <a:lnTo>
                    <a:pt x="972821" y="986729"/>
                  </a:lnTo>
                  <a:lnTo>
                    <a:pt x="972821" y="992764"/>
                  </a:lnTo>
                  <a:lnTo>
                    <a:pt x="972821" y="998799"/>
                  </a:lnTo>
                  <a:lnTo>
                    <a:pt x="1000204" y="998799"/>
                  </a:lnTo>
                  <a:lnTo>
                    <a:pt x="1000204" y="1004834"/>
                  </a:lnTo>
                  <a:lnTo>
                    <a:pt x="1000204" y="1010869"/>
                  </a:lnTo>
                  <a:lnTo>
                    <a:pt x="1002339" y="1016904"/>
                  </a:lnTo>
                  <a:lnTo>
                    <a:pt x="1015025" y="1016904"/>
                  </a:lnTo>
                  <a:lnTo>
                    <a:pt x="1015025" y="1022939"/>
                  </a:lnTo>
                  <a:lnTo>
                    <a:pt x="1019170" y="1022939"/>
                  </a:lnTo>
                  <a:lnTo>
                    <a:pt x="1019170" y="1028974"/>
                  </a:lnTo>
                  <a:lnTo>
                    <a:pt x="1027586" y="1028974"/>
                  </a:lnTo>
                  <a:lnTo>
                    <a:pt x="1027586" y="1033501"/>
                  </a:lnTo>
                  <a:lnTo>
                    <a:pt x="1031856" y="1033501"/>
                  </a:lnTo>
                  <a:lnTo>
                    <a:pt x="1031856" y="1039536"/>
                  </a:lnTo>
                  <a:lnTo>
                    <a:pt x="1038137" y="1039536"/>
                  </a:lnTo>
                  <a:lnTo>
                    <a:pt x="1038137" y="1045571"/>
                  </a:lnTo>
                  <a:lnTo>
                    <a:pt x="1042407" y="1045571"/>
                  </a:lnTo>
                  <a:lnTo>
                    <a:pt x="1042407" y="1051606"/>
                  </a:lnTo>
                  <a:lnTo>
                    <a:pt x="1042407" y="1057641"/>
                  </a:lnTo>
                  <a:lnTo>
                    <a:pt x="1065645" y="1057641"/>
                  </a:lnTo>
                  <a:lnTo>
                    <a:pt x="1065645" y="1063676"/>
                  </a:lnTo>
                  <a:lnTo>
                    <a:pt x="1071925" y="1063676"/>
                  </a:lnTo>
                  <a:lnTo>
                    <a:pt x="1071925" y="1069711"/>
                  </a:lnTo>
                  <a:lnTo>
                    <a:pt x="1078331" y="1069711"/>
                  </a:lnTo>
                  <a:lnTo>
                    <a:pt x="1078331" y="1075746"/>
                  </a:lnTo>
                  <a:lnTo>
                    <a:pt x="1084611" y="1081781"/>
                  </a:lnTo>
                  <a:lnTo>
                    <a:pt x="1097297" y="1081781"/>
                  </a:lnTo>
                  <a:lnTo>
                    <a:pt x="1097297" y="1087816"/>
                  </a:lnTo>
                  <a:lnTo>
                    <a:pt x="1107848" y="1087816"/>
                  </a:lnTo>
                  <a:lnTo>
                    <a:pt x="1107848" y="1093851"/>
                  </a:lnTo>
                  <a:lnTo>
                    <a:pt x="1111993" y="1093851"/>
                  </a:lnTo>
                  <a:lnTo>
                    <a:pt x="1111993" y="1104412"/>
                  </a:lnTo>
                  <a:lnTo>
                    <a:pt x="1122544" y="1104412"/>
                  </a:lnTo>
                  <a:lnTo>
                    <a:pt x="1122544" y="1110447"/>
                  </a:lnTo>
                  <a:lnTo>
                    <a:pt x="1141636" y="1110447"/>
                  </a:lnTo>
                  <a:lnTo>
                    <a:pt x="1141636" y="1116482"/>
                  </a:lnTo>
                  <a:lnTo>
                    <a:pt x="1147917" y="1116482"/>
                  </a:lnTo>
                  <a:lnTo>
                    <a:pt x="1147917" y="1122518"/>
                  </a:lnTo>
                  <a:lnTo>
                    <a:pt x="1150052" y="1122518"/>
                  </a:lnTo>
                  <a:lnTo>
                    <a:pt x="1150052" y="1128553"/>
                  </a:lnTo>
                  <a:lnTo>
                    <a:pt x="1152187" y="1128553"/>
                  </a:lnTo>
                  <a:lnTo>
                    <a:pt x="1152187" y="1134588"/>
                  </a:lnTo>
                  <a:lnTo>
                    <a:pt x="1175299" y="1134588"/>
                  </a:lnTo>
                  <a:lnTo>
                    <a:pt x="1175299" y="1146658"/>
                  </a:lnTo>
                  <a:lnTo>
                    <a:pt x="1185850" y="1146658"/>
                  </a:lnTo>
                  <a:lnTo>
                    <a:pt x="1185850" y="1152693"/>
                  </a:lnTo>
                  <a:lnTo>
                    <a:pt x="1187985" y="1152693"/>
                  </a:lnTo>
                  <a:lnTo>
                    <a:pt x="1187985" y="1158728"/>
                  </a:lnTo>
                  <a:lnTo>
                    <a:pt x="1194391" y="1158728"/>
                  </a:lnTo>
                  <a:lnTo>
                    <a:pt x="1194391" y="1163254"/>
                  </a:lnTo>
                  <a:lnTo>
                    <a:pt x="1211222" y="1163254"/>
                  </a:lnTo>
                  <a:lnTo>
                    <a:pt x="1211222" y="1169289"/>
                  </a:lnTo>
                  <a:lnTo>
                    <a:pt x="1219638" y="1169289"/>
                  </a:lnTo>
                  <a:lnTo>
                    <a:pt x="1219638" y="1175324"/>
                  </a:lnTo>
                  <a:lnTo>
                    <a:pt x="1226044" y="1181359"/>
                  </a:lnTo>
                  <a:lnTo>
                    <a:pt x="1242875" y="1181359"/>
                  </a:lnTo>
                  <a:lnTo>
                    <a:pt x="1242875" y="1187394"/>
                  </a:lnTo>
                  <a:lnTo>
                    <a:pt x="1263977" y="1187394"/>
                  </a:lnTo>
                  <a:lnTo>
                    <a:pt x="1263977" y="1193429"/>
                  </a:lnTo>
                  <a:lnTo>
                    <a:pt x="1270257" y="1193429"/>
                  </a:lnTo>
                  <a:lnTo>
                    <a:pt x="1270257" y="1205499"/>
                  </a:lnTo>
                  <a:lnTo>
                    <a:pt x="1272393" y="1205499"/>
                  </a:lnTo>
                  <a:lnTo>
                    <a:pt x="1272393" y="1211534"/>
                  </a:lnTo>
                  <a:lnTo>
                    <a:pt x="1274528" y="1217569"/>
                  </a:lnTo>
                  <a:lnTo>
                    <a:pt x="1285079" y="1217569"/>
                  </a:lnTo>
                  <a:lnTo>
                    <a:pt x="1285079" y="1223604"/>
                  </a:lnTo>
                  <a:lnTo>
                    <a:pt x="1291359" y="1223604"/>
                  </a:lnTo>
                  <a:lnTo>
                    <a:pt x="1291359" y="1229639"/>
                  </a:lnTo>
                  <a:lnTo>
                    <a:pt x="1304045" y="1229639"/>
                  </a:lnTo>
                  <a:lnTo>
                    <a:pt x="1304045" y="1235675"/>
                  </a:lnTo>
                  <a:lnTo>
                    <a:pt x="1312461" y="1235675"/>
                  </a:lnTo>
                  <a:lnTo>
                    <a:pt x="1312461" y="1241710"/>
                  </a:lnTo>
                  <a:lnTo>
                    <a:pt x="1323012" y="1241710"/>
                  </a:lnTo>
                  <a:lnTo>
                    <a:pt x="1323012" y="1247745"/>
                  </a:lnTo>
                  <a:lnTo>
                    <a:pt x="1335698" y="1247745"/>
                  </a:lnTo>
                  <a:lnTo>
                    <a:pt x="1335698" y="1253780"/>
                  </a:lnTo>
                  <a:lnTo>
                    <a:pt x="1337833" y="1253780"/>
                  </a:lnTo>
                  <a:lnTo>
                    <a:pt x="1339969" y="1253780"/>
                  </a:lnTo>
                  <a:lnTo>
                    <a:pt x="1339969" y="1258306"/>
                  </a:lnTo>
                  <a:lnTo>
                    <a:pt x="1367351" y="1258306"/>
                  </a:lnTo>
                  <a:lnTo>
                    <a:pt x="1367351" y="1264341"/>
                  </a:lnTo>
                  <a:lnTo>
                    <a:pt x="1375767" y="1270376"/>
                  </a:lnTo>
                  <a:lnTo>
                    <a:pt x="1392724" y="1270376"/>
                  </a:lnTo>
                  <a:lnTo>
                    <a:pt x="1392724" y="1276411"/>
                  </a:lnTo>
                  <a:lnTo>
                    <a:pt x="1426512" y="1276411"/>
                  </a:lnTo>
                  <a:lnTo>
                    <a:pt x="1426512" y="1282446"/>
                  </a:lnTo>
                  <a:lnTo>
                    <a:pt x="1430657" y="1282446"/>
                  </a:lnTo>
                  <a:lnTo>
                    <a:pt x="1430657" y="1288481"/>
                  </a:lnTo>
                  <a:lnTo>
                    <a:pt x="1439072" y="1288481"/>
                  </a:lnTo>
                  <a:lnTo>
                    <a:pt x="1439072" y="1294516"/>
                  </a:lnTo>
                  <a:lnTo>
                    <a:pt x="1441208" y="1294516"/>
                  </a:lnTo>
                  <a:lnTo>
                    <a:pt x="1441208" y="1300551"/>
                  </a:lnTo>
                  <a:lnTo>
                    <a:pt x="1458164" y="1300551"/>
                  </a:lnTo>
                  <a:lnTo>
                    <a:pt x="1458164" y="1306586"/>
                  </a:lnTo>
                  <a:lnTo>
                    <a:pt x="1472860" y="1306586"/>
                  </a:lnTo>
                  <a:lnTo>
                    <a:pt x="1472860" y="1312621"/>
                  </a:lnTo>
                  <a:lnTo>
                    <a:pt x="1491827" y="1312621"/>
                  </a:lnTo>
                  <a:lnTo>
                    <a:pt x="1491827" y="1318656"/>
                  </a:lnTo>
                  <a:lnTo>
                    <a:pt x="1517199" y="1318656"/>
                  </a:lnTo>
                  <a:lnTo>
                    <a:pt x="1517199" y="1330726"/>
                  </a:lnTo>
                  <a:lnTo>
                    <a:pt x="1557268" y="1330726"/>
                  </a:lnTo>
                  <a:lnTo>
                    <a:pt x="1557268" y="1336761"/>
                  </a:lnTo>
                  <a:lnTo>
                    <a:pt x="1561538" y="1342796"/>
                  </a:lnTo>
                  <a:lnTo>
                    <a:pt x="1572089" y="1342796"/>
                  </a:lnTo>
                  <a:lnTo>
                    <a:pt x="1572089" y="1348832"/>
                  </a:lnTo>
                  <a:lnTo>
                    <a:pt x="1584776" y="1348832"/>
                  </a:lnTo>
                  <a:lnTo>
                    <a:pt x="1584776" y="1353358"/>
                  </a:lnTo>
                  <a:lnTo>
                    <a:pt x="1599472" y="1353358"/>
                  </a:lnTo>
                  <a:lnTo>
                    <a:pt x="1599472" y="1359393"/>
                  </a:lnTo>
                  <a:lnTo>
                    <a:pt x="1603742" y="1359393"/>
                  </a:lnTo>
                  <a:lnTo>
                    <a:pt x="1603742" y="1365428"/>
                  </a:lnTo>
                  <a:lnTo>
                    <a:pt x="1607887" y="1365428"/>
                  </a:lnTo>
                  <a:lnTo>
                    <a:pt x="1607887" y="1371463"/>
                  </a:lnTo>
                  <a:lnTo>
                    <a:pt x="1654362" y="1371463"/>
                  </a:lnTo>
                  <a:lnTo>
                    <a:pt x="1660642" y="1371463"/>
                  </a:lnTo>
                  <a:lnTo>
                    <a:pt x="1660642" y="1383533"/>
                  </a:lnTo>
                  <a:lnTo>
                    <a:pt x="1662777" y="1389568"/>
                  </a:lnTo>
                  <a:lnTo>
                    <a:pt x="1671193" y="1389568"/>
                  </a:lnTo>
                  <a:lnTo>
                    <a:pt x="1702846" y="1389568"/>
                  </a:lnTo>
                  <a:lnTo>
                    <a:pt x="1702846" y="1395603"/>
                  </a:lnTo>
                  <a:lnTo>
                    <a:pt x="1709252" y="1395603"/>
                  </a:lnTo>
                  <a:lnTo>
                    <a:pt x="1709252" y="1401638"/>
                  </a:lnTo>
                  <a:lnTo>
                    <a:pt x="1726083" y="1401638"/>
                  </a:lnTo>
                  <a:lnTo>
                    <a:pt x="1726083" y="1407673"/>
                  </a:lnTo>
                  <a:lnTo>
                    <a:pt x="1732489" y="1407673"/>
                  </a:lnTo>
                  <a:lnTo>
                    <a:pt x="1732489" y="1413708"/>
                  </a:lnTo>
                  <a:lnTo>
                    <a:pt x="1757736" y="1413708"/>
                  </a:lnTo>
                  <a:lnTo>
                    <a:pt x="1757736" y="1419743"/>
                  </a:lnTo>
                  <a:lnTo>
                    <a:pt x="1762006" y="1419743"/>
                  </a:lnTo>
                  <a:lnTo>
                    <a:pt x="1762006" y="1425778"/>
                  </a:lnTo>
                  <a:lnTo>
                    <a:pt x="1825312" y="1425778"/>
                  </a:lnTo>
                  <a:lnTo>
                    <a:pt x="1825312" y="1431813"/>
                  </a:lnTo>
                  <a:lnTo>
                    <a:pt x="1827447" y="1431813"/>
                  </a:lnTo>
                  <a:lnTo>
                    <a:pt x="1827447" y="1437848"/>
                  </a:lnTo>
                  <a:lnTo>
                    <a:pt x="1844278" y="1437848"/>
                  </a:lnTo>
                  <a:lnTo>
                    <a:pt x="1844278" y="1443883"/>
                  </a:lnTo>
                  <a:lnTo>
                    <a:pt x="1909719" y="1443883"/>
                  </a:lnTo>
                  <a:lnTo>
                    <a:pt x="1909719" y="1449918"/>
                  </a:lnTo>
                  <a:lnTo>
                    <a:pt x="1911855" y="1449918"/>
                  </a:lnTo>
                  <a:lnTo>
                    <a:pt x="1922406" y="1449918"/>
                  </a:lnTo>
                  <a:lnTo>
                    <a:pt x="1922406" y="1455953"/>
                  </a:lnTo>
                  <a:lnTo>
                    <a:pt x="1930821" y="1455953"/>
                  </a:lnTo>
                  <a:lnTo>
                    <a:pt x="1930821" y="1461989"/>
                  </a:lnTo>
                  <a:lnTo>
                    <a:pt x="1975160" y="1461989"/>
                  </a:lnTo>
                  <a:lnTo>
                    <a:pt x="1983576" y="1461989"/>
                  </a:lnTo>
                  <a:lnTo>
                    <a:pt x="1983576" y="1468024"/>
                  </a:lnTo>
                  <a:lnTo>
                    <a:pt x="1987721" y="1468024"/>
                  </a:lnTo>
                  <a:lnTo>
                    <a:pt x="2006813" y="1468024"/>
                  </a:lnTo>
                  <a:lnTo>
                    <a:pt x="2013093" y="1468024"/>
                  </a:lnTo>
                  <a:lnTo>
                    <a:pt x="2013093" y="1474059"/>
                  </a:lnTo>
                  <a:lnTo>
                    <a:pt x="2015229" y="1474059"/>
                  </a:lnTo>
                  <a:lnTo>
                    <a:pt x="2097501" y="1474059"/>
                  </a:lnTo>
                  <a:lnTo>
                    <a:pt x="2097501" y="1480094"/>
                  </a:lnTo>
                  <a:lnTo>
                    <a:pt x="2110187" y="1480094"/>
                  </a:lnTo>
                  <a:lnTo>
                    <a:pt x="2110187" y="1486129"/>
                  </a:lnTo>
                  <a:lnTo>
                    <a:pt x="2114332" y="1486129"/>
                  </a:lnTo>
                  <a:lnTo>
                    <a:pt x="2114332" y="1493672"/>
                  </a:lnTo>
                  <a:lnTo>
                    <a:pt x="2120738" y="1493672"/>
                  </a:lnTo>
                  <a:lnTo>
                    <a:pt x="2131289" y="1493672"/>
                  </a:lnTo>
                  <a:lnTo>
                    <a:pt x="2131289" y="1499708"/>
                  </a:lnTo>
                  <a:lnTo>
                    <a:pt x="2194595" y="1499708"/>
                  </a:lnTo>
                  <a:lnTo>
                    <a:pt x="2200875" y="1505743"/>
                  </a:lnTo>
                  <a:lnTo>
                    <a:pt x="2279002" y="1505743"/>
                  </a:lnTo>
                  <a:lnTo>
                    <a:pt x="2340172" y="1505743"/>
                  </a:lnTo>
                  <a:lnTo>
                    <a:pt x="2346453" y="1505743"/>
                  </a:lnTo>
                  <a:lnTo>
                    <a:pt x="2352859" y="1505743"/>
                  </a:lnTo>
                  <a:lnTo>
                    <a:pt x="2359139" y="1505743"/>
                  </a:lnTo>
                  <a:lnTo>
                    <a:pt x="2384511" y="1505743"/>
                  </a:lnTo>
                  <a:lnTo>
                    <a:pt x="2384511" y="1513286"/>
                  </a:lnTo>
                  <a:lnTo>
                    <a:pt x="2437266" y="1513286"/>
                  </a:lnTo>
                  <a:lnTo>
                    <a:pt x="2437266" y="1519321"/>
                  </a:lnTo>
                  <a:lnTo>
                    <a:pt x="2449952" y="1519321"/>
                  </a:lnTo>
                  <a:lnTo>
                    <a:pt x="2449952" y="1526865"/>
                  </a:lnTo>
                  <a:lnTo>
                    <a:pt x="2468919" y="1526865"/>
                  </a:lnTo>
                  <a:lnTo>
                    <a:pt x="2468919" y="1532900"/>
                  </a:lnTo>
                  <a:lnTo>
                    <a:pt x="2481605" y="1532900"/>
                  </a:lnTo>
                  <a:lnTo>
                    <a:pt x="2481605" y="1538935"/>
                  </a:lnTo>
                  <a:lnTo>
                    <a:pt x="2498437" y="1538935"/>
                  </a:lnTo>
                  <a:lnTo>
                    <a:pt x="2498437" y="1546479"/>
                  </a:lnTo>
                  <a:lnTo>
                    <a:pt x="2508987" y="1546479"/>
                  </a:lnTo>
                  <a:lnTo>
                    <a:pt x="2508987" y="1552514"/>
                  </a:lnTo>
                  <a:lnTo>
                    <a:pt x="2603946" y="1552514"/>
                  </a:lnTo>
                  <a:lnTo>
                    <a:pt x="2603946" y="1560058"/>
                  </a:lnTo>
                  <a:lnTo>
                    <a:pt x="2646150" y="1560058"/>
                  </a:lnTo>
                  <a:lnTo>
                    <a:pt x="2669387" y="1560058"/>
                  </a:lnTo>
                  <a:lnTo>
                    <a:pt x="2669387" y="1566093"/>
                  </a:lnTo>
                  <a:lnTo>
                    <a:pt x="2675667" y="1566093"/>
                  </a:lnTo>
                  <a:lnTo>
                    <a:pt x="2701039" y="1566093"/>
                  </a:lnTo>
                  <a:lnTo>
                    <a:pt x="2701039" y="1573637"/>
                  </a:lnTo>
                  <a:lnTo>
                    <a:pt x="2703175" y="1573637"/>
                  </a:lnTo>
                  <a:lnTo>
                    <a:pt x="2730557" y="1573637"/>
                  </a:lnTo>
                  <a:lnTo>
                    <a:pt x="2741108" y="1573637"/>
                  </a:lnTo>
                  <a:lnTo>
                    <a:pt x="2741108" y="1581181"/>
                  </a:lnTo>
                  <a:lnTo>
                    <a:pt x="2743243" y="1587216"/>
                  </a:lnTo>
                  <a:lnTo>
                    <a:pt x="2766480" y="1587216"/>
                  </a:lnTo>
                  <a:lnTo>
                    <a:pt x="2787582" y="1587216"/>
                  </a:lnTo>
                  <a:lnTo>
                    <a:pt x="2787582" y="1594759"/>
                  </a:lnTo>
                  <a:lnTo>
                    <a:pt x="2793863" y="1594759"/>
                  </a:lnTo>
                  <a:lnTo>
                    <a:pt x="2793863" y="1602303"/>
                  </a:lnTo>
                  <a:lnTo>
                    <a:pt x="2827651" y="1602303"/>
                  </a:lnTo>
                  <a:lnTo>
                    <a:pt x="2827651" y="1609847"/>
                  </a:lnTo>
                  <a:lnTo>
                    <a:pt x="2831796" y="1615882"/>
                  </a:lnTo>
                  <a:lnTo>
                    <a:pt x="2848753" y="1615882"/>
                  </a:lnTo>
                  <a:lnTo>
                    <a:pt x="2850888" y="1615882"/>
                  </a:lnTo>
                  <a:lnTo>
                    <a:pt x="2850888" y="1623426"/>
                  </a:lnTo>
                  <a:lnTo>
                    <a:pt x="2924744" y="1623426"/>
                  </a:lnTo>
                  <a:lnTo>
                    <a:pt x="2924744" y="1630970"/>
                  </a:lnTo>
                  <a:lnTo>
                    <a:pt x="2960542" y="1630970"/>
                  </a:lnTo>
                  <a:lnTo>
                    <a:pt x="2968958" y="1630970"/>
                  </a:lnTo>
                  <a:lnTo>
                    <a:pt x="2988050" y="1630970"/>
                  </a:lnTo>
                  <a:lnTo>
                    <a:pt x="2996466" y="1630970"/>
                  </a:lnTo>
                  <a:lnTo>
                    <a:pt x="3002746" y="1630970"/>
                  </a:lnTo>
                  <a:lnTo>
                    <a:pt x="3002746" y="1638513"/>
                  </a:lnTo>
                  <a:lnTo>
                    <a:pt x="3011162" y="1638513"/>
                  </a:lnTo>
                  <a:lnTo>
                    <a:pt x="3017568" y="1638513"/>
                  </a:lnTo>
                  <a:lnTo>
                    <a:pt x="3017568" y="1647566"/>
                  </a:lnTo>
                  <a:lnTo>
                    <a:pt x="3047085" y="1647566"/>
                  </a:lnTo>
                  <a:lnTo>
                    <a:pt x="3047085" y="1655110"/>
                  </a:lnTo>
                  <a:lnTo>
                    <a:pt x="3087154" y="1655110"/>
                  </a:lnTo>
                  <a:lnTo>
                    <a:pt x="3087154" y="1662654"/>
                  </a:lnTo>
                  <a:lnTo>
                    <a:pt x="3169426" y="1662654"/>
                  </a:lnTo>
                  <a:lnTo>
                    <a:pt x="3192663" y="1662654"/>
                  </a:lnTo>
                  <a:lnTo>
                    <a:pt x="3215900" y="1662654"/>
                  </a:lnTo>
                  <a:lnTo>
                    <a:pt x="3239137" y="1662654"/>
                  </a:lnTo>
                  <a:lnTo>
                    <a:pt x="3262374" y="1662654"/>
                  </a:lnTo>
                  <a:lnTo>
                    <a:pt x="3300307" y="1662654"/>
                  </a:lnTo>
                  <a:lnTo>
                    <a:pt x="3300307" y="1671706"/>
                  </a:lnTo>
                  <a:lnTo>
                    <a:pt x="3302443" y="1671706"/>
                  </a:lnTo>
                  <a:lnTo>
                    <a:pt x="3331960" y="1671706"/>
                  </a:lnTo>
                  <a:lnTo>
                    <a:pt x="3342511" y="1671706"/>
                  </a:lnTo>
                  <a:lnTo>
                    <a:pt x="3342511" y="1680759"/>
                  </a:lnTo>
                  <a:lnTo>
                    <a:pt x="3350927" y="1680759"/>
                  </a:lnTo>
                  <a:lnTo>
                    <a:pt x="3390995" y="1680759"/>
                  </a:lnTo>
                  <a:lnTo>
                    <a:pt x="3420639" y="1680759"/>
                  </a:lnTo>
                  <a:lnTo>
                    <a:pt x="3420639" y="1691320"/>
                  </a:lnTo>
                  <a:lnTo>
                    <a:pt x="3422648" y="1691320"/>
                  </a:lnTo>
                  <a:lnTo>
                    <a:pt x="3422648" y="1701881"/>
                  </a:lnTo>
                  <a:lnTo>
                    <a:pt x="3439605" y="1701881"/>
                  </a:lnTo>
                  <a:lnTo>
                    <a:pt x="3439605" y="1710934"/>
                  </a:lnTo>
                  <a:lnTo>
                    <a:pt x="3502911" y="1710934"/>
                  </a:lnTo>
                  <a:lnTo>
                    <a:pt x="3517607" y="1710934"/>
                  </a:lnTo>
                  <a:lnTo>
                    <a:pt x="3517607" y="1723004"/>
                  </a:lnTo>
                  <a:lnTo>
                    <a:pt x="3528158" y="1723004"/>
                  </a:lnTo>
                  <a:lnTo>
                    <a:pt x="3528158" y="1733565"/>
                  </a:lnTo>
                  <a:lnTo>
                    <a:pt x="3591463" y="1733565"/>
                  </a:lnTo>
                  <a:lnTo>
                    <a:pt x="3618971" y="1733565"/>
                  </a:lnTo>
                  <a:lnTo>
                    <a:pt x="3621106" y="1733565"/>
                  </a:lnTo>
                  <a:lnTo>
                    <a:pt x="3673861" y="1733565"/>
                  </a:lnTo>
                  <a:lnTo>
                    <a:pt x="3673861" y="1747144"/>
                  </a:lnTo>
                  <a:lnTo>
                    <a:pt x="3680141" y="1747144"/>
                  </a:lnTo>
                  <a:lnTo>
                    <a:pt x="3696973" y="1747144"/>
                  </a:lnTo>
                  <a:lnTo>
                    <a:pt x="3707523" y="1747144"/>
                  </a:lnTo>
                  <a:lnTo>
                    <a:pt x="3711794" y="1747144"/>
                  </a:lnTo>
                  <a:lnTo>
                    <a:pt x="3737166" y="1747144"/>
                  </a:lnTo>
                  <a:lnTo>
                    <a:pt x="3743447" y="1747144"/>
                  </a:lnTo>
                  <a:lnTo>
                    <a:pt x="3760278" y="1747144"/>
                  </a:lnTo>
                  <a:lnTo>
                    <a:pt x="3770829" y="1747144"/>
                  </a:lnTo>
                  <a:lnTo>
                    <a:pt x="3808888" y="1747144"/>
                  </a:lnTo>
                  <a:lnTo>
                    <a:pt x="3872193" y="1747144"/>
                  </a:lnTo>
                  <a:lnTo>
                    <a:pt x="3874329" y="1747144"/>
                  </a:lnTo>
                  <a:lnTo>
                    <a:pt x="3893295" y="1747144"/>
                  </a:lnTo>
                  <a:lnTo>
                    <a:pt x="3905981" y="1747144"/>
                  </a:lnTo>
                  <a:lnTo>
                    <a:pt x="3927083" y="1747144"/>
                  </a:lnTo>
                  <a:lnTo>
                    <a:pt x="3929093" y="1747144"/>
                  </a:lnTo>
                  <a:lnTo>
                    <a:pt x="3962881" y="1747144"/>
                  </a:lnTo>
                  <a:lnTo>
                    <a:pt x="3998805" y="1747144"/>
                  </a:lnTo>
                  <a:lnTo>
                    <a:pt x="4013500" y="1747144"/>
                  </a:lnTo>
                  <a:lnTo>
                    <a:pt x="4043144" y="1747144"/>
                  </a:lnTo>
                  <a:lnTo>
                    <a:pt x="4053695" y="1747144"/>
                  </a:lnTo>
                  <a:lnTo>
                    <a:pt x="4066255" y="1747144"/>
                  </a:lnTo>
                  <a:lnTo>
                    <a:pt x="4131696" y="1747144"/>
                  </a:lnTo>
                </a:path>
              </a:pathLst>
            </a:custGeom>
            <a:noFill/>
            <a:ln w="32152" cap="flat">
              <a:solidFill>
                <a:srgbClr val="5E8298"/>
              </a:solid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0798A638-5A70-6B05-507B-ABCE162B67E3}"/>
                </a:ext>
              </a:extLst>
            </p:cNvPr>
            <p:cNvSpPr/>
            <p:nvPr/>
          </p:nvSpPr>
          <p:spPr>
            <a:xfrm>
              <a:off x="1664391" y="207722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32BE12A7-5512-F491-E424-1E3368B33F0A}"/>
                </a:ext>
              </a:extLst>
            </p:cNvPr>
            <p:cNvSpPr/>
            <p:nvPr/>
          </p:nvSpPr>
          <p:spPr>
            <a:xfrm>
              <a:off x="1677077" y="208325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196B0533-BCD7-6A62-C7A8-BCFFEFF74264}"/>
                </a:ext>
              </a:extLst>
            </p:cNvPr>
            <p:cNvSpPr/>
            <p:nvPr/>
          </p:nvSpPr>
          <p:spPr>
            <a:xfrm>
              <a:off x="2016842" y="2564552"/>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7622FF-E988-8517-DCAE-C60EB3902A77}"/>
                </a:ext>
              </a:extLst>
            </p:cNvPr>
            <p:cNvSpPr/>
            <p:nvPr/>
          </p:nvSpPr>
          <p:spPr>
            <a:xfrm>
              <a:off x="2652034" y="305489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8E4C69A-273F-7C6D-3782-2A22430028A7}"/>
                </a:ext>
              </a:extLst>
            </p:cNvPr>
            <p:cNvSpPr/>
            <p:nvPr/>
          </p:nvSpPr>
          <p:spPr>
            <a:xfrm>
              <a:off x="3112004" y="326763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1D9C6537-0FEE-9B97-372D-9DED42CAA264}"/>
                </a:ext>
              </a:extLst>
            </p:cNvPr>
            <p:cNvSpPr/>
            <p:nvPr/>
          </p:nvSpPr>
          <p:spPr>
            <a:xfrm>
              <a:off x="3369497" y="334609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002A22FD-D705-062A-CB58-4AB537D4E184}"/>
                </a:ext>
              </a:extLst>
            </p:cNvPr>
            <p:cNvSpPr/>
            <p:nvPr/>
          </p:nvSpPr>
          <p:spPr>
            <a:xfrm>
              <a:off x="3432803" y="335816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7745050C-F2C3-3252-8FA1-7FC408438677}"/>
                </a:ext>
              </a:extLst>
            </p:cNvPr>
            <p:cNvSpPr/>
            <p:nvPr/>
          </p:nvSpPr>
          <p:spPr>
            <a:xfrm>
              <a:off x="3445364" y="336419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B58A173-06C3-9E7B-FA79-4D7A0575D4DB}"/>
                </a:ext>
              </a:extLst>
            </p:cNvPr>
            <p:cNvSpPr/>
            <p:nvPr/>
          </p:nvSpPr>
          <p:spPr>
            <a:xfrm>
              <a:off x="3472871" y="337023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7552E84D-6EA4-122E-2A81-6A43955F99E3}"/>
                </a:ext>
              </a:extLst>
            </p:cNvPr>
            <p:cNvSpPr/>
            <p:nvPr/>
          </p:nvSpPr>
          <p:spPr>
            <a:xfrm>
              <a:off x="3578381" y="338984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B61018A3-61A9-2253-3743-FAD5EB5DCC49}"/>
                </a:ext>
              </a:extLst>
            </p:cNvPr>
            <p:cNvSpPr/>
            <p:nvPr/>
          </p:nvSpPr>
          <p:spPr>
            <a:xfrm>
              <a:off x="3652237" y="339587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86A6354B-8DC4-8294-B8B4-B20A807058E0}"/>
                </a:ext>
              </a:extLst>
            </p:cNvPr>
            <p:cNvSpPr/>
            <p:nvPr/>
          </p:nvSpPr>
          <p:spPr>
            <a:xfrm>
              <a:off x="3736645" y="340191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052FEACD-5F64-C532-D2B3-243B8F5270D6}"/>
                </a:ext>
              </a:extLst>
            </p:cNvPr>
            <p:cNvSpPr/>
            <p:nvPr/>
          </p:nvSpPr>
          <p:spPr>
            <a:xfrm>
              <a:off x="3804095" y="340191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AC26CDCD-3031-DC41-3315-19FDDC65DF1D}"/>
                </a:ext>
              </a:extLst>
            </p:cNvPr>
            <p:cNvSpPr/>
            <p:nvPr/>
          </p:nvSpPr>
          <p:spPr>
            <a:xfrm>
              <a:off x="3816782" y="3401914"/>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B24660F-0D78-4221-0CF1-B9E6B3D6C75B}"/>
                </a:ext>
              </a:extLst>
            </p:cNvPr>
            <p:cNvSpPr/>
            <p:nvPr/>
          </p:nvSpPr>
          <p:spPr>
            <a:xfrm>
              <a:off x="4103792" y="3456229"/>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F934E419-8E55-3099-3385-A430FF385635}"/>
                </a:ext>
              </a:extLst>
            </p:cNvPr>
            <p:cNvSpPr/>
            <p:nvPr/>
          </p:nvSpPr>
          <p:spPr>
            <a:xfrm>
              <a:off x="4160817" y="346980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C50A64F8-1D17-D839-18DB-F287EB0282AF}"/>
                </a:ext>
              </a:extLst>
            </p:cNvPr>
            <p:cNvSpPr/>
            <p:nvPr/>
          </p:nvSpPr>
          <p:spPr>
            <a:xfrm>
              <a:off x="4188200" y="346980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83C9BDAE-6013-DEA1-861E-6867EACCAE40}"/>
                </a:ext>
              </a:extLst>
            </p:cNvPr>
            <p:cNvSpPr/>
            <p:nvPr/>
          </p:nvSpPr>
          <p:spPr>
            <a:xfrm>
              <a:off x="4224123" y="348338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3FDCCBAF-A8B5-EC96-DE04-7EBAE937B28B}"/>
                </a:ext>
              </a:extLst>
            </p:cNvPr>
            <p:cNvSpPr/>
            <p:nvPr/>
          </p:nvSpPr>
          <p:spPr>
            <a:xfrm>
              <a:off x="4306395" y="351205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3769EBBE-EFEC-3B42-5762-CECE956AF42A}"/>
                </a:ext>
              </a:extLst>
            </p:cNvPr>
            <p:cNvSpPr/>
            <p:nvPr/>
          </p:nvSpPr>
          <p:spPr>
            <a:xfrm>
              <a:off x="4418185" y="352714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AF4B9710-1D25-C89B-5F02-C37C1A9E8940}"/>
                </a:ext>
              </a:extLst>
            </p:cNvPr>
            <p:cNvSpPr/>
            <p:nvPr/>
          </p:nvSpPr>
          <p:spPr>
            <a:xfrm>
              <a:off x="4426601" y="352714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7635C75D-9A08-5379-0293-14EAE8479F9D}"/>
                </a:ext>
              </a:extLst>
            </p:cNvPr>
            <p:cNvSpPr/>
            <p:nvPr/>
          </p:nvSpPr>
          <p:spPr>
            <a:xfrm>
              <a:off x="4445693" y="352714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EB38DC6E-843A-CC6B-CF57-D288DE76A1B5}"/>
                </a:ext>
              </a:extLst>
            </p:cNvPr>
            <p:cNvSpPr/>
            <p:nvPr/>
          </p:nvSpPr>
          <p:spPr>
            <a:xfrm>
              <a:off x="4454108" y="3527141"/>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6C0D1CD9-8277-C26A-9F30-FFD5071DABDA}"/>
                </a:ext>
              </a:extLst>
            </p:cNvPr>
            <p:cNvSpPr/>
            <p:nvPr/>
          </p:nvSpPr>
          <p:spPr>
            <a:xfrm>
              <a:off x="4627068" y="355882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1A840EF0-EE69-C3B4-3CD6-0D6EAC387CB0}"/>
                </a:ext>
              </a:extLst>
            </p:cNvPr>
            <p:cNvSpPr/>
            <p:nvPr/>
          </p:nvSpPr>
          <p:spPr>
            <a:xfrm>
              <a:off x="4650305" y="355882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39ED0320-E253-5CB7-A250-390EC9C085D6}"/>
                </a:ext>
              </a:extLst>
            </p:cNvPr>
            <p:cNvSpPr/>
            <p:nvPr/>
          </p:nvSpPr>
          <p:spPr>
            <a:xfrm>
              <a:off x="4673543" y="355882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4683C719-D445-1921-3D2E-749827EDAB37}"/>
                </a:ext>
              </a:extLst>
            </p:cNvPr>
            <p:cNvSpPr/>
            <p:nvPr/>
          </p:nvSpPr>
          <p:spPr>
            <a:xfrm>
              <a:off x="4696780" y="355882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57032DE-7522-0458-749F-174215305E3D}"/>
                </a:ext>
              </a:extLst>
            </p:cNvPr>
            <p:cNvSpPr/>
            <p:nvPr/>
          </p:nvSpPr>
          <p:spPr>
            <a:xfrm>
              <a:off x="4720017" y="355882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B08F3A-1C08-85B9-B39B-52F5EE81C295}"/>
                </a:ext>
              </a:extLst>
            </p:cNvPr>
            <p:cNvSpPr/>
            <p:nvPr/>
          </p:nvSpPr>
          <p:spPr>
            <a:xfrm>
              <a:off x="4760085" y="356787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784146DE-1DAC-7F4B-B7C3-262E57A23467}"/>
                </a:ext>
              </a:extLst>
            </p:cNvPr>
            <p:cNvSpPr/>
            <p:nvPr/>
          </p:nvSpPr>
          <p:spPr>
            <a:xfrm>
              <a:off x="4789603" y="3567878"/>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51CF1D7C-E47B-A030-C7FC-645DAEEFC39D}"/>
                </a:ext>
              </a:extLst>
            </p:cNvPr>
            <p:cNvSpPr/>
            <p:nvPr/>
          </p:nvSpPr>
          <p:spPr>
            <a:xfrm>
              <a:off x="4808570" y="357693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1288C494-BCDB-A2C2-A49C-796B10329B36}"/>
                </a:ext>
              </a:extLst>
            </p:cNvPr>
            <p:cNvSpPr/>
            <p:nvPr/>
          </p:nvSpPr>
          <p:spPr>
            <a:xfrm>
              <a:off x="4848638" y="3576930"/>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DD9FD65-2756-0EFB-AF91-59BF8E8F3577}"/>
                </a:ext>
              </a:extLst>
            </p:cNvPr>
            <p:cNvSpPr/>
            <p:nvPr/>
          </p:nvSpPr>
          <p:spPr>
            <a:xfrm>
              <a:off x="4880291" y="3598053"/>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58E5F50-59A8-6121-A316-4190E130BAB2}"/>
                </a:ext>
              </a:extLst>
            </p:cNvPr>
            <p:cNvSpPr/>
            <p:nvPr/>
          </p:nvSpPr>
          <p:spPr>
            <a:xfrm>
              <a:off x="4897248" y="360710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E520683E-46BA-99F6-F171-3ADE536F04FC}"/>
                </a:ext>
              </a:extLst>
            </p:cNvPr>
            <p:cNvSpPr/>
            <p:nvPr/>
          </p:nvSpPr>
          <p:spPr>
            <a:xfrm>
              <a:off x="4960553" y="3607105"/>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6C918739-1D46-CB97-F4C2-C53D94604E83}"/>
                </a:ext>
              </a:extLst>
            </p:cNvPr>
            <p:cNvSpPr/>
            <p:nvPr/>
          </p:nvSpPr>
          <p:spPr>
            <a:xfrm>
              <a:off x="5049106" y="362973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117DD9F7-56F2-7C49-DC4E-6A56AD23D568}"/>
                </a:ext>
              </a:extLst>
            </p:cNvPr>
            <p:cNvSpPr/>
            <p:nvPr/>
          </p:nvSpPr>
          <p:spPr>
            <a:xfrm>
              <a:off x="5076613" y="3629737"/>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73446F2-129E-A140-2EF2-A7B1C8728164}"/>
                </a:ext>
              </a:extLst>
            </p:cNvPr>
            <p:cNvSpPr/>
            <p:nvPr/>
          </p:nvSpPr>
          <p:spPr>
            <a:xfrm>
              <a:off x="5154615"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C64BE550-13B0-35B7-C41E-1CA8B075212E}"/>
                </a:ext>
              </a:extLst>
            </p:cNvPr>
            <p:cNvSpPr/>
            <p:nvPr/>
          </p:nvSpPr>
          <p:spPr>
            <a:xfrm>
              <a:off x="5165166"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ACF87EB6-82FB-14C5-F92E-77B052E3718A}"/>
                </a:ext>
              </a:extLst>
            </p:cNvPr>
            <p:cNvSpPr/>
            <p:nvPr/>
          </p:nvSpPr>
          <p:spPr>
            <a:xfrm>
              <a:off x="5194809"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837D437B-6EA5-E680-5C29-49ED3B8A3BBB}"/>
                </a:ext>
              </a:extLst>
            </p:cNvPr>
            <p:cNvSpPr/>
            <p:nvPr/>
          </p:nvSpPr>
          <p:spPr>
            <a:xfrm>
              <a:off x="5201089"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57F47BE-E842-9D67-4DDD-F17C86AA0159}"/>
                </a:ext>
              </a:extLst>
            </p:cNvPr>
            <p:cNvSpPr/>
            <p:nvPr/>
          </p:nvSpPr>
          <p:spPr>
            <a:xfrm>
              <a:off x="5217921"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A8206BB1-06CE-7404-54F0-6BEDACADE54E}"/>
                </a:ext>
              </a:extLst>
            </p:cNvPr>
            <p:cNvSpPr/>
            <p:nvPr/>
          </p:nvSpPr>
          <p:spPr>
            <a:xfrm>
              <a:off x="5228472"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B44D1D6E-0DB0-408F-BF18-7B08B1EC57AF}"/>
                </a:ext>
              </a:extLst>
            </p:cNvPr>
            <p:cNvSpPr/>
            <p:nvPr/>
          </p:nvSpPr>
          <p:spPr>
            <a:xfrm>
              <a:off x="5266530"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62B3AF9-BEE9-B67B-E0DF-834D67C2D111}"/>
                </a:ext>
              </a:extLst>
            </p:cNvPr>
            <p:cNvSpPr/>
            <p:nvPr/>
          </p:nvSpPr>
          <p:spPr>
            <a:xfrm>
              <a:off x="5329836"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FC3D37AE-859D-5715-7631-889EF1A11F45}"/>
                </a:ext>
              </a:extLst>
            </p:cNvPr>
            <p:cNvSpPr/>
            <p:nvPr/>
          </p:nvSpPr>
          <p:spPr>
            <a:xfrm>
              <a:off x="5350938"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181DEAB-3CEB-33B4-E876-5026A416E7A1}"/>
                </a:ext>
              </a:extLst>
            </p:cNvPr>
            <p:cNvSpPr/>
            <p:nvPr/>
          </p:nvSpPr>
          <p:spPr>
            <a:xfrm>
              <a:off x="5363624"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8FDCE212-7C41-FBB9-567A-799C794797EA}"/>
                </a:ext>
              </a:extLst>
            </p:cNvPr>
            <p:cNvSpPr/>
            <p:nvPr/>
          </p:nvSpPr>
          <p:spPr>
            <a:xfrm>
              <a:off x="5384726"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238BBA4-F4A0-A167-E47D-F89402B33D07}"/>
                </a:ext>
              </a:extLst>
            </p:cNvPr>
            <p:cNvSpPr/>
            <p:nvPr/>
          </p:nvSpPr>
          <p:spPr>
            <a:xfrm>
              <a:off x="5386736"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A04A9FAC-AFC7-EA1E-2C53-CD7B2C3F59EE}"/>
                </a:ext>
              </a:extLst>
            </p:cNvPr>
            <p:cNvSpPr/>
            <p:nvPr/>
          </p:nvSpPr>
          <p:spPr>
            <a:xfrm>
              <a:off x="5420524"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5A6A8AA7-5557-875F-CEAF-CD74DB8F6E8D}"/>
                </a:ext>
              </a:extLst>
            </p:cNvPr>
            <p:cNvSpPr/>
            <p:nvPr/>
          </p:nvSpPr>
          <p:spPr>
            <a:xfrm>
              <a:off x="5456447"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3D51DDF-CEE1-495E-5511-A9E1794FC3D4}"/>
                </a:ext>
              </a:extLst>
            </p:cNvPr>
            <p:cNvSpPr/>
            <p:nvPr/>
          </p:nvSpPr>
          <p:spPr>
            <a:xfrm>
              <a:off x="5500786"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23F48C05-B735-156E-75BA-20EB1B00E76E}"/>
                </a:ext>
              </a:extLst>
            </p:cNvPr>
            <p:cNvSpPr/>
            <p:nvPr/>
          </p:nvSpPr>
          <p:spPr>
            <a:xfrm>
              <a:off x="5523898"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CA7C468A-A375-0B3B-1964-824B79BCBA7E}"/>
                </a:ext>
              </a:extLst>
            </p:cNvPr>
            <p:cNvSpPr/>
            <p:nvPr/>
          </p:nvSpPr>
          <p:spPr>
            <a:xfrm>
              <a:off x="5589339" y="3643316"/>
              <a:ext cx="12560" cy="90525"/>
            </a:xfrm>
            <a:custGeom>
              <a:avLst/>
              <a:gdLst>
                <a:gd name="connsiteX0" fmla="*/ 0 w 12560"/>
                <a:gd name="connsiteY0" fmla="*/ 0 h 90525"/>
                <a:gd name="connsiteX1" fmla="*/ 0 w 12560"/>
                <a:gd name="connsiteY1" fmla="*/ 90526 h 90525"/>
              </a:gdLst>
              <a:ahLst/>
              <a:cxnLst>
                <a:cxn ang="0">
                  <a:pos x="connsiteX0" y="connsiteY0"/>
                </a:cxn>
                <a:cxn ang="0">
                  <a:pos x="connsiteX1" y="connsiteY1"/>
                </a:cxn>
              </a:cxnLst>
              <a:rect l="l" t="t" r="r" b="b"/>
              <a:pathLst>
                <a:path w="12560" h="90525">
                  <a:moveTo>
                    <a:pt x="0" y="0"/>
                  </a:moveTo>
                  <a:lnTo>
                    <a:pt x="0" y="90526"/>
                  </a:lnTo>
                </a:path>
              </a:pathLst>
            </a:custGeom>
            <a:ln w="10676" cap="flat">
              <a:solidFill>
                <a:srgbClr val="5E8298"/>
              </a:solid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383576F4-772C-8834-22FA-51ECDCDE6512}"/>
              </a:ext>
            </a:extLst>
          </p:cNvPr>
          <p:cNvSpPr>
            <a:spLocks noGrp="1"/>
          </p:cNvSpPr>
          <p:nvPr>
            <p:ph type="body" idx="1"/>
          </p:nvPr>
        </p:nvSpPr>
        <p:spPr>
          <a:xfrm>
            <a:off x="609600" y="720000"/>
            <a:ext cx="10972800" cy="702470"/>
          </a:xfrm>
        </p:spPr>
        <p:txBody>
          <a:bodyPr/>
          <a:lstStyle/>
          <a:p>
            <a:r>
              <a:rPr lang="en-GB" noProof="0">
                <a:solidFill>
                  <a:schemeClr val="accent1"/>
                </a:solidFill>
              </a:rPr>
              <a:t>Continued OS benefit of Len/pembro vs Chemotherapy</a:t>
            </a:r>
            <a:endParaRPr lang="en-GB" noProof="0"/>
          </a:p>
        </p:txBody>
      </p:sp>
      <p:sp>
        <p:nvSpPr>
          <p:cNvPr id="3" name="Title 2">
            <a:extLst>
              <a:ext uri="{FF2B5EF4-FFF2-40B4-BE49-F238E27FC236}">
                <a16:creationId xmlns:a16="http://schemas.microsoft.com/office/drawing/2014/main" id="{2B840738-0909-651E-2CE5-59C65A706A72}"/>
              </a:ext>
            </a:extLst>
          </p:cNvPr>
          <p:cNvSpPr>
            <a:spLocks noGrp="1"/>
          </p:cNvSpPr>
          <p:nvPr>
            <p:ph type="title"/>
          </p:nvPr>
        </p:nvSpPr>
        <p:spPr/>
        <p:txBody>
          <a:bodyPr>
            <a:normAutofit fontScale="90000"/>
          </a:bodyPr>
          <a:lstStyle/>
          <a:p>
            <a:r>
              <a:rPr lang="en-GB" sz="3100" noProof="0"/>
              <a:t>KEYNOTE-775</a:t>
            </a:r>
            <a:br>
              <a:rPr lang="en-GB" noProof="0"/>
            </a:br>
            <a:endParaRPr lang="en-GB" noProof="0">
              <a:solidFill>
                <a:schemeClr val="accent1"/>
              </a:solidFill>
            </a:endParaRPr>
          </a:p>
        </p:txBody>
      </p:sp>
      <p:sp>
        <p:nvSpPr>
          <p:cNvPr id="8" name="Content Placeholder 7">
            <a:extLst>
              <a:ext uri="{FF2B5EF4-FFF2-40B4-BE49-F238E27FC236}">
                <a16:creationId xmlns:a16="http://schemas.microsoft.com/office/drawing/2014/main" id="{083DF3D2-ED3F-68F6-4C46-3FC3754AB127}"/>
              </a:ext>
            </a:extLst>
          </p:cNvPr>
          <p:cNvSpPr>
            <a:spLocks noGrp="1"/>
          </p:cNvSpPr>
          <p:nvPr>
            <p:ph sz="quarter" idx="15"/>
          </p:nvPr>
        </p:nvSpPr>
        <p:spPr/>
        <p:txBody>
          <a:bodyPr anchor="b" anchorCtr="0"/>
          <a:lstStyle/>
          <a:p>
            <a:r>
              <a:rPr lang="en-GB" dirty="0">
                <a:solidFill>
                  <a:schemeClr val="tx2"/>
                </a:solidFill>
                <a:latin typeface="Arial"/>
                <a:cs typeface="Arial"/>
              </a:rPr>
              <a:t>Data cutoff: February 26, 2025. The tick marks indicate censored data;</a:t>
            </a:r>
            <a:r>
              <a:rPr lang="en-GB" baseline="30000" dirty="0">
                <a:solidFill>
                  <a:schemeClr val="tx2"/>
                </a:solidFill>
                <a:latin typeface="Arial"/>
                <a:cs typeface="Arial"/>
              </a:rPr>
              <a:t> a </a:t>
            </a:r>
            <a:r>
              <a:rPr lang="en-GB" dirty="0">
                <a:solidFill>
                  <a:schemeClr val="tx2"/>
                </a:solidFill>
                <a:latin typeface="Arial"/>
                <a:cs typeface="Arial"/>
              </a:rPr>
              <a:t>Per RECIST version 1.1 by BICR;</a:t>
            </a:r>
            <a:r>
              <a:rPr lang="en-GB" baseline="30000" dirty="0">
                <a:solidFill>
                  <a:schemeClr val="tx2"/>
                </a:solidFill>
                <a:latin typeface="Arial"/>
                <a:cs typeface="Arial"/>
              </a:rPr>
              <a:t> b </a:t>
            </a:r>
            <a:r>
              <a:rPr lang="en-GB" dirty="0">
                <a:solidFill>
                  <a:schemeClr val="tx2"/>
                </a:solidFill>
                <a:latin typeface="Arial"/>
                <a:cs typeface="Arial"/>
              </a:rPr>
              <a:t>Based on Kaplan-Meier method for censored data; </a:t>
            </a:r>
            <a:r>
              <a:rPr lang="en-GB" baseline="30000" dirty="0">
                <a:solidFill>
                  <a:schemeClr val="tx2"/>
                </a:solidFill>
                <a:latin typeface="Arial"/>
                <a:cs typeface="Arial"/>
              </a:rPr>
              <a:t>c </a:t>
            </a:r>
            <a:r>
              <a:rPr lang="en-GB" dirty="0">
                <a:solidFill>
                  <a:schemeClr val="tx2"/>
                </a:solidFill>
                <a:latin typeface="Arial"/>
                <a:cs typeface="Arial"/>
              </a:rPr>
              <a:t>Based on Cox regression model with the Efron method of tie handling and treatment as a covariate; analyses were stratified for the </a:t>
            </a:r>
            <a:r>
              <a:rPr lang="en-GB" dirty="0" err="1">
                <a:solidFill>
                  <a:schemeClr val="tx2"/>
                </a:solidFill>
                <a:latin typeface="Arial"/>
                <a:cs typeface="Arial"/>
              </a:rPr>
              <a:t>pMMR</a:t>
            </a:r>
            <a:r>
              <a:rPr lang="en-GB" dirty="0">
                <a:solidFill>
                  <a:schemeClr val="tx2"/>
                </a:solidFill>
                <a:latin typeface="Arial"/>
                <a:cs typeface="Arial"/>
              </a:rPr>
              <a:t> population and all-comers</a:t>
            </a:r>
            <a:endParaRPr lang="en-US" dirty="0">
              <a:solidFill>
                <a:schemeClr val="tx2"/>
              </a:solidFill>
            </a:endParaRPr>
          </a:p>
          <a:p>
            <a:r>
              <a:rPr lang="en-GB" dirty="0">
                <a:solidFill>
                  <a:schemeClr val="tx2"/>
                </a:solidFill>
                <a:latin typeface="Arial"/>
                <a:cs typeface="Arial"/>
              </a:rPr>
              <a:t>CI</a:t>
            </a:r>
            <a:r>
              <a:rPr lang="en-GB" noProof="0" dirty="0">
                <a:solidFill>
                  <a:schemeClr val="tx2"/>
                </a:solidFill>
                <a:latin typeface="Arial"/>
                <a:cs typeface="Arial"/>
              </a:rPr>
              <a:t>, confidence interval; HR, hazard ratio; LEN, </a:t>
            </a:r>
            <a:r>
              <a:rPr lang="en-GB" noProof="0" dirty="0" err="1">
                <a:solidFill>
                  <a:schemeClr val="tx2"/>
                </a:solidFill>
                <a:latin typeface="Arial"/>
                <a:cs typeface="Arial"/>
              </a:rPr>
              <a:t>lenvatinib</a:t>
            </a:r>
            <a:r>
              <a:rPr lang="en-GB" noProof="0" dirty="0">
                <a:solidFill>
                  <a:schemeClr val="tx2"/>
                </a:solidFill>
                <a:latin typeface="Arial"/>
                <a:cs typeface="Arial"/>
              </a:rPr>
              <a:t>; </a:t>
            </a:r>
            <a:r>
              <a:rPr lang="en-GB" noProof="0" dirty="0" err="1">
                <a:solidFill>
                  <a:schemeClr val="tx2"/>
                </a:solidFill>
                <a:latin typeface="Arial"/>
                <a:cs typeface="Arial"/>
              </a:rPr>
              <a:t>mo</a:t>
            </a:r>
            <a:r>
              <a:rPr lang="en-GB" noProof="0" dirty="0">
                <a:solidFill>
                  <a:schemeClr val="tx2"/>
                </a:solidFill>
                <a:latin typeface="Arial"/>
                <a:cs typeface="Arial"/>
              </a:rPr>
              <a:t>, months; OS, overall survival; </a:t>
            </a:r>
            <a:r>
              <a:rPr lang="en-GB" dirty="0">
                <a:solidFill>
                  <a:schemeClr val="tx2"/>
                </a:solidFill>
                <a:latin typeface="Arial"/>
                <a:cs typeface="Arial"/>
              </a:rPr>
              <a:t>PEMBRO</a:t>
            </a:r>
            <a:r>
              <a:rPr lang="en-GB" noProof="0" dirty="0">
                <a:solidFill>
                  <a:schemeClr val="tx2"/>
                </a:solidFill>
                <a:latin typeface="Arial"/>
                <a:cs typeface="Arial"/>
              </a:rPr>
              <a:t>, pembrolizumab; </a:t>
            </a:r>
            <a:r>
              <a:rPr lang="en-GB" noProof="0" dirty="0" err="1">
                <a:solidFill>
                  <a:schemeClr val="tx2"/>
                </a:solidFill>
                <a:latin typeface="Arial"/>
                <a:cs typeface="Arial"/>
              </a:rPr>
              <a:t>pMMR</a:t>
            </a:r>
            <a:r>
              <a:rPr lang="en-GB" noProof="0" dirty="0">
                <a:solidFill>
                  <a:schemeClr val="tx2"/>
                </a:solidFill>
                <a:latin typeface="Arial"/>
                <a:cs typeface="Arial"/>
              </a:rPr>
              <a:t>, proficient mismatch repair</a:t>
            </a:r>
            <a:endParaRPr lang="en-US" dirty="0">
              <a:solidFill>
                <a:schemeClr val="tx2"/>
              </a:solidFill>
            </a:endParaRPr>
          </a:p>
          <a:p>
            <a:r>
              <a:rPr lang="en-GB" dirty="0">
                <a:solidFill>
                  <a:schemeClr val="tx2"/>
                </a:solidFill>
                <a:latin typeface="Arial"/>
                <a:cs typeface="Arial"/>
              </a:rPr>
              <a:t>Makker V, et al. IGCS 2025. Abstract #481</a:t>
            </a:r>
          </a:p>
        </p:txBody>
      </p:sp>
      <p:sp>
        <p:nvSpPr>
          <p:cNvPr id="4" name="Slide Number Placeholder 3">
            <a:extLst>
              <a:ext uri="{FF2B5EF4-FFF2-40B4-BE49-F238E27FC236}">
                <a16:creationId xmlns:a16="http://schemas.microsoft.com/office/drawing/2014/main" id="{FC199527-01DA-2843-CBA9-1C2BFAE7F5C9}"/>
              </a:ext>
            </a:extLst>
          </p:cNvPr>
          <p:cNvSpPr>
            <a:spLocks noGrp="1"/>
          </p:cNvSpPr>
          <p:nvPr>
            <p:ph type="sldNum" sz="quarter" idx="4"/>
          </p:nvPr>
        </p:nvSpPr>
        <p:spPr/>
        <p:txBody>
          <a:bodyPr/>
          <a:lstStyle/>
          <a:p>
            <a:fld id="{FCE43C0F-8A7B-3A4B-9DB5-B3472E36E833}" type="slidenum">
              <a:rPr lang="en-GB" noProof="0" smtClean="0"/>
              <a:pPr/>
              <a:t>12</a:t>
            </a:fld>
            <a:endParaRPr lang="en-GB" noProof="0"/>
          </a:p>
        </p:txBody>
      </p:sp>
      <p:sp>
        <p:nvSpPr>
          <p:cNvPr id="181" name="TextBox 180">
            <a:extLst>
              <a:ext uri="{FF2B5EF4-FFF2-40B4-BE49-F238E27FC236}">
                <a16:creationId xmlns:a16="http://schemas.microsoft.com/office/drawing/2014/main" id="{E7B20BE9-DE8C-98A3-545C-724C4B84F209}"/>
              </a:ext>
            </a:extLst>
          </p:cNvPr>
          <p:cNvSpPr txBox="1"/>
          <p:nvPr/>
        </p:nvSpPr>
        <p:spPr>
          <a:xfrm>
            <a:off x="7596762" y="1264605"/>
            <a:ext cx="2705869" cy="553998"/>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O</a:t>
            </a:r>
            <a:r>
              <a:rPr lang="en-GB" b="1" spc="100" noProof="0" dirty="0">
                <a:solidFill>
                  <a:schemeClr val="accent1"/>
                </a:solidFill>
                <a:latin typeface="Arial" panose="020B0604020202020204" pitchFamily="34" charset="0"/>
                <a:ea typeface="Aileron" charset="0"/>
                <a:cs typeface="Arial" panose="020B0604020202020204" pitchFamily="34" charset="0"/>
              </a:rPr>
              <a:t>S RESULTS</a:t>
            </a:r>
          </a:p>
          <a:p>
            <a:pPr algn="ctr"/>
            <a:r>
              <a:rPr lang="en-GB" b="1" spc="100" noProof="0" dirty="0">
                <a:solidFill>
                  <a:schemeClr val="tx1">
                    <a:lumMod val="50000"/>
                    <a:lumOff val="50000"/>
                  </a:schemeClr>
                </a:solidFill>
                <a:latin typeface="Arial" panose="020B0604020202020204" pitchFamily="34" charset="0"/>
                <a:ea typeface="Aileron" charset="0"/>
                <a:cs typeface="Arial" panose="020B0604020202020204" pitchFamily="34" charset="0"/>
              </a:rPr>
              <a:t>All-comers population</a:t>
            </a:r>
            <a:endParaRPr lang="en-GB" b="1" spc="100" baseline="30000" noProof="0" dirty="0">
              <a:solidFill>
                <a:schemeClr val="tx1">
                  <a:lumMod val="50000"/>
                  <a:lumOff val="50000"/>
                </a:schemeClr>
              </a:solidFill>
              <a:latin typeface="Arial" panose="020B0604020202020204" pitchFamily="34" charset="0"/>
              <a:ea typeface="Aileron" charset="0"/>
              <a:cs typeface="Arial" panose="020B0604020202020204" pitchFamily="34" charset="0"/>
            </a:endParaRPr>
          </a:p>
        </p:txBody>
      </p:sp>
      <p:sp>
        <p:nvSpPr>
          <p:cNvPr id="182" name="TextBox 181">
            <a:extLst>
              <a:ext uri="{FF2B5EF4-FFF2-40B4-BE49-F238E27FC236}">
                <a16:creationId xmlns:a16="http://schemas.microsoft.com/office/drawing/2014/main" id="{895250BB-4F16-3AC8-556B-1DCF76845B00}"/>
              </a:ext>
            </a:extLst>
          </p:cNvPr>
          <p:cNvSpPr txBox="1"/>
          <p:nvPr/>
        </p:nvSpPr>
        <p:spPr>
          <a:xfrm>
            <a:off x="2496298" y="1302876"/>
            <a:ext cx="2128789" cy="738664"/>
          </a:xfrm>
          <a:prstGeom prst="rect">
            <a:avLst/>
          </a:prstGeom>
          <a:noFill/>
        </p:spPr>
        <p:txBody>
          <a:bodyPr wrap="none" lIns="0" tIns="0" rIns="0" bIns="0" rtlCol="0">
            <a:spAutoFit/>
          </a:bodyPr>
          <a:lstStyle/>
          <a:p>
            <a:pPr algn="ctr"/>
            <a:r>
              <a:rPr lang="en-GB" b="1" spc="100" dirty="0">
                <a:solidFill>
                  <a:schemeClr val="accent1"/>
                </a:solidFill>
                <a:latin typeface="Arial" panose="020B0604020202020204" pitchFamily="34" charset="0"/>
                <a:ea typeface="Aileron" charset="0"/>
                <a:cs typeface="Arial" panose="020B0604020202020204" pitchFamily="34" charset="0"/>
              </a:rPr>
              <a:t>O</a:t>
            </a:r>
            <a:r>
              <a:rPr lang="en-GB" b="1" spc="100" noProof="0" dirty="0">
                <a:solidFill>
                  <a:schemeClr val="accent1"/>
                </a:solidFill>
                <a:latin typeface="Arial" panose="020B0604020202020204" pitchFamily="34" charset="0"/>
                <a:ea typeface="Aileron" charset="0"/>
                <a:cs typeface="Arial" panose="020B0604020202020204" pitchFamily="34" charset="0"/>
              </a:rPr>
              <a:t>S RESULTS</a:t>
            </a:r>
            <a:endParaRPr lang="en-GB" b="1" spc="100" baseline="30000" noProof="0" dirty="0">
              <a:solidFill>
                <a:schemeClr val="accent1"/>
              </a:solidFill>
              <a:latin typeface="Arial" panose="020B0604020202020204" pitchFamily="34" charset="0"/>
              <a:ea typeface="Aileron" charset="0"/>
              <a:cs typeface="Arial" panose="020B0604020202020204" pitchFamily="34" charset="0"/>
            </a:endParaRPr>
          </a:p>
          <a:p>
            <a:pPr algn="ctr"/>
            <a:r>
              <a:rPr lang="en-GB" b="1" spc="100" dirty="0" err="1">
                <a:solidFill>
                  <a:schemeClr val="tx1">
                    <a:lumMod val="50000"/>
                    <a:lumOff val="50000"/>
                  </a:schemeClr>
                </a:solidFill>
                <a:latin typeface="Arial" panose="020B0604020202020204" pitchFamily="34" charset="0"/>
                <a:ea typeface="Aileron" charset="0"/>
                <a:cs typeface="Arial" panose="020B0604020202020204" pitchFamily="34" charset="0"/>
              </a:rPr>
              <a:t>pMMR</a:t>
            </a:r>
            <a:r>
              <a:rPr lang="en-GB" b="1" spc="100" dirty="0">
                <a:solidFill>
                  <a:schemeClr val="tx1">
                    <a:lumMod val="50000"/>
                    <a:lumOff val="50000"/>
                  </a:schemeClr>
                </a:solidFill>
                <a:latin typeface="Arial" panose="020B0604020202020204" pitchFamily="34" charset="0"/>
                <a:ea typeface="Aileron" charset="0"/>
                <a:cs typeface="Arial" panose="020B0604020202020204" pitchFamily="34" charset="0"/>
              </a:rPr>
              <a:t> population</a:t>
            </a:r>
          </a:p>
          <a:p>
            <a:pPr algn="ctr"/>
            <a:endParaRPr lang="en-GB" b="1" spc="100" baseline="30000" noProof="0" dirty="0">
              <a:solidFill>
                <a:schemeClr val="accent1"/>
              </a:solidFill>
              <a:latin typeface="Arial" panose="020B0604020202020204" pitchFamily="34" charset="0"/>
              <a:ea typeface="Aileron" charset="0"/>
              <a:cs typeface="Arial" panose="020B0604020202020204" pitchFamily="34" charset="0"/>
            </a:endParaRPr>
          </a:p>
        </p:txBody>
      </p:sp>
      <p:sp>
        <p:nvSpPr>
          <p:cNvPr id="183" name="TextBox 182">
            <a:extLst>
              <a:ext uri="{FF2B5EF4-FFF2-40B4-BE49-F238E27FC236}">
                <a16:creationId xmlns:a16="http://schemas.microsoft.com/office/drawing/2014/main" id="{7FAFCE9A-22E6-F430-8C08-6F5AFD5FCBF7}"/>
              </a:ext>
            </a:extLst>
          </p:cNvPr>
          <p:cNvSpPr txBox="1"/>
          <p:nvPr/>
        </p:nvSpPr>
        <p:spPr>
          <a:xfrm rot="16200000">
            <a:off x="-11465" y="2906183"/>
            <a:ext cx="1851989" cy="184666"/>
          </a:xfrm>
          <a:prstGeom prst="rect">
            <a:avLst/>
          </a:prstGeom>
          <a:noFill/>
        </p:spPr>
        <p:txBody>
          <a:bodyPr wrap="square" lIns="0" tIns="0" rIns="0" bIns="0" rtlCol="0" anchor="b" anchorCtr="0">
            <a:spAutoFit/>
          </a:bodyPr>
          <a:lstStyle/>
          <a:p>
            <a:pPr algn="ctr"/>
            <a:r>
              <a:rPr lang="en-GB" sz="1200" b="1" noProof="0" dirty="0">
                <a:latin typeface="Arial" panose="020B0604020202020204" pitchFamily="34" charset="0"/>
                <a:ea typeface="Aileron" charset="0"/>
                <a:cs typeface="Arial" panose="020B0604020202020204" pitchFamily="34" charset="0"/>
              </a:rPr>
              <a:t>Overall survival (%)</a:t>
            </a:r>
          </a:p>
        </p:txBody>
      </p:sp>
      <p:sp>
        <p:nvSpPr>
          <p:cNvPr id="184" name="TextBox 183">
            <a:extLst>
              <a:ext uri="{FF2B5EF4-FFF2-40B4-BE49-F238E27FC236}">
                <a16:creationId xmlns:a16="http://schemas.microsoft.com/office/drawing/2014/main" id="{3C5CFB84-FF72-6A43-5D67-7711EE147F59}"/>
              </a:ext>
            </a:extLst>
          </p:cNvPr>
          <p:cNvSpPr txBox="1"/>
          <p:nvPr/>
        </p:nvSpPr>
        <p:spPr>
          <a:xfrm>
            <a:off x="1275329" y="3930973"/>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185" name="TextBox 184">
            <a:extLst>
              <a:ext uri="{FF2B5EF4-FFF2-40B4-BE49-F238E27FC236}">
                <a16:creationId xmlns:a16="http://schemas.microsoft.com/office/drawing/2014/main" id="{D3DDDFAD-BF9F-D9E2-3F94-51A13E5B2466}"/>
              </a:ext>
            </a:extLst>
          </p:cNvPr>
          <p:cNvSpPr txBox="1"/>
          <p:nvPr/>
        </p:nvSpPr>
        <p:spPr>
          <a:xfrm>
            <a:off x="1426125"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186" name="TextBox 185">
            <a:extLst>
              <a:ext uri="{FF2B5EF4-FFF2-40B4-BE49-F238E27FC236}">
                <a16:creationId xmlns:a16="http://schemas.microsoft.com/office/drawing/2014/main" id="{60AC2249-0A1D-2829-B2E6-01C5AD3B5D69}"/>
              </a:ext>
            </a:extLst>
          </p:cNvPr>
          <p:cNvSpPr txBox="1"/>
          <p:nvPr/>
        </p:nvSpPr>
        <p:spPr>
          <a:xfrm>
            <a:off x="539722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72</a:t>
            </a:r>
          </a:p>
        </p:txBody>
      </p:sp>
      <p:sp>
        <p:nvSpPr>
          <p:cNvPr id="187" name="TextBox 186">
            <a:extLst>
              <a:ext uri="{FF2B5EF4-FFF2-40B4-BE49-F238E27FC236}">
                <a16:creationId xmlns:a16="http://schemas.microsoft.com/office/drawing/2014/main" id="{690E6A4D-9D57-D5AA-FF0B-45E84EC1E2D8}"/>
              </a:ext>
            </a:extLst>
          </p:cNvPr>
          <p:cNvSpPr txBox="1"/>
          <p:nvPr/>
        </p:nvSpPr>
        <p:spPr>
          <a:xfrm>
            <a:off x="474204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60</a:t>
            </a:r>
          </a:p>
        </p:txBody>
      </p:sp>
      <p:sp>
        <p:nvSpPr>
          <p:cNvPr id="188" name="TextBox 187">
            <a:extLst>
              <a:ext uri="{FF2B5EF4-FFF2-40B4-BE49-F238E27FC236}">
                <a16:creationId xmlns:a16="http://schemas.microsoft.com/office/drawing/2014/main" id="{2409D705-5BD5-E060-C127-155372DB0A67}"/>
              </a:ext>
            </a:extLst>
          </p:cNvPr>
          <p:cNvSpPr txBox="1"/>
          <p:nvPr/>
        </p:nvSpPr>
        <p:spPr>
          <a:xfrm>
            <a:off x="440674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p:txBody>
      </p:sp>
      <p:sp>
        <p:nvSpPr>
          <p:cNvPr id="189" name="TextBox 188">
            <a:extLst>
              <a:ext uri="{FF2B5EF4-FFF2-40B4-BE49-F238E27FC236}">
                <a16:creationId xmlns:a16="http://schemas.microsoft.com/office/drawing/2014/main" id="{E7C13628-F7E9-AB88-D85C-6EA0419C3F5B}"/>
              </a:ext>
            </a:extLst>
          </p:cNvPr>
          <p:cNvSpPr txBox="1"/>
          <p:nvPr/>
        </p:nvSpPr>
        <p:spPr>
          <a:xfrm>
            <a:off x="407248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48</a:t>
            </a:r>
          </a:p>
        </p:txBody>
      </p:sp>
      <p:sp>
        <p:nvSpPr>
          <p:cNvPr id="190" name="TextBox 189">
            <a:extLst>
              <a:ext uri="{FF2B5EF4-FFF2-40B4-BE49-F238E27FC236}">
                <a16:creationId xmlns:a16="http://schemas.microsoft.com/office/drawing/2014/main" id="{C90C1593-7334-53B0-3099-52EB72A98094}"/>
              </a:ext>
            </a:extLst>
          </p:cNvPr>
          <p:cNvSpPr txBox="1"/>
          <p:nvPr/>
        </p:nvSpPr>
        <p:spPr>
          <a:xfrm>
            <a:off x="3735440"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42</a:t>
            </a:r>
          </a:p>
        </p:txBody>
      </p:sp>
      <p:sp>
        <p:nvSpPr>
          <p:cNvPr id="191" name="TextBox 190">
            <a:extLst>
              <a:ext uri="{FF2B5EF4-FFF2-40B4-BE49-F238E27FC236}">
                <a16:creationId xmlns:a16="http://schemas.microsoft.com/office/drawing/2014/main" id="{2C212B68-8651-6FED-5FE9-836BAAC34DCC}"/>
              </a:ext>
            </a:extLst>
          </p:cNvPr>
          <p:cNvSpPr txBox="1"/>
          <p:nvPr/>
        </p:nvSpPr>
        <p:spPr>
          <a:xfrm>
            <a:off x="414950" y="4377208"/>
            <a:ext cx="839974" cy="415498"/>
          </a:xfrm>
          <a:prstGeom prst="rect">
            <a:avLst/>
          </a:prstGeom>
          <a:noFill/>
        </p:spPr>
        <p:txBody>
          <a:bodyPr wrap="none" lIns="0" tIns="0" rIns="0" bIns="0" rtlCol="0">
            <a:spAutoFit/>
          </a:bodyPr>
          <a:lstStyle/>
          <a:p>
            <a:pPr algn="r"/>
            <a:r>
              <a:rPr lang="en-GB" sz="900" b="1" noProof="0" dirty="0">
                <a:solidFill>
                  <a:srgbClr val="211D1E"/>
                </a:solidFill>
                <a:effectLst/>
                <a:latin typeface="Arial" panose="020B0604020202020204" pitchFamily="34" charset="0"/>
                <a:cs typeface="Arial" panose="020B0604020202020204" pitchFamily="34" charset="0"/>
              </a:rPr>
              <a:t>Number at risk </a:t>
            </a:r>
            <a:br>
              <a:rPr lang="en-GB" sz="900" b="1" noProof="0" dirty="0">
                <a:solidFill>
                  <a:srgbClr val="211D1E"/>
                </a:solidFill>
                <a:effectLst/>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LEN/PEMBRO</a:t>
            </a:r>
            <a:endParaRPr lang="en-GB" sz="900" b="1" noProof="0" dirty="0">
              <a:solidFill>
                <a:srgbClr val="211D1E"/>
              </a:solidFill>
              <a:effectLst/>
              <a:latin typeface="Arial" panose="020B0604020202020204" pitchFamily="34" charset="0"/>
              <a:cs typeface="Arial" panose="020B0604020202020204" pitchFamily="34" charset="0"/>
            </a:endParaRPr>
          </a:p>
          <a:p>
            <a:pPr algn="r"/>
            <a:r>
              <a:rPr lang="en-GB" sz="900" b="1" noProof="0" dirty="0">
                <a:solidFill>
                  <a:schemeClr val="accent1"/>
                </a:solidFill>
                <a:latin typeface="Arial" panose="020B0604020202020204" pitchFamily="34" charset="0"/>
                <a:cs typeface="Arial" panose="020B0604020202020204" pitchFamily="34" charset="0"/>
              </a:rPr>
              <a:t>TPC</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5F47879D-B6DA-8AE9-32C7-C14FCF38CB5B}"/>
              </a:ext>
            </a:extLst>
          </p:cNvPr>
          <p:cNvSpPr txBox="1"/>
          <p:nvPr/>
        </p:nvSpPr>
        <p:spPr>
          <a:xfrm>
            <a:off x="136441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346</a:t>
            </a:r>
          </a:p>
          <a:p>
            <a:pPr algn="ctr"/>
            <a:r>
              <a:rPr lang="en-GB" sz="900" dirty="0">
                <a:solidFill>
                  <a:srgbClr val="211D1E"/>
                </a:solidFill>
                <a:latin typeface="Arial" panose="020B0604020202020204" pitchFamily="34" charset="0"/>
                <a:cs typeface="Arial" panose="020B0604020202020204" pitchFamily="34" charset="0"/>
              </a:rPr>
              <a:t>351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6714B1C4-CCE1-9392-CB0F-F52792A298C4}"/>
              </a:ext>
            </a:extLst>
          </p:cNvPr>
          <p:cNvSpPr txBox="1"/>
          <p:nvPr/>
        </p:nvSpPr>
        <p:spPr>
          <a:xfrm>
            <a:off x="3404115"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p:txBody>
      </p:sp>
      <p:sp>
        <p:nvSpPr>
          <p:cNvPr id="194" name="TextBox 193">
            <a:extLst>
              <a:ext uri="{FF2B5EF4-FFF2-40B4-BE49-F238E27FC236}">
                <a16:creationId xmlns:a16="http://schemas.microsoft.com/office/drawing/2014/main" id="{1146055E-8C23-238A-6252-E9D375E888C5}"/>
              </a:ext>
            </a:extLst>
          </p:cNvPr>
          <p:cNvSpPr txBox="1"/>
          <p:nvPr/>
        </p:nvSpPr>
        <p:spPr>
          <a:xfrm>
            <a:off x="306022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195" name="TextBox 194">
            <a:extLst>
              <a:ext uri="{FF2B5EF4-FFF2-40B4-BE49-F238E27FC236}">
                <a16:creationId xmlns:a16="http://schemas.microsoft.com/office/drawing/2014/main" id="{E0D38D44-6B68-AAC5-CA3B-7DB232B8A558}"/>
              </a:ext>
            </a:extLst>
          </p:cNvPr>
          <p:cNvSpPr txBox="1"/>
          <p:nvPr/>
        </p:nvSpPr>
        <p:spPr>
          <a:xfrm>
            <a:off x="238958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196" name="TextBox 195">
            <a:extLst>
              <a:ext uri="{FF2B5EF4-FFF2-40B4-BE49-F238E27FC236}">
                <a16:creationId xmlns:a16="http://schemas.microsoft.com/office/drawing/2014/main" id="{7A867844-2E8B-28D5-831C-892BD1DD20A3}"/>
              </a:ext>
            </a:extLst>
          </p:cNvPr>
          <p:cNvSpPr txBox="1"/>
          <p:nvPr/>
        </p:nvSpPr>
        <p:spPr>
          <a:xfrm>
            <a:off x="272063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24</a:t>
            </a:r>
          </a:p>
        </p:txBody>
      </p:sp>
      <p:sp>
        <p:nvSpPr>
          <p:cNvPr id="197" name="TextBox 196">
            <a:extLst>
              <a:ext uri="{FF2B5EF4-FFF2-40B4-BE49-F238E27FC236}">
                <a16:creationId xmlns:a16="http://schemas.microsoft.com/office/drawing/2014/main" id="{81F3EA5F-4550-4B8B-E1EA-A31483F3036C}"/>
              </a:ext>
            </a:extLst>
          </p:cNvPr>
          <p:cNvSpPr txBox="1"/>
          <p:nvPr/>
        </p:nvSpPr>
        <p:spPr>
          <a:xfrm>
            <a:off x="2055701"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198" name="TextBox 197">
            <a:extLst>
              <a:ext uri="{FF2B5EF4-FFF2-40B4-BE49-F238E27FC236}">
                <a16:creationId xmlns:a16="http://schemas.microsoft.com/office/drawing/2014/main" id="{A4F65694-8F18-08F1-CFD3-9C1C79D051DC}"/>
              </a:ext>
            </a:extLst>
          </p:cNvPr>
          <p:cNvSpPr txBox="1"/>
          <p:nvPr/>
        </p:nvSpPr>
        <p:spPr>
          <a:xfrm>
            <a:off x="1753867"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199" name="TextBox 198">
            <a:extLst>
              <a:ext uri="{FF2B5EF4-FFF2-40B4-BE49-F238E27FC236}">
                <a16:creationId xmlns:a16="http://schemas.microsoft.com/office/drawing/2014/main" id="{4F2D9280-80B8-9B63-B692-5A4D88CE168D}"/>
              </a:ext>
            </a:extLst>
          </p:cNvPr>
          <p:cNvSpPr txBox="1"/>
          <p:nvPr/>
        </p:nvSpPr>
        <p:spPr>
          <a:xfrm>
            <a:off x="2466398" y="427435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graphicFrame>
        <p:nvGraphicFramePr>
          <p:cNvPr id="200" name="Table 199">
            <a:extLst>
              <a:ext uri="{FF2B5EF4-FFF2-40B4-BE49-F238E27FC236}">
                <a16:creationId xmlns:a16="http://schemas.microsoft.com/office/drawing/2014/main" id="{40F7601D-C9DB-BA1C-E059-07C0E4F44917}"/>
              </a:ext>
            </a:extLst>
          </p:cNvPr>
          <p:cNvGraphicFramePr>
            <a:graphicFrameLocks noGrp="1"/>
          </p:cNvGraphicFramePr>
          <p:nvPr>
            <p:extLst>
              <p:ext uri="{D42A27DB-BD31-4B8C-83A1-F6EECF244321}">
                <p14:modId xmlns:p14="http://schemas.microsoft.com/office/powerpoint/2010/main" val="2456421261"/>
              </p:ext>
            </p:extLst>
          </p:nvPr>
        </p:nvGraphicFramePr>
        <p:xfrm>
          <a:off x="807640" y="4942887"/>
          <a:ext cx="4788464" cy="754629"/>
        </p:xfrm>
        <a:graphic>
          <a:graphicData uri="http://schemas.openxmlformats.org/drawingml/2006/table">
            <a:tbl>
              <a:tblPr firstRow="1" bandRow="1">
                <a:tableStyleId>{5C22544A-7EE6-4342-B048-85BDC9FD1C3A}</a:tableStyleId>
              </a:tblPr>
              <a:tblGrid>
                <a:gridCol w="1860570">
                  <a:extLst>
                    <a:ext uri="{9D8B030D-6E8A-4147-A177-3AD203B41FA5}">
                      <a16:colId xmlns:a16="http://schemas.microsoft.com/office/drawing/2014/main" val="2870562913"/>
                    </a:ext>
                  </a:extLst>
                </a:gridCol>
                <a:gridCol w="1463947">
                  <a:extLst>
                    <a:ext uri="{9D8B030D-6E8A-4147-A177-3AD203B41FA5}">
                      <a16:colId xmlns:a16="http://schemas.microsoft.com/office/drawing/2014/main" val="3546940678"/>
                    </a:ext>
                  </a:extLst>
                </a:gridCol>
                <a:gridCol w="1463947">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dirty="0">
                          <a:latin typeface="Arial"/>
                          <a:cs typeface="Arial"/>
                        </a:rPr>
                        <a:t>TPC</a:t>
                      </a:r>
                      <a:endParaRPr lang="en-GB" sz="1100" noProof="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dirty="0">
                          <a:solidFill>
                            <a:schemeClr val="tx1"/>
                          </a:solidFill>
                          <a:latin typeface="Arial"/>
                          <a:cs typeface="Arial"/>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285 (82.4)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310 (88.3)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dirty="0">
                          <a:solidFill>
                            <a:schemeClr val="tx1"/>
                          </a:solidFill>
                          <a:latin typeface="Arial"/>
                          <a:cs typeface="Arial"/>
                        </a:rPr>
                        <a:t>Median PFS (95% CI),</a:t>
                      </a:r>
                      <a:r>
                        <a:rPr lang="en-GB" sz="1100" b="0" baseline="30000" noProof="0" dirty="0">
                          <a:solidFill>
                            <a:schemeClr val="tx1"/>
                          </a:solidFill>
                          <a:latin typeface="Arial"/>
                          <a:cs typeface="Arial"/>
                        </a:rPr>
                        <a:t>a</a:t>
                      </a:r>
                      <a:r>
                        <a:rPr lang="en-GB" sz="1100" b="0" noProof="0" dirty="0">
                          <a:solidFill>
                            <a:schemeClr val="tx1"/>
                          </a:solidFill>
                          <a:latin typeface="Arial"/>
                          <a:cs typeface="Arial"/>
                        </a:rPr>
                        <a:t> </a:t>
                      </a:r>
                      <a:r>
                        <a:rPr lang="en-GB" sz="1100" b="0" noProof="0" dirty="0" err="1">
                          <a:solidFill>
                            <a:schemeClr val="tx1"/>
                          </a:solidFill>
                          <a:latin typeface="Arial"/>
                          <a:cs typeface="Arial"/>
                        </a:rPr>
                        <a:t>mo</a:t>
                      </a:r>
                      <a:endParaRPr lang="en-GB" sz="1100" b="0" noProof="0" dirty="0">
                        <a:solidFill>
                          <a:schemeClr val="tx1"/>
                        </a:solidFill>
                        <a:latin typeface="Arial"/>
                        <a:cs typeface="Arial"/>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18.0 (14.9-20.5)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12.2 (11.0-14.1)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dirty="0">
                          <a:solidFill>
                            <a:schemeClr val="tx1"/>
                          </a:solidFill>
                          <a:latin typeface="Arial"/>
                          <a:cs typeface="Arial"/>
                        </a:rPr>
                        <a:t>    HR (95% CI)</a:t>
                      </a:r>
                      <a:r>
                        <a:rPr lang="en-GB" sz="1100" b="0" baseline="30000" noProof="0" dirty="0">
                          <a:solidFill>
                            <a:schemeClr val="tx1"/>
                          </a:solidFill>
                          <a:latin typeface="Arial"/>
                          <a:cs typeface="Arial"/>
                        </a:rPr>
                        <a:t>b</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dirty="0">
                          <a:solidFill>
                            <a:schemeClr val="tx1"/>
                          </a:solidFill>
                          <a:latin typeface="Arial"/>
                          <a:cs typeface="Arial"/>
                        </a:rPr>
                        <a:t>0.70 (0.60-0.83)</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201" name="TextBox 200">
            <a:extLst>
              <a:ext uri="{FF2B5EF4-FFF2-40B4-BE49-F238E27FC236}">
                <a16:creationId xmlns:a16="http://schemas.microsoft.com/office/drawing/2014/main" id="{789E9ACA-7929-F798-4B88-D934556BF4B2}"/>
              </a:ext>
            </a:extLst>
          </p:cNvPr>
          <p:cNvSpPr txBox="1"/>
          <p:nvPr/>
        </p:nvSpPr>
        <p:spPr>
          <a:xfrm>
            <a:off x="507337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66</a:t>
            </a:r>
          </a:p>
        </p:txBody>
      </p:sp>
      <p:sp>
        <p:nvSpPr>
          <p:cNvPr id="202" name="TextBox 201">
            <a:extLst>
              <a:ext uri="{FF2B5EF4-FFF2-40B4-BE49-F238E27FC236}">
                <a16:creationId xmlns:a16="http://schemas.microsoft.com/office/drawing/2014/main" id="{05413109-46DC-442C-986E-770ED8F0942D}"/>
              </a:ext>
            </a:extLst>
          </p:cNvPr>
          <p:cNvSpPr txBox="1"/>
          <p:nvPr/>
        </p:nvSpPr>
        <p:spPr>
          <a:xfrm>
            <a:off x="168191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285</a:t>
            </a:r>
          </a:p>
          <a:p>
            <a:pPr algn="ctr"/>
            <a:r>
              <a:rPr lang="en-GB" sz="900" dirty="0">
                <a:solidFill>
                  <a:srgbClr val="211D1E"/>
                </a:solidFill>
                <a:latin typeface="Arial" panose="020B0604020202020204" pitchFamily="34" charset="0"/>
                <a:cs typeface="Arial" panose="020B0604020202020204" pitchFamily="34" charset="0"/>
              </a:rPr>
              <a:t>268</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894C398D-5AF4-68C3-BA56-B0A810F1BFAA}"/>
              </a:ext>
            </a:extLst>
          </p:cNvPr>
          <p:cNvSpPr txBox="1"/>
          <p:nvPr/>
        </p:nvSpPr>
        <p:spPr>
          <a:xfrm>
            <a:off x="2047039"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213</a:t>
            </a:r>
          </a:p>
          <a:p>
            <a:pPr algn="ctr"/>
            <a:r>
              <a:rPr lang="en-GB" sz="900" dirty="0">
                <a:solidFill>
                  <a:srgbClr val="211D1E"/>
                </a:solidFill>
                <a:latin typeface="Arial" panose="020B0604020202020204" pitchFamily="34" charset="0"/>
                <a:cs typeface="Arial" panose="020B0604020202020204" pitchFamily="34" charset="0"/>
              </a:rPr>
              <a:t>173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7713EAC9-F960-B566-E54B-1899EBA587B2}"/>
              </a:ext>
            </a:extLst>
          </p:cNvPr>
          <p:cNvSpPr txBox="1"/>
          <p:nvPr/>
        </p:nvSpPr>
        <p:spPr>
          <a:xfrm>
            <a:off x="269156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129</a:t>
            </a:r>
          </a:p>
          <a:p>
            <a:pPr algn="ctr"/>
            <a:r>
              <a:rPr lang="en-GB" sz="900" dirty="0">
                <a:solidFill>
                  <a:srgbClr val="211D1E"/>
                </a:solidFill>
                <a:latin typeface="Arial" panose="020B0604020202020204" pitchFamily="34" charset="0"/>
                <a:cs typeface="Arial" panose="020B0604020202020204" pitchFamily="34" charset="0"/>
              </a:rPr>
              <a:t>80</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36733DA-4459-239A-82DC-DA964AC4B2C5}"/>
              </a:ext>
            </a:extLst>
          </p:cNvPr>
          <p:cNvSpPr txBox="1"/>
          <p:nvPr/>
        </p:nvSpPr>
        <p:spPr>
          <a:xfrm>
            <a:off x="236771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171</a:t>
            </a:r>
          </a:p>
          <a:p>
            <a:pPr algn="ctr"/>
            <a:r>
              <a:rPr lang="en-GB" sz="900" dirty="0">
                <a:solidFill>
                  <a:srgbClr val="211D1E"/>
                </a:solidFill>
                <a:latin typeface="Arial" panose="020B0604020202020204" pitchFamily="34" charset="0"/>
                <a:cs typeface="Arial" panose="020B0604020202020204" pitchFamily="34" charset="0"/>
              </a:rPr>
              <a:t>113</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3A70D979-D425-34DB-E416-053AEAA0A44B}"/>
              </a:ext>
            </a:extLst>
          </p:cNvPr>
          <p:cNvSpPr txBox="1"/>
          <p:nvPr/>
        </p:nvSpPr>
        <p:spPr>
          <a:xfrm>
            <a:off x="5419509" y="4500319"/>
            <a:ext cx="6412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a:t>
            </a:r>
          </a:p>
          <a:p>
            <a:pPr algn="ctr"/>
            <a:r>
              <a:rPr lang="en-GB" sz="900" dirty="0">
                <a:solidFill>
                  <a:srgbClr val="211D1E"/>
                </a:solidFill>
                <a:latin typeface="Arial" panose="020B0604020202020204" pitchFamily="34" charset="0"/>
                <a:cs typeface="Arial" panose="020B0604020202020204" pitchFamily="34" charset="0"/>
              </a:rPr>
              <a:t>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E55585D1-3C81-615C-1118-D53994C3C7EA}"/>
              </a:ext>
            </a:extLst>
          </p:cNvPr>
          <p:cNvSpPr txBox="1"/>
          <p:nvPr/>
        </p:nvSpPr>
        <p:spPr>
          <a:xfrm>
            <a:off x="50921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21</a:t>
            </a:r>
          </a:p>
          <a:p>
            <a:pPr algn="ctr"/>
            <a:r>
              <a:rPr lang="en-GB" sz="900" dirty="0">
                <a:solidFill>
                  <a:srgbClr val="211D1E"/>
                </a:solidFill>
                <a:latin typeface="Arial" panose="020B0604020202020204" pitchFamily="34" charset="0"/>
                <a:cs typeface="Arial" panose="020B0604020202020204" pitchFamily="34" charset="0"/>
              </a:rPr>
              <a:t>5</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62CC713E-766E-4458-A78F-C5F26D108E42}"/>
              </a:ext>
            </a:extLst>
          </p:cNvPr>
          <p:cNvSpPr txBox="1"/>
          <p:nvPr/>
        </p:nvSpPr>
        <p:spPr>
          <a:xfrm>
            <a:off x="474292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36</a:t>
            </a:r>
          </a:p>
          <a:p>
            <a:pPr algn="ctr"/>
            <a:r>
              <a:rPr lang="en-GB" sz="900" dirty="0">
                <a:solidFill>
                  <a:srgbClr val="211D1E"/>
                </a:solidFill>
                <a:latin typeface="Arial" panose="020B0604020202020204" pitchFamily="34" charset="0"/>
                <a:cs typeface="Arial" panose="020B0604020202020204" pitchFamily="34" charset="0"/>
              </a:rPr>
              <a:t>15</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F9EC64C4-20F0-FE1F-D161-0568BF0E6B93}"/>
              </a:ext>
            </a:extLst>
          </p:cNvPr>
          <p:cNvSpPr txBox="1"/>
          <p:nvPr/>
        </p:nvSpPr>
        <p:spPr>
          <a:xfrm>
            <a:off x="440954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47</a:t>
            </a:r>
          </a:p>
          <a:p>
            <a:pPr algn="ctr"/>
            <a:r>
              <a:rPr lang="en-GB" sz="900" dirty="0">
                <a:solidFill>
                  <a:srgbClr val="211D1E"/>
                </a:solidFill>
                <a:latin typeface="Arial" panose="020B0604020202020204" pitchFamily="34" charset="0"/>
                <a:cs typeface="Arial" panose="020B0604020202020204" pitchFamily="34" charset="0"/>
              </a:rPr>
              <a:t>18</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C3C35F03-4757-B187-C465-901F4A8990EC}"/>
              </a:ext>
            </a:extLst>
          </p:cNvPr>
          <p:cNvSpPr txBox="1"/>
          <p:nvPr/>
        </p:nvSpPr>
        <p:spPr>
          <a:xfrm>
            <a:off x="40761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66</a:t>
            </a:r>
          </a:p>
          <a:p>
            <a:pPr algn="ctr"/>
            <a:r>
              <a:rPr lang="en-GB" sz="900" dirty="0">
                <a:solidFill>
                  <a:srgbClr val="211D1E"/>
                </a:solidFill>
                <a:latin typeface="Arial" panose="020B0604020202020204" pitchFamily="34" charset="0"/>
                <a:cs typeface="Arial" panose="020B0604020202020204" pitchFamily="34" charset="0"/>
              </a:rPr>
              <a:t>24</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7E7DBD1F-6D59-2F59-5724-C1636D07E1D8}"/>
              </a:ext>
            </a:extLst>
          </p:cNvPr>
          <p:cNvSpPr txBox="1"/>
          <p:nvPr/>
        </p:nvSpPr>
        <p:spPr>
          <a:xfrm>
            <a:off x="374597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79</a:t>
            </a:r>
          </a:p>
          <a:p>
            <a:pPr algn="ctr"/>
            <a:r>
              <a:rPr lang="en-GB" sz="900" dirty="0">
                <a:solidFill>
                  <a:srgbClr val="211D1E"/>
                </a:solidFill>
                <a:latin typeface="Arial" panose="020B0604020202020204" pitchFamily="34" charset="0"/>
                <a:cs typeface="Arial" panose="020B0604020202020204" pitchFamily="34" charset="0"/>
              </a:rPr>
              <a:t>32</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6351561B-6159-CFA2-8D4C-49634767DD43}"/>
              </a:ext>
            </a:extLst>
          </p:cNvPr>
          <p:cNvSpPr txBox="1"/>
          <p:nvPr/>
        </p:nvSpPr>
        <p:spPr>
          <a:xfrm>
            <a:off x="340624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89</a:t>
            </a:r>
          </a:p>
          <a:p>
            <a:pPr algn="ctr"/>
            <a:r>
              <a:rPr lang="en-GB" sz="900" dirty="0">
                <a:solidFill>
                  <a:srgbClr val="211D1E"/>
                </a:solidFill>
                <a:latin typeface="Arial" panose="020B0604020202020204" pitchFamily="34" charset="0"/>
                <a:cs typeface="Arial" panose="020B0604020202020204" pitchFamily="34" charset="0"/>
              </a:rPr>
              <a:t>49</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6F65F6C5-8DBB-1385-0DB5-991589F4EC1D}"/>
              </a:ext>
            </a:extLst>
          </p:cNvPr>
          <p:cNvSpPr txBox="1"/>
          <p:nvPr/>
        </p:nvSpPr>
        <p:spPr>
          <a:xfrm>
            <a:off x="303446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105</a:t>
            </a:r>
          </a:p>
          <a:p>
            <a:pPr algn="ctr"/>
            <a:r>
              <a:rPr lang="en-GB" sz="900" dirty="0">
                <a:solidFill>
                  <a:srgbClr val="211D1E"/>
                </a:solidFill>
                <a:latin typeface="Arial" panose="020B0604020202020204" pitchFamily="34" charset="0"/>
                <a:cs typeface="Arial" panose="020B0604020202020204" pitchFamily="34" charset="0"/>
              </a:rPr>
              <a:t>67</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0993F27F-1639-C758-D304-624A7ED0C643}"/>
              </a:ext>
            </a:extLst>
          </p:cNvPr>
          <p:cNvSpPr txBox="1"/>
          <p:nvPr/>
        </p:nvSpPr>
        <p:spPr>
          <a:xfrm>
            <a:off x="1134265" y="1908675"/>
            <a:ext cx="211596"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100</a:t>
            </a:r>
          </a:p>
        </p:txBody>
      </p:sp>
      <p:sp>
        <p:nvSpPr>
          <p:cNvPr id="215" name="TextBox 214">
            <a:extLst>
              <a:ext uri="{FF2B5EF4-FFF2-40B4-BE49-F238E27FC236}">
                <a16:creationId xmlns:a16="http://schemas.microsoft.com/office/drawing/2014/main" id="{EACA30D0-154D-EFDA-CF39-EDA0A50C58EF}"/>
              </a:ext>
            </a:extLst>
          </p:cNvPr>
          <p:cNvSpPr txBox="1"/>
          <p:nvPr/>
        </p:nvSpPr>
        <p:spPr>
          <a:xfrm>
            <a:off x="1204797" y="211090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216" name="TextBox 215">
            <a:extLst>
              <a:ext uri="{FF2B5EF4-FFF2-40B4-BE49-F238E27FC236}">
                <a16:creationId xmlns:a16="http://schemas.microsoft.com/office/drawing/2014/main" id="{B92B6F14-040F-DAD4-8B98-6AEDB91C51BA}"/>
              </a:ext>
            </a:extLst>
          </p:cNvPr>
          <p:cNvSpPr txBox="1"/>
          <p:nvPr/>
        </p:nvSpPr>
        <p:spPr>
          <a:xfrm>
            <a:off x="1204797" y="231313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217" name="TextBox 216">
            <a:extLst>
              <a:ext uri="{FF2B5EF4-FFF2-40B4-BE49-F238E27FC236}">
                <a16:creationId xmlns:a16="http://schemas.microsoft.com/office/drawing/2014/main" id="{C01902A9-C7D1-1EC1-2138-CA52EBDFB2E9}"/>
              </a:ext>
            </a:extLst>
          </p:cNvPr>
          <p:cNvSpPr txBox="1"/>
          <p:nvPr/>
        </p:nvSpPr>
        <p:spPr>
          <a:xfrm>
            <a:off x="1204797" y="251536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218" name="TextBox 217">
            <a:extLst>
              <a:ext uri="{FF2B5EF4-FFF2-40B4-BE49-F238E27FC236}">
                <a16:creationId xmlns:a16="http://schemas.microsoft.com/office/drawing/2014/main" id="{74AF365A-F7DE-3B7B-27C5-F854E44561A8}"/>
              </a:ext>
            </a:extLst>
          </p:cNvPr>
          <p:cNvSpPr txBox="1"/>
          <p:nvPr/>
        </p:nvSpPr>
        <p:spPr>
          <a:xfrm>
            <a:off x="1204797" y="271759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219" name="TextBox 218">
            <a:extLst>
              <a:ext uri="{FF2B5EF4-FFF2-40B4-BE49-F238E27FC236}">
                <a16:creationId xmlns:a16="http://schemas.microsoft.com/office/drawing/2014/main" id="{CBEB6A87-348B-A55B-863B-09F2678FA1B8}"/>
              </a:ext>
            </a:extLst>
          </p:cNvPr>
          <p:cNvSpPr txBox="1"/>
          <p:nvPr/>
        </p:nvSpPr>
        <p:spPr>
          <a:xfrm>
            <a:off x="1204797" y="2919825"/>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50</a:t>
            </a:r>
          </a:p>
        </p:txBody>
      </p:sp>
      <p:sp>
        <p:nvSpPr>
          <p:cNvPr id="220" name="TextBox 219">
            <a:extLst>
              <a:ext uri="{FF2B5EF4-FFF2-40B4-BE49-F238E27FC236}">
                <a16:creationId xmlns:a16="http://schemas.microsoft.com/office/drawing/2014/main" id="{0D665557-024F-975E-1094-72E0153B884C}"/>
              </a:ext>
            </a:extLst>
          </p:cNvPr>
          <p:cNvSpPr txBox="1"/>
          <p:nvPr/>
        </p:nvSpPr>
        <p:spPr>
          <a:xfrm>
            <a:off x="1204797" y="312205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221" name="TextBox 220">
            <a:extLst>
              <a:ext uri="{FF2B5EF4-FFF2-40B4-BE49-F238E27FC236}">
                <a16:creationId xmlns:a16="http://schemas.microsoft.com/office/drawing/2014/main" id="{C1F0B915-19CF-3B30-E257-C9FFCEDB15CE}"/>
              </a:ext>
            </a:extLst>
          </p:cNvPr>
          <p:cNvSpPr txBox="1"/>
          <p:nvPr/>
        </p:nvSpPr>
        <p:spPr>
          <a:xfrm>
            <a:off x="1204797" y="332428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222" name="TextBox 221">
            <a:extLst>
              <a:ext uri="{FF2B5EF4-FFF2-40B4-BE49-F238E27FC236}">
                <a16:creationId xmlns:a16="http://schemas.microsoft.com/office/drawing/2014/main" id="{8AC032AC-C819-3875-D99E-4EE496F77DFD}"/>
              </a:ext>
            </a:extLst>
          </p:cNvPr>
          <p:cNvSpPr txBox="1"/>
          <p:nvPr/>
        </p:nvSpPr>
        <p:spPr>
          <a:xfrm>
            <a:off x="1204797" y="352651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223" name="TextBox 222">
            <a:extLst>
              <a:ext uri="{FF2B5EF4-FFF2-40B4-BE49-F238E27FC236}">
                <a16:creationId xmlns:a16="http://schemas.microsoft.com/office/drawing/2014/main" id="{51841541-F1E4-573E-1E73-07E6454AE694}"/>
              </a:ext>
            </a:extLst>
          </p:cNvPr>
          <p:cNvSpPr txBox="1"/>
          <p:nvPr/>
        </p:nvSpPr>
        <p:spPr>
          <a:xfrm>
            <a:off x="1204797" y="372874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224" name="TextBox 223">
            <a:extLst>
              <a:ext uri="{FF2B5EF4-FFF2-40B4-BE49-F238E27FC236}">
                <a16:creationId xmlns:a16="http://schemas.microsoft.com/office/drawing/2014/main" id="{18CA35B8-D4F4-718E-12A6-385BD6A75D0D}"/>
              </a:ext>
            </a:extLst>
          </p:cNvPr>
          <p:cNvSpPr txBox="1"/>
          <p:nvPr/>
        </p:nvSpPr>
        <p:spPr>
          <a:xfrm>
            <a:off x="3609569" y="2131031"/>
            <a:ext cx="774251" cy="553998"/>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5-year rate</a:t>
            </a:r>
          </a:p>
          <a:p>
            <a:r>
              <a:rPr lang="en-GB" sz="1200" b="1" noProof="0" dirty="0">
                <a:solidFill>
                  <a:schemeClr val="tx2"/>
                </a:solidFill>
                <a:latin typeface="Arial" panose="020B0604020202020204" pitchFamily="34" charset="0"/>
                <a:cs typeface="Arial" panose="020B0604020202020204" pitchFamily="34" charset="0"/>
              </a:rPr>
              <a:t>16.7%</a:t>
            </a:r>
            <a:endParaRPr lang="en-GB" sz="1200" b="1" noProof="0" dirty="0">
              <a:solidFill>
                <a:srgbClr val="211D1E"/>
              </a:solidFill>
              <a:effectLst/>
              <a:latin typeface="Arial" panose="020B0604020202020204" pitchFamily="34" charset="0"/>
              <a:cs typeface="Arial" panose="020B0604020202020204" pitchFamily="34" charset="0"/>
            </a:endParaRPr>
          </a:p>
          <a:p>
            <a:r>
              <a:rPr lang="en-GB" sz="1200" b="1" noProof="0" dirty="0">
                <a:solidFill>
                  <a:schemeClr val="accent1"/>
                </a:solidFill>
                <a:latin typeface="Arial" panose="020B0604020202020204" pitchFamily="34" charset="0"/>
                <a:cs typeface="Arial" panose="020B0604020202020204" pitchFamily="34" charset="0"/>
              </a:rPr>
              <a:t>7.3%</a:t>
            </a:r>
            <a:endParaRPr lang="en-GB" sz="1200" noProof="0" dirty="0">
              <a:solidFill>
                <a:schemeClr val="accent1"/>
              </a:solidFill>
              <a:effectLst/>
              <a:latin typeface="Arial" panose="020B0604020202020204" pitchFamily="34" charset="0"/>
              <a:cs typeface="Arial" panose="020B0604020202020204" pitchFamily="34" charset="0"/>
            </a:endParaRPr>
          </a:p>
        </p:txBody>
      </p:sp>
      <p:sp>
        <p:nvSpPr>
          <p:cNvPr id="333" name="TextBox 332">
            <a:extLst>
              <a:ext uri="{FF2B5EF4-FFF2-40B4-BE49-F238E27FC236}">
                <a16:creationId xmlns:a16="http://schemas.microsoft.com/office/drawing/2014/main" id="{A1EC14B1-7760-F879-F0A4-B98424BA0ECF}"/>
              </a:ext>
            </a:extLst>
          </p:cNvPr>
          <p:cNvSpPr txBox="1"/>
          <p:nvPr/>
        </p:nvSpPr>
        <p:spPr>
          <a:xfrm rot="16200000">
            <a:off x="5276895" y="2906183"/>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334" name="TextBox 333">
            <a:extLst>
              <a:ext uri="{FF2B5EF4-FFF2-40B4-BE49-F238E27FC236}">
                <a16:creationId xmlns:a16="http://schemas.microsoft.com/office/drawing/2014/main" id="{230854B1-4DD3-CBDD-7315-D3505AA24C38}"/>
              </a:ext>
            </a:extLst>
          </p:cNvPr>
          <p:cNvSpPr txBox="1"/>
          <p:nvPr/>
        </p:nvSpPr>
        <p:spPr>
          <a:xfrm>
            <a:off x="6563689" y="3930973"/>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335" name="TextBox 334">
            <a:extLst>
              <a:ext uri="{FF2B5EF4-FFF2-40B4-BE49-F238E27FC236}">
                <a16:creationId xmlns:a16="http://schemas.microsoft.com/office/drawing/2014/main" id="{D99660DC-28FB-F0D2-00E2-8E3D58FF5818}"/>
              </a:ext>
            </a:extLst>
          </p:cNvPr>
          <p:cNvSpPr txBox="1"/>
          <p:nvPr/>
        </p:nvSpPr>
        <p:spPr>
          <a:xfrm>
            <a:off x="6714485"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336" name="TextBox 335">
            <a:extLst>
              <a:ext uri="{FF2B5EF4-FFF2-40B4-BE49-F238E27FC236}">
                <a16:creationId xmlns:a16="http://schemas.microsoft.com/office/drawing/2014/main" id="{8D4712AA-A3D4-A7F1-F2DF-FE8512A5C105}"/>
              </a:ext>
            </a:extLst>
          </p:cNvPr>
          <p:cNvSpPr txBox="1"/>
          <p:nvPr/>
        </p:nvSpPr>
        <p:spPr>
          <a:xfrm>
            <a:off x="1068558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72</a:t>
            </a:r>
          </a:p>
        </p:txBody>
      </p:sp>
      <p:sp>
        <p:nvSpPr>
          <p:cNvPr id="337" name="TextBox 336">
            <a:extLst>
              <a:ext uri="{FF2B5EF4-FFF2-40B4-BE49-F238E27FC236}">
                <a16:creationId xmlns:a16="http://schemas.microsoft.com/office/drawing/2014/main" id="{39D5E096-E2F8-9003-E7F2-A814817A9F11}"/>
              </a:ext>
            </a:extLst>
          </p:cNvPr>
          <p:cNvSpPr txBox="1"/>
          <p:nvPr/>
        </p:nvSpPr>
        <p:spPr>
          <a:xfrm>
            <a:off x="1003040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60</a:t>
            </a:r>
          </a:p>
        </p:txBody>
      </p:sp>
      <p:sp>
        <p:nvSpPr>
          <p:cNvPr id="338" name="TextBox 337">
            <a:extLst>
              <a:ext uri="{FF2B5EF4-FFF2-40B4-BE49-F238E27FC236}">
                <a16:creationId xmlns:a16="http://schemas.microsoft.com/office/drawing/2014/main" id="{5A567F69-3423-F748-461B-39FEB56E85A2}"/>
              </a:ext>
            </a:extLst>
          </p:cNvPr>
          <p:cNvSpPr txBox="1"/>
          <p:nvPr/>
        </p:nvSpPr>
        <p:spPr>
          <a:xfrm>
            <a:off x="969510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p:txBody>
      </p:sp>
      <p:sp>
        <p:nvSpPr>
          <p:cNvPr id="339" name="TextBox 338">
            <a:extLst>
              <a:ext uri="{FF2B5EF4-FFF2-40B4-BE49-F238E27FC236}">
                <a16:creationId xmlns:a16="http://schemas.microsoft.com/office/drawing/2014/main" id="{42D1D996-CE8B-D9BD-27DB-E726ED3E4FC3}"/>
              </a:ext>
            </a:extLst>
          </p:cNvPr>
          <p:cNvSpPr txBox="1"/>
          <p:nvPr/>
        </p:nvSpPr>
        <p:spPr>
          <a:xfrm>
            <a:off x="936084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48</a:t>
            </a:r>
          </a:p>
        </p:txBody>
      </p:sp>
      <p:sp>
        <p:nvSpPr>
          <p:cNvPr id="340" name="TextBox 339">
            <a:extLst>
              <a:ext uri="{FF2B5EF4-FFF2-40B4-BE49-F238E27FC236}">
                <a16:creationId xmlns:a16="http://schemas.microsoft.com/office/drawing/2014/main" id="{C00A01B0-5D75-1FF7-D2BD-9051EAB5A2EF}"/>
              </a:ext>
            </a:extLst>
          </p:cNvPr>
          <p:cNvSpPr txBox="1"/>
          <p:nvPr/>
        </p:nvSpPr>
        <p:spPr>
          <a:xfrm>
            <a:off x="9023800"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42</a:t>
            </a:r>
          </a:p>
        </p:txBody>
      </p:sp>
      <p:sp>
        <p:nvSpPr>
          <p:cNvPr id="341" name="TextBox 340">
            <a:extLst>
              <a:ext uri="{FF2B5EF4-FFF2-40B4-BE49-F238E27FC236}">
                <a16:creationId xmlns:a16="http://schemas.microsoft.com/office/drawing/2014/main" id="{C20958D8-B5B6-0A4D-5245-0FC0D1BA5517}"/>
              </a:ext>
            </a:extLst>
          </p:cNvPr>
          <p:cNvSpPr txBox="1"/>
          <p:nvPr/>
        </p:nvSpPr>
        <p:spPr>
          <a:xfrm>
            <a:off x="5703310" y="4377208"/>
            <a:ext cx="839974" cy="415498"/>
          </a:xfrm>
          <a:prstGeom prst="rect">
            <a:avLst/>
          </a:prstGeom>
          <a:noFill/>
        </p:spPr>
        <p:txBody>
          <a:bodyPr wrap="none" lIns="0" tIns="0" rIns="0" bIns="0" rtlCol="0">
            <a:spAutoFit/>
          </a:bodyPr>
          <a:lstStyle/>
          <a:p>
            <a:pPr algn="r"/>
            <a:r>
              <a:rPr lang="en-GB" sz="900" b="1" noProof="0" dirty="0">
                <a:solidFill>
                  <a:srgbClr val="211D1E"/>
                </a:solidFill>
                <a:effectLst/>
                <a:latin typeface="Arial" panose="020B0604020202020204" pitchFamily="34" charset="0"/>
                <a:cs typeface="Arial" panose="020B0604020202020204" pitchFamily="34" charset="0"/>
              </a:rPr>
              <a:t>Number at risk </a:t>
            </a:r>
            <a:br>
              <a:rPr lang="en-GB" sz="900" b="1" noProof="0" dirty="0">
                <a:solidFill>
                  <a:srgbClr val="211D1E"/>
                </a:solidFill>
                <a:effectLst/>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LEN/PEMBRO</a:t>
            </a:r>
            <a:endParaRPr lang="en-GB" sz="900" b="1" noProof="0" dirty="0">
              <a:solidFill>
                <a:srgbClr val="211D1E"/>
              </a:solidFill>
              <a:effectLst/>
              <a:latin typeface="Arial" panose="020B0604020202020204" pitchFamily="34" charset="0"/>
              <a:cs typeface="Arial" panose="020B0604020202020204" pitchFamily="34" charset="0"/>
            </a:endParaRPr>
          </a:p>
          <a:p>
            <a:pPr algn="r"/>
            <a:r>
              <a:rPr lang="en-GB" sz="900" b="1" noProof="0" dirty="0">
                <a:solidFill>
                  <a:schemeClr val="accent1"/>
                </a:solidFill>
                <a:latin typeface="Arial" panose="020B0604020202020204" pitchFamily="34" charset="0"/>
                <a:cs typeface="Arial" panose="020B0604020202020204" pitchFamily="34" charset="0"/>
              </a:rPr>
              <a:t>TPC</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42" name="TextBox 341">
            <a:extLst>
              <a:ext uri="{FF2B5EF4-FFF2-40B4-BE49-F238E27FC236}">
                <a16:creationId xmlns:a16="http://schemas.microsoft.com/office/drawing/2014/main" id="{F8CB4391-9662-10B7-BC28-F1FE84C6BC1E}"/>
              </a:ext>
            </a:extLst>
          </p:cNvPr>
          <p:cNvSpPr txBox="1"/>
          <p:nvPr/>
        </p:nvSpPr>
        <p:spPr>
          <a:xfrm>
            <a:off x="66527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411</a:t>
            </a:r>
          </a:p>
          <a:p>
            <a:pPr algn="ctr"/>
            <a:r>
              <a:rPr lang="en-GB" sz="900" dirty="0">
                <a:solidFill>
                  <a:srgbClr val="211D1E"/>
                </a:solidFill>
                <a:latin typeface="Arial" panose="020B0604020202020204" pitchFamily="34" charset="0"/>
                <a:cs typeface="Arial" panose="020B0604020202020204" pitchFamily="34" charset="0"/>
              </a:rPr>
              <a:t>416</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43" name="TextBox 342">
            <a:extLst>
              <a:ext uri="{FF2B5EF4-FFF2-40B4-BE49-F238E27FC236}">
                <a16:creationId xmlns:a16="http://schemas.microsoft.com/office/drawing/2014/main" id="{69FED9DE-670B-67D7-D0A6-4847AA187CEF}"/>
              </a:ext>
            </a:extLst>
          </p:cNvPr>
          <p:cNvSpPr txBox="1"/>
          <p:nvPr/>
        </p:nvSpPr>
        <p:spPr>
          <a:xfrm>
            <a:off x="8692475"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p:txBody>
      </p:sp>
      <p:sp>
        <p:nvSpPr>
          <p:cNvPr id="344" name="TextBox 343">
            <a:extLst>
              <a:ext uri="{FF2B5EF4-FFF2-40B4-BE49-F238E27FC236}">
                <a16:creationId xmlns:a16="http://schemas.microsoft.com/office/drawing/2014/main" id="{E3F10A09-C065-9ADC-ED2A-5C7C4640401E}"/>
              </a:ext>
            </a:extLst>
          </p:cNvPr>
          <p:cNvSpPr txBox="1"/>
          <p:nvPr/>
        </p:nvSpPr>
        <p:spPr>
          <a:xfrm>
            <a:off x="8348589"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345" name="TextBox 344">
            <a:extLst>
              <a:ext uri="{FF2B5EF4-FFF2-40B4-BE49-F238E27FC236}">
                <a16:creationId xmlns:a16="http://schemas.microsoft.com/office/drawing/2014/main" id="{7CAD8B08-2F36-B020-42E2-B89DFCFEADDC}"/>
              </a:ext>
            </a:extLst>
          </p:cNvPr>
          <p:cNvSpPr txBox="1"/>
          <p:nvPr/>
        </p:nvSpPr>
        <p:spPr>
          <a:xfrm>
            <a:off x="7677948"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346" name="TextBox 345">
            <a:extLst>
              <a:ext uri="{FF2B5EF4-FFF2-40B4-BE49-F238E27FC236}">
                <a16:creationId xmlns:a16="http://schemas.microsoft.com/office/drawing/2014/main" id="{8D07CE7E-9A13-0F30-CB3C-DAE4F4B0972C}"/>
              </a:ext>
            </a:extLst>
          </p:cNvPr>
          <p:cNvSpPr txBox="1"/>
          <p:nvPr/>
        </p:nvSpPr>
        <p:spPr>
          <a:xfrm>
            <a:off x="8008996"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24</a:t>
            </a:r>
          </a:p>
        </p:txBody>
      </p:sp>
      <p:sp>
        <p:nvSpPr>
          <p:cNvPr id="347" name="TextBox 346">
            <a:extLst>
              <a:ext uri="{FF2B5EF4-FFF2-40B4-BE49-F238E27FC236}">
                <a16:creationId xmlns:a16="http://schemas.microsoft.com/office/drawing/2014/main" id="{A93BB71F-7ACD-7BB4-C53A-F408A15FAAE4}"/>
              </a:ext>
            </a:extLst>
          </p:cNvPr>
          <p:cNvSpPr txBox="1"/>
          <p:nvPr/>
        </p:nvSpPr>
        <p:spPr>
          <a:xfrm>
            <a:off x="7344061"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348" name="TextBox 347">
            <a:extLst>
              <a:ext uri="{FF2B5EF4-FFF2-40B4-BE49-F238E27FC236}">
                <a16:creationId xmlns:a16="http://schemas.microsoft.com/office/drawing/2014/main" id="{CFDCEC1C-F84D-A420-B9FD-FE3BDE6A92F1}"/>
              </a:ext>
            </a:extLst>
          </p:cNvPr>
          <p:cNvSpPr txBox="1"/>
          <p:nvPr/>
        </p:nvSpPr>
        <p:spPr>
          <a:xfrm>
            <a:off x="7042227" y="408838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349" name="TextBox 348">
            <a:extLst>
              <a:ext uri="{FF2B5EF4-FFF2-40B4-BE49-F238E27FC236}">
                <a16:creationId xmlns:a16="http://schemas.microsoft.com/office/drawing/2014/main" id="{EF9F1DBD-E991-4DED-54D4-0D2DF24496BC}"/>
              </a:ext>
            </a:extLst>
          </p:cNvPr>
          <p:cNvSpPr txBox="1"/>
          <p:nvPr/>
        </p:nvSpPr>
        <p:spPr>
          <a:xfrm>
            <a:off x="7754758" y="427435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graphicFrame>
        <p:nvGraphicFramePr>
          <p:cNvPr id="350" name="Table 349">
            <a:extLst>
              <a:ext uri="{FF2B5EF4-FFF2-40B4-BE49-F238E27FC236}">
                <a16:creationId xmlns:a16="http://schemas.microsoft.com/office/drawing/2014/main" id="{A7CBCD02-3F57-78E9-8477-D2EB390F6873}"/>
              </a:ext>
            </a:extLst>
          </p:cNvPr>
          <p:cNvGraphicFramePr>
            <a:graphicFrameLocks noGrp="1"/>
          </p:cNvGraphicFramePr>
          <p:nvPr>
            <p:extLst>
              <p:ext uri="{D42A27DB-BD31-4B8C-83A1-F6EECF244321}">
                <p14:modId xmlns:p14="http://schemas.microsoft.com/office/powerpoint/2010/main" val="796283828"/>
              </p:ext>
            </p:extLst>
          </p:nvPr>
        </p:nvGraphicFramePr>
        <p:xfrm>
          <a:off x="6096000" y="4942887"/>
          <a:ext cx="4788464" cy="754629"/>
        </p:xfrm>
        <a:graphic>
          <a:graphicData uri="http://schemas.openxmlformats.org/drawingml/2006/table">
            <a:tbl>
              <a:tblPr firstRow="1" bandRow="1">
                <a:tableStyleId>{5C22544A-7EE6-4342-B048-85BDC9FD1C3A}</a:tableStyleId>
              </a:tblPr>
              <a:tblGrid>
                <a:gridCol w="1860570">
                  <a:extLst>
                    <a:ext uri="{9D8B030D-6E8A-4147-A177-3AD203B41FA5}">
                      <a16:colId xmlns:a16="http://schemas.microsoft.com/office/drawing/2014/main" val="2870562913"/>
                    </a:ext>
                  </a:extLst>
                </a:gridCol>
                <a:gridCol w="1463947">
                  <a:extLst>
                    <a:ext uri="{9D8B030D-6E8A-4147-A177-3AD203B41FA5}">
                      <a16:colId xmlns:a16="http://schemas.microsoft.com/office/drawing/2014/main" val="3546940678"/>
                    </a:ext>
                  </a:extLst>
                </a:gridCol>
                <a:gridCol w="1463947">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dirty="0">
                          <a:latin typeface="Arial"/>
                          <a:cs typeface="Arial"/>
                        </a:rPr>
                        <a:t>TPC</a:t>
                      </a:r>
                      <a:endParaRPr lang="en-GB" sz="1100" noProof="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dirty="0">
                          <a:solidFill>
                            <a:schemeClr val="tx1"/>
                          </a:solidFill>
                          <a:latin typeface="Arial"/>
                          <a:cs typeface="Arial"/>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325 (79.1)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363 (87.3)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dirty="0">
                          <a:solidFill>
                            <a:schemeClr val="tx1"/>
                          </a:solidFill>
                          <a:latin typeface="Arial"/>
                          <a:cs typeface="Arial"/>
                        </a:rPr>
                        <a:t>Median PFS (95% CI),</a:t>
                      </a:r>
                      <a:r>
                        <a:rPr lang="en-GB" sz="1100" b="0" baseline="30000" noProof="0" dirty="0">
                          <a:solidFill>
                            <a:schemeClr val="tx1"/>
                          </a:solidFill>
                          <a:latin typeface="Arial"/>
                          <a:cs typeface="Arial"/>
                        </a:rPr>
                        <a:t>a</a:t>
                      </a:r>
                      <a:r>
                        <a:rPr lang="en-GB" sz="1100" b="0" noProof="0" dirty="0">
                          <a:solidFill>
                            <a:schemeClr val="tx1"/>
                          </a:solidFill>
                          <a:latin typeface="Arial"/>
                          <a:cs typeface="Arial"/>
                        </a:rPr>
                        <a:t> </a:t>
                      </a:r>
                      <a:r>
                        <a:rPr lang="en-GB" sz="1100" b="0" noProof="0" dirty="0" err="1">
                          <a:solidFill>
                            <a:schemeClr val="tx1"/>
                          </a:solidFill>
                          <a:latin typeface="Arial"/>
                          <a:cs typeface="Arial"/>
                        </a:rPr>
                        <a:t>mo</a:t>
                      </a:r>
                      <a:endParaRPr lang="en-GB" sz="1100" b="0" noProof="0" dirty="0">
                        <a:solidFill>
                          <a:schemeClr val="tx1"/>
                        </a:solidFill>
                        <a:latin typeface="Arial"/>
                        <a:cs typeface="Arial"/>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18.7 (15.6-21.3)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tx1"/>
                          </a:solidFill>
                          <a:latin typeface="Arial"/>
                          <a:cs typeface="Arial"/>
                        </a:rPr>
                        <a:t>11.9 (10.6-13.3)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dirty="0">
                          <a:solidFill>
                            <a:schemeClr val="tx1"/>
                          </a:solidFill>
                          <a:latin typeface="Arial"/>
                          <a:cs typeface="Arial"/>
                        </a:rPr>
                        <a:t>    HR (95% CI)</a:t>
                      </a:r>
                      <a:r>
                        <a:rPr lang="en-GB" sz="1100" b="0" baseline="30000" noProof="0" dirty="0">
                          <a:solidFill>
                            <a:schemeClr val="tx1"/>
                          </a:solidFill>
                          <a:latin typeface="Arial"/>
                          <a:cs typeface="Arial"/>
                        </a:rPr>
                        <a:t>b</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dirty="0">
                          <a:solidFill>
                            <a:schemeClr val="tx1"/>
                          </a:solidFill>
                          <a:latin typeface="Arial"/>
                          <a:cs typeface="Arial"/>
                        </a:rPr>
                        <a:t>0.66 (0.57-0.77)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351" name="TextBox 350">
            <a:extLst>
              <a:ext uri="{FF2B5EF4-FFF2-40B4-BE49-F238E27FC236}">
                <a16:creationId xmlns:a16="http://schemas.microsoft.com/office/drawing/2014/main" id="{28E7808F-1086-0107-10A8-C07013CAFBEF}"/>
              </a:ext>
            </a:extLst>
          </p:cNvPr>
          <p:cNvSpPr txBox="1"/>
          <p:nvPr/>
        </p:nvSpPr>
        <p:spPr>
          <a:xfrm>
            <a:off x="10361734" y="408838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66</a:t>
            </a:r>
          </a:p>
        </p:txBody>
      </p:sp>
      <p:sp>
        <p:nvSpPr>
          <p:cNvPr id="352" name="TextBox 351">
            <a:extLst>
              <a:ext uri="{FF2B5EF4-FFF2-40B4-BE49-F238E27FC236}">
                <a16:creationId xmlns:a16="http://schemas.microsoft.com/office/drawing/2014/main" id="{32AB84CA-62B4-AB6C-AFAC-651DF8CB6674}"/>
              </a:ext>
            </a:extLst>
          </p:cNvPr>
          <p:cNvSpPr txBox="1"/>
          <p:nvPr/>
        </p:nvSpPr>
        <p:spPr>
          <a:xfrm>
            <a:off x="69702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337</a:t>
            </a:r>
          </a:p>
          <a:p>
            <a:pPr algn="ctr"/>
            <a:r>
              <a:rPr lang="en-GB" sz="900" dirty="0">
                <a:solidFill>
                  <a:srgbClr val="211D1E"/>
                </a:solidFill>
                <a:latin typeface="Arial" panose="020B0604020202020204" pitchFamily="34" charset="0"/>
                <a:cs typeface="Arial" panose="020B0604020202020204" pitchFamily="34" charset="0"/>
              </a:rPr>
              <a:t>306</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3" name="TextBox 352">
            <a:extLst>
              <a:ext uri="{FF2B5EF4-FFF2-40B4-BE49-F238E27FC236}">
                <a16:creationId xmlns:a16="http://schemas.microsoft.com/office/drawing/2014/main" id="{93C286CE-0BDB-B94A-D8C1-5C85B53C395C}"/>
              </a:ext>
            </a:extLst>
          </p:cNvPr>
          <p:cNvSpPr txBox="1"/>
          <p:nvPr/>
        </p:nvSpPr>
        <p:spPr>
          <a:xfrm>
            <a:off x="7335399"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257</a:t>
            </a:r>
          </a:p>
          <a:p>
            <a:pPr algn="ctr"/>
            <a:r>
              <a:rPr lang="en-GB" sz="900" dirty="0">
                <a:solidFill>
                  <a:srgbClr val="211D1E"/>
                </a:solidFill>
                <a:latin typeface="Arial" panose="020B0604020202020204" pitchFamily="34" charset="0"/>
                <a:cs typeface="Arial" panose="020B0604020202020204" pitchFamily="34" charset="0"/>
              </a:rPr>
              <a:t>198</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4" name="TextBox 353">
            <a:extLst>
              <a:ext uri="{FF2B5EF4-FFF2-40B4-BE49-F238E27FC236}">
                <a16:creationId xmlns:a16="http://schemas.microsoft.com/office/drawing/2014/main" id="{D6EF1C39-A4D3-B36D-CFEE-9DE610AB488E}"/>
              </a:ext>
            </a:extLst>
          </p:cNvPr>
          <p:cNvSpPr txBox="1"/>
          <p:nvPr/>
        </p:nvSpPr>
        <p:spPr>
          <a:xfrm>
            <a:off x="797992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165</a:t>
            </a:r>
          </a:p>
          <a:p>
            <a:pPr algn="ctr"/>
            <a:r>
              <a:rPr lang="en-GB" sz="900" dirty="0">
                <a:solidFill>
                  <a:srgbClr val="211D1E"/>
                </a:solidFill>
                <a:latin typeface="Arial" panose="020B0604020202020204" pitchFamily="34" charset="0"/>
                <a:cs typeface="Arial" panose="020B0604020202020204" pitchFamily="34" charset="0"/>
              </a:rPr>
              <a:t>94</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5" name="TextBox 354">
            <a:extLst>
              <a:ext uri="{FF2B5EF4-FFF2-40B4-BE49-F238E27FC236}">
                <a16:creationId xmlns:a16="http://schemas.microsoft.com/office/drawing/2014/main" id="{DB102036-9F54-0537-D591-9BE17C12EAC1}"/>
              </a:ext>
            </a:extLst>
          </p:cNvPr>
          <p:cNvSpPr txBox="1"/>
          <p:nvPr/>
        </p:nvSpPr>
        <p:spPr>
          <a:xfrm>
            <a:off x="76560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211</a:t>
            </a:r>
          </a:p>
          <a:p>
            <a:pPr algn="ctr"/>
            <a:r>
              <a:rPr lang="en-GB" sz="900" dirty="0">
                <a:solidFill>
                  <a:srgbClr val="211D1E"/>
                </a:solidFill>
                <a:latin typeface="Arial" panose="020B0604020202020204" pitchFamily="34" charset="0"/>
                <a:cs typeface="Arial" panose="020B0604020202020204" pitchFamily="34" charset="0"/>
              </a:rPr>
              <a:t>131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6" name="TextBox 355">
            <a:extLst>
              <a:ext uri="{FF2B5EF4-FFF2-40B4-BE49-F238E27FC236}">
                <a16:creationId xmlns:a16="http://schemas.microsoft.com/office/drawing/2014/main" id="{A9D9888E-D1D7-E79E-A559-483A63268439}"/>
              </a:ext>
            </a:extLst>
          </p:cNvPr>
          <p:cNvSpPr txBox="1"/>
          <p:nvPr/>
        </p:nvSpPr>
        <p:spPr>
          <a:xfrm>
            <a:off x="10707869" y="4500319"/>
            <a:ext cx="6412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4</a:t>
            </a:r>
          </a:p>
          <a:p>
            <a:pPr algn="ctr"/>
            <a:r>
              <a:rPr lang="en-GB" sz="900" dirty="0">
                <a:solidFill>
                  <a:srgbClr val="211D1E"/>
                </a:solidFill>
                <a:latin typeface="Arial" panose="020B0604020202020204" pitchFamily="34" charset="0"/>
                <a:cs typeface="Arial" panose="020B0604020202020204" pitchFamily="34" charset="0"/>
              </a:rPr>
              <a:t>1</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7" name="TextBox 356">
            <a:extLst>
              <a:ext uri="{FF2B5EF4-FFF2-40B4-BE49-F238E27FC236}">
                <a16:creationId xmlns:a16="http://schemas.microsoft.com/office/drawing/2014/main" id="{844390AB-F0F1-BA95-80F1-4807B2C447A1}"/>
              </a:ext>
            </a:extLst>
          </p:cNvPr>
          <p:cNvSpPr txBox="1"/>
          <p:nvPr/>
        </p:nvSpPr>
        <p:spPr>
          <a:xfrm>
            <a:off x="1038053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29</a:t>
            </a:r>
          </a:p>
          <a:p>
            <a:pPr algn="ctr"/>
            <a:r>
              <a:rPr lang="en-GB" sz="900" dirty="0">
                <a:solidFill>
                  <a:srgbClr val="211D1E"/>
                </a:solidFill>
                <a:latin typeface="Arial" panose="020B0604020202020204" pitchFamily="34" charset="0"/>
                <a:cs typeface="Arial" panose="020B0604020202020204" pitchFamily="34" charset="0"/>
              </a:rPr>
              <a:t>7</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103829E2-A2F9-B998-9A98-CC5776B52712}"/>
              </a:ext>
            </a:extLst>
          </p:cNvPr>
          <p:cNvSpPr txBox="1"/>
          <p:nvPr/>
        </p:nvSpPr>
        <p:spPr>
          <a:xfrm>
            <a:off x="1003128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51</a:t>
            </a:r>
          </a:p>
          <a:p>
            <a:pPr algn="ctr"/>
            <a:r>
              <a:rPr lang="en-GB" sz="900" dirty="0">
                <a:solidFill>
                  <a:srgbClr val="211D1E"/>
                </a:solidFill>
                <a:latin typeface="Arial" panose="020B0604020202020204" pitchFamily="34" charset="0"/>
                <a:cs typeface="Arial" panose="020B0604020202020204" pitchFamily="34" charset="0"/>
              </a:rPr>
              <a:t>17</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F0B2345-EC9B-3841-B9C9-6BB7AEF3650B}"/>
              </a:ext>
            </a:extLst>
          </p:cNvPr>
          <p:cNvSpPr txBox="1"/>
          <p:nvPr/>
        </p:nvSpPr>
        <p:spPr>
          <a:xfrm>
            <a:off x="9697909"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67</a:t>
            </a:r>
          </a:p>
          <a:p>
            <a:pPr algn="ctr"/>
            <a:r>
              <a:rPr lang="en-GB" sz="900" dirty="0">
                <a:solidFill>
                  <a:srgbClr val="211D1E"/>
                </a:solidFill>
                <a:latin typeface="Arial" panose="020B0604020202020204" pitchFamily="34" charset="0"/>
                <a:cs typeface="Arial" panose="020B0604020202020204" pitchFamily="34" charset="0"/>
              </a:rPr>
              <a:t>20</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60" name="TextBox 359">
            <a:extLst>
              <a:ext uri="{FF2B5EF4-FFF2-40B4-BE49-F238E27FC236}">
                <a16:creationId xmlns:a16="http://schemas.microsoft.com/office/drawing/2014/main" id="{56DAA20B-044E-FEB5-1FC1-9F562EF7FBCC}"/>
              </a:ext>
            </a:extLst>
          </p:cNvPr>
          <p:cNvSpPr txBox="1"/>
          <p:nvPr/>
        </p:nvSpPr>
        <p:spPr>
          <a:xfrm>
            <a:off x="9364534" y="4500319"/>
            <a:ext cx="12824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85</a:t>
            </a:r>
          </a:p>
          <a:p>
            <a:pPr algn="ctr"/>
            <a:r>
              <a:rPr lang="en-GB" sz="900" dirty="0">
                <a:solidFill>
                  <a:srgbClr val="211D1E"/>
                </a:solidFill>
                <a:latin typeface="Arial" panose="020B0604020202020204" pitchFamily="34" charset="0"/>
                <a:cs typeface="Arial" panose="020B0604020202020204" pitchFamily="34" charset="0"/>
              </a:rPr>
              <a:t>28</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61" name="TextBox 360">
            <a:extLst>
              <a:ext uri="{FF2B5EF4-FFF2-40B4-BE49-F238E27FC236}">
                <a16:creationId xmlns:a16="http://schemas.microsoft.com/office/drawing/2014/main" id="{086ABA00-803E-FCCA-07BA-C696BA69231C}"/>
              </a:ext>
            </a:extLst>
          </p:cNvPr>
          <p:cNvSpPr txBox="1"/>
          <p:nvPr/>
        </p:nvSpPr>
        <p:spPr>
          <a:xfrm>
            <a:off x="900227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106</a:t>
            </a:r>
          </a:p>
          <a:p>
            <a:pPr algn="ctr"/>
            <a:r>
              <a:rPr lang="en-GB" sz="900" dirty="0">
                <a:solidFill>
                  <a:srgbClr val="211D1E"/>
                </a:solidFill>
                <a:latin typeface="Arial" panose="020B0604020202020204" pitchFamily="34" charset="0"/>
                <a:cs typeface="Arial" panose="020B0604020202020204" pitchFamily="34" charset="0"/>
              </a:rPr>
              <a:t>40</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62" name="TextBox 361">
            <a:extLst>
              <a:ext uri="{FF2B5EF4-FFF2-40B4-BE49-F238E27FC236}">
                <a16:creationId xmlns:a16="http://schemas.microsoft.com/office/drawing/2014/main" id="{1AF3592B-989C-3717-ABFF-F02C39B1D283}"/>
              </a:ext>
            </a:extLst>
          </p:cNvPr>
          <p:cNvSpPr txBox="1"/>
          <p:nvPr/>
        </p:nvSpPr>
        <p:spPr>
          <a:xfrm>
            <a:off x="8662549"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120</a:t>
            </a:r>
          </a:p>
          <a:p>
            <a:pPr algn="ctr"/>
            <a:r>
              <a:rPr lang="en-GB" sz="900" dirty="0">
                <a:solidFill>
                  <a:srgbClr val="211D1E"/>
                </a:solidFill>
                <a:latin typeface="Arial" panose="020B0604020202020204" pitchFamily="34" charset="0"/>
                <a:cs typeface="Arial" panose="020B0604020202020204" pitchFamily="34" charset="0"/>
              </a:rPr>
              <a:t>59</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63" name="TextBox 362">
            <a:extLst>
              <a:ext uri="{FF2B5EF4-FFF2-40B4-BE49-F238E27FC236}">
                <a16:creationId xmlns:a16="http://schemas.microsoft.com/office/drawing/2014/main" id="{B2BDACD5-AF70-1D75-07C9-47507AE1C362}"/>
              </a:ext>
            </a:extLst>
          </p:cNvPr>
          <p:cNvSpPr txBox="1"/>
          <p:nvPr/>
        </p:nvSpPr>
        <p:spPr>
          <a:xfrm>
            <a:off x="8322824" y="4500319"/>
            <a:ext cx="192360" cy="276999"/>
          </a:xfrm>
          <a:prstGeom prst="rect">
            <a:avLst/>
          </a:prstGeom>
          <a:noFill/>
        </p:spPr>
        <p:txBody>
          <a:bodyPr wrap="none" lIns="0" tIns="0" rIns="0" bIns="0" rtlCol="0">
            <a:spAutoFit/>
          </a:bodyPr>
          <a:lstStyle/>
          <a:p>
            <a:pPr algn="ctr"/>
            <a:r>
              <a:rPr lang="en-GB" sz="900" noProof="0" dirty="0">
                <a:solidFill>
                  <a:srgbClr val="211D1E"/>
                </a:solidFill>
                <a:effectLst/>
                <a:latin typeface="Arial" panose="020B0604020202020204" pitchFamily="34" charset="0"/>
                <a:cs typeface="Arial" panose="020B0604020202020204" pitchFamily="34" charset="0"/>
              </a:rPr>
              <a:t>138</a:t>
            </a:r>
          </a:p>
          <a:p>
            <a:pPr algn="ctr"/>
            <a:r>
              <a:rPr lang="en-GB" sz="900" dirty="0">
                <a:solidFill>
                  <a:srgbClr val="211D1E"/>
                </a:solidFill>
                <a:latin typeface="Arial" panose="020B0604020202020204" pitchFamily="34" charset="0"/>
                <a:cs typeface="Arial" panose="020B0604020202020204" pitchFamily="34" charset="0"/>
              </a:rPr>
              <a:t>80</a:t>
            </a:r>
            <a:endParaRPr lang="en-GB" sz="900" noProof="0" dirty="0">
              <a:solidFill>
                <a:schemeClr val="accent1"/>
              </a:solidFill>
              <a:effectLst/>
              <a:latin typeface="Arial" panose="020B0604020202020204" pitchFamily="34" charset="0"/>
              <a:cs typeface="Arial" panose="020B0604020202020204" pitchFamily="34" charset="0"/>
            </a:endParaRPr>
          </a:p>
        </p:txBody>
      </p:sp>
      <p:sp>
        <p:nvSpPr>
          <p:cNvPr id="364" name="TextBox 363">
            <a:extLst>
              <a:ext uri="{FF2B5EF4-FFF2-40B4-BE49-F238E27FC236}">
                <a16:creationId xmlns:a16="http://schemas.microsoft.com/office/drawing/2014/main" id="{8286FECE-201A-D0CF-55DD-18F4C93E9865}"/>
              </a:ext>
            </a:extLst>
          </p:cNvPr>
          <p:cNvSpPr txBox="1"/>
          <p:nvPr/>
        </p:nvSpPr>
        <p:spPr>
          <a:xfrm>
            <a:off x="6422625" y="1908675"/>
            <a:ext cx="211596"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100</a:t>
            </a:r>
          </a:p>
        </p:txBody>
      </p:sp>
      <p:sp>
        <p:nvSpPr>
          <p:cNvPr id="365" name="TextBox 364">
            <a:extLst>
              <a:ext uri="{FF2B5EF4-FFF2-40B4-BE49-F238E27FC236}">
                <a16:creationId xmlns:a16="http://schemas.microsoft.com/office/drawing/2014/main" id="{3467C55A-D41E-9EDF-5B0E-363E389CC93A}"/>
              </a:ext>
            </a:extLst>
          </p:cNvPr>
          <p:cNvSpPr txBox="1"/>
          <p:nvPr/>
        </p:nvSpPr>
        <p:spPr>
          <a:xfrm>
            <a:off x="6493157" y="211090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366" name="TextBox 365">
            <a:extLst>
              <a:ext uri="{FF2B5EF4-FFF2-40B4-BE49-F238E27FC236}">
                <a16:creationId xmlns:a16="http://schemas.microsoft.com/office/drawing/2014/main" id="{2C628152-14C5-5EAF-FF90-350C9F2948CF}"/>
              </a:ext>
            </a:extLst>
          </p:cNvPr>
          <p:cNvSpPr txBox="1"/>
          <p:nvPr/>
        </p:nvSpPr>
        <p:spPr>
          <a:xfrm>
            <a:off x="6493157" y="231313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367" name="TextBox 366">
            <a:extLst>
              <a:ext uri="{FF2B5EF4-FFF2-40B4-BE49-F238E27FC236}">
                <a16:creationId xmlns:a16="http://schemas.microsoft.com/office/drawing/2014/main" id="{D7283B12-4E44-92AB-D85D-22B280EC98D2}"/>
              </a:ext>
            </a:extLst>
          </p:cNvPr>
          <p:cNvSpPr txBox="1"/>
          <p:nvPr/>
        </p:nvSpPr>
        <p:spPr>
          <a:xfrm>
            <a:off x="6493157" y="251536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368" name="TextBox 367">
            <a:extLst>
              <a:ext uri="{FF2B5EF4-FFF2-40B4-BE49-F238E27FC236}">
                <a16:creationId xmlns:a16="http://schemas.microsoft.com/office/drawing/2014/main" id="{975430BC-8F6A-004E-5872-8F7812A0E06D}"/>
              </a:ext>
            </a:extLst>
          </p:cNvPr>
          <p:cNvSpPr txBox="1"/>
          <p:nvPr/>
        </p:nvSpPr>
        <p:spPr>
          <a:xfrm>
            <a:off x="6493157" y="271759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369" name="TextBox 368">
            <a:extLst>
              <a:ext uri="{FF2B5EF4-FFF2-40B4-BE49-F238E27FC236}">
                <a16:creationId xmlns:a16="http://schemas.microsoft.com/office/drawing/2014/main" id="{A41DFA0F-CACF-D244-1803-3C9CE694176F}"/>
              </a:ext>
            </a:extLst>
          </p:cNvPr>
          <p:cNvSpPr txBox="1"/>
          <p:nvPr/>
        </p:nvSpPr>
        <p:spPr>
          <a:xfrm>
            <a:off x="6493157" y="2919825"/>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50</a:t>
            </a:r>
          </a:p>
        </p:txBody>
      </p:sp>
      <p:sp>
        <p:nvSpPr>
          <p:cNvPr id="370" name="TextBox 369">
            <a:extLst>
              <a:ext uri="{FF2B5EF4-FFF2-40B4-BE49-F238E27FC236}">
                <a16:creationId xmlns:a16="http://schemas.microsoft.com/office/drawing/2014/main" id="{098AF277-1C55-0A81-6E8C-BF518D1E8E11}"/>
              </a:ext>
            </a:extLst>
          </p:cNvPr>
          <p:cNvSpPr txBox="1"/>
          <p:nvPr/>
        </p:nvSpPr>
        <p:spPr>
          <a:xfrm>
            <a:off x="6493157" y="312205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371" name="TextBox 370">
            <a:extLst>
              <a:ext uri="{FF2B5EF4-FFF2-40B4-BE49-F238E27FC236}">
                <a16:creationId xmlns:a16="http://schemas.microsoft.com/office/drawing/2014/main" id="{00765E4A-6736-1DA1-22A6-272CFFC2E0AF}"/>
              </a:ext>
            </a:extLst>
          </p:cNvPr>
          <p:cNvSpPr txBox="1"/>
          <p:nvPr/>
        </p:nvSpPr>
        <p:spPr>
          <a:xfrm>
            <a:off x="6493157" y="332428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372" name="TextBox 371">
            <a:extLst>
              <a:ext uri="{FF2B5EF4-FFF2-40B4-BE49-F238E27FC236}">
                <a16:creationId xmlns:a16="http://schemas.microsoft.com/office/drawing/2014/main" id="{56501A12-E437-F67F-4FBF-A53D961A5A11}"/>
              </a:ext>
            </a:extLst>
          </p:cNvPr>
          <p:cNvSpPr txBox="1"/>
          <p:nvPr/>
        </p:nvSpPr>
        <p:spPr>
          <a:xfrm>
            <a:off x="6493157" y="352651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373" name="TextBox 372">
            <a:extLst>
              <a:ext uri="{FF2B5EF4-FFF2-40B4-BE49-F238E27FC236}">
                <a16:creationId xmlns:a16="http://schemas.microsoft.com/office/drawing/2014/main" id="{7331BA2E-E6F2-81CB-2AB6-7EF4B4B2D665}"/>
              </a:ext>
            </a:extLst>
          </p:cNvPr>
          <p:cNvSpPr txBox="1"/>
          <p:nvPr/>
        </p:nvSpPr>
        <p:spPr>
          <a:xfrm>
            <a:off x="6493157" y="3728745"/>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374" name="TextBox 373">
            <a:extLst>
              <a:ext uri="{FF2B5EF4-FFF2-40B4-BE49-F238E27FC236}">
                <a16:creationId xmlns:a16="http://schemas.microsoft.com/office/drawing/2014/main" id="{4A6DEA26-C1F3-A50E-920A-39BFD955207F}"/>
              </a:ext>
            </a:extLst>
          </p:cNvPr>
          <p:cNvSpPr txBox="1"/>
          <p:nvPr/>
        </p:nvSpPr>
        <p:spPr>
          <a:xfrm>
            <a:off x="8897929" y="2131031"/>
            <a:ext cx="774251" cy="553998"/>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5-year rate</a:t>
            </a:r>
          </a:p>
          <a:p>
            <a:r>
              <a:rPr lang="en-GB" sz="1200" b="1" noProof="0" dirty="0">
                <a:solidFill>
                  <a:schemeClr val="tx2"/>
                </a:solidFill>
                <a:latin typeface="Arial" panose="020B0604020202020204" pitchFamily="34" charset="0"/>
                <a:cs typeface="Arial" panose="020B0604020202020204" pitchFamily="34" charset="0"/>
              </a:rPr>
              <a:t>19.9%</a:t>
            </a:r>
            <a:endParaRPr lang="en-GB" sz="1200" b="1" noProof="0" dirty="0">
              <a:solidFill>
                <a:srgbClr val="211D1E"/>
              </a:solidFill>
              <a:effectLst/>
              <a:latin typeface="Arial" panose="020B0604020202020204" pitchFamily="34" charset="0"/>
              <a:cs typeface="Arial" panose="020B0604020202020204" pitchFamily="34" charset="0"/>
            </a:endParaRPr>
          </a:p>
          <a:p>
            <a:r>
              <a:rPr lang="en-GB" sz="1200" b="1" noProof="0" dirty="0">
                <a:solidFill>
                  <a:schemeClr val="accent1"/>
                </a:solidFill>
                <a:latin typeface="Arial" panose="020B0604020202020204" pitchFamily="34" charset="0"/>
                <a:cs typeface="Arial" panose="020B0604020202020204" pitchFamily="34" charset="0"/>
              </a:rPr>
              <a:t>7.7%</a:t>
            </a:r>
            <a:endParaRPr lang="en-GB" sz="1200" noProof="0" dirty="0">
              <a:solidFill>
                <a:schemeClr val="accent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28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EC4-9688-BA56-3FD6-338198865D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F0DC67-FB47-6161-CA21-38877EC40206}"/>
              </a:ext>
            </a:extLst>
          </p:cNvPr>
          <p:cNvSpPr>
            <a:spLocks noGrp="1"/>
          </p:cNvSpPr>
          <p:nvPr>
            <p:ph type="title"/>
          </p:nvPr>
        </p:nvSpPr>
        <p:spPr/>
        <p:txBody>
          <a:bodyPr>
            <a:normAutofit/>
          </a:bodyPr>
          <a:lstStyle/>
          <a:p>
            <a:r>
              <a:rPr lang="en-GB" noProof="0"/>
              <a:t>ENGOT-</a:t>
            </a:r>
            <a:r>
              <a:rPr lang="en-GB" cap="none" noProof="0"/>
              <a:t>en</a:t>
            </a:r>
            <a:r>
              <a:rPr lang="en-GB" noProof="0"/>
              <a:t>9/LEAP-001 TRIAL DESIGN: PEMBROLIZUMAB + LENVATINIB IN 1L TREATMENT OF ENDOMETRIAL </a:t>
            </a:r>
            <a:r>
              <a:rPr lang="en-GB" noProof="0">
                <a:solidFill>
                  <a:schemeClr val="tx2"/>
                </a:solidFill>
              </a:rPr>
              <a:t>CANCER</a:t>
            </a:r>
            <a:r>
              <a:rPr lang="en-GB" baseline="30000" noProof="0">
                <a:solidFill>
                  <a:schemeClr val="tx2"/>
                </a:solidFill>
              </a:rPr>
              <a:t>1-3</a:t>
            </a:r>
          </a:p>
        </p:txBody>
      </p:sp>
      <p:sp>
        <p:nvSpPr>
          <p:cNvPr id="4" name="Slide Number Placeholder 3">
            <a:extLst>
              <a:ext uri="{FF2B5EF4-FFF2-40B4-BE49-F238E27FC236}">
                <a16:creationId xmlns:a16="http://schemas.microsoft.com/office/drawing/2014/main" id="{8996CE33-886A-5CF0-6B18-AD8E6B09FD4C}"/>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GB" noProof="0" smtClean="0"/>
              <a:t>13</a:t>
            </a:fld>
            <a:endParaRPr lang="en-GB" noProof="0"/>
          </a:p>
        </p:txBody>
      </p:sp>
      <p:sp>
        <p:nvSpPr>
          <p:cNvPr id="27" name="Content Placeholder 26">
            <a:extLst>
              <a:ext uri="{FF2B5EF4-FFF2-40B4-BE49-F238E27FC236}">
                <a16:creationId xmlns:a16="http://schemas.microsoft.com/office/drawing/2014/main" id="{76014759-2D23-B0C0-F237-0915F2174B74}"/>
              </a:ext>
            </a:extLst>
          </p:cNvPr>
          <p:cNvSpPr>
            <a:spLocks noGrp="1"/>
          </p:cNvSpPr>
          <p:nvPr>
            <p:ph sz="quarter" idx="15"/>
          </p:nvPr>
        </p:nvSpPr>
        <p:spPr/>
        <p:txBody>
          <a:bodyPr anchor="b" anchorCtr="0"/>
          <a:lstStyle/>
          <a:p>
            <a:r>
              <a:rPr lang="en-GB" sz="1000" baseline="30000" noProof="0">
                <a:latin typeface="Arial"/>
                <a:cs typeface="Arial"/>
              </a:rPr>
              <a:t>a </a:t>
            </a:r>
            <a:r>
              <a:rPr lang="en-GB" sz="1000" noProof="0">
                <a:latin typeface="Arial"/>
                <a:cs typeface="Arial"/>
              </a:rPr>
              <a:t>Carcinosarcoma (malignant mixed Müllerian tumour), endometrial leiomyosarcoma or other high-grade sarcomas, or endometrial stromal sarcomas excluded; </a:t>
            </a:r>
            <a:r>
              <a:rPr lang="en-GB" sz="1000" baseline="30000" noProof="0">
                <a:latin typeface="Arial"/>
                <a:cs typeface="Arial"/>
              </a:rPr>
              <a:t>b </a:t>
            </a:r>
            <a:r>
              <a:rPr lang="en-GB" sz="1000" noProof="0">
                <a:latin typeface="Arial"/>
                <a:cs typeface="Arial"/>
              </a:rPr>
              <a:t>1 prior line of neoadjuvant and/or adjuvant chemotherapy in the setting of curative-intent resection was permitted if recurrence occurred ≥6 months after last dose; prior radiotherapy with or without chemotherapy, or prior hormonal therapy were also permitted; </a:t>
            </a:r>
            <a:r>
              <a:rPr lang="en-GB" sz="1000" baseline="30000" noProof="0">
                <a:latin typeface="Arial"/>
                <a:cs typeface="Arial"/>
              </a:rPr>
              <a:t>c </a:t>
            </a:r>
            <a:r>
              <a:rPr lang="en-GB" sz="1000" noProof="0">
                <a:latin typeface="Arial"/>
                <a:cs typeface="Arial"/>
              </a:rPr>
              <a:t>Patients with ongoing clinical benefit could continue chemotherapy beyond 7 cycles if approved by sponsor</a:t>
            </a:r>
          </a:p>
          <a:p>
            <a:r>
              <a:rPr lang="en-GB" sz="1000" noProof="0">
                <a:latin typeface="Arial"/>
                <a:cs typeface="Arial"/>
              </a:rPr>
              <a:t>1L, </a:t>
            </a:r>
            <a:r>
              <a:rPr lang="en-GB" sz="1000" noProof="0">
                <a:solidFill>
                  <a:schemeClr val="tx2"/>
                </a:solidFill>
                <a:latin typeface="Arial"/>
                <a:cs typeface="Arial"/>
              </a:rPr>
              <a:t>first-line; AUC, area under the curve; BICR, blinded independent central review; DoR, duration of response; ECOG PS, Eastern Cooperative Oncology Group performance status; HRQoL, health-related quality of life; IV, intravenous; ORR, objective response rate; OS, overall survival; (p/d)MMR, (proficient/deficient) mismatch repair; PD, progressive disease; PFS, progression-free survival; Q3W, every 3 weeks; QD, once daily; R, randomised; RECIST, Response Evaluation Criteria In Solid Tumours</a:t>
            </a:r>
          </a:p>
          <a:p>
            <a:r>
              <a:rPr lang="en-GB" sz="1000" noProof="0">
                <a:solidFill>
                  <a:schemeClr val="tx2"/>
                </a:solidFill>
                <a:latin typeface="Arial"/>
                <a:cs typeface="Arial"/>
              </a:rPr>
              <a:t>1. Marth C, et al. Int J Gynecol Cancer. 2022;32:93-100; 2. Marth C, et al. J Clin Oncol. 2025;43:1083-1100 (including protocol); 3. Akilli H, et al. Presented at the ESMO Congress 2025; October 17–21, 2025; Berlin, Germany. Poster 1114P</a:t>
            </a:r>
          </a:p>
        </p:txBody>
      </p:sp>
      <p:cxnSp>
        <p:nvCxnSpPr>
          <p:cNvPr id="2" name="Straight Connector 1">
            <a:extLst>
              <a:ext uri="{FF2B5EF4-FFF2-40B4-BE49-F238E27FC236}">
                <a16:creationId xmlns:a16="http://schemas.microsoft.com/office/drawing/2014/main" id="{5115500F-850D-6AC4-974A-DFF3CDCF5DC5}"/>
              </a:ext>
            </a:extLst>
          </p:cNvPr>
          <p:cNvCxnSpPr>
            <a:cxnSpLocks/>
          </p:cNvCxnSpPr>
          <p:nvPr/>
        </p:nvCxnSpPr>
        <p:spPr>
          <a:xfrm>
            <a:off x="6394450" y="2039987"/>
            <a:ext cx="72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6DEF51C-E921-5F09-FCDA-798F0A9D36B8}"/>
              </a:ext>
            </a:extLst>
          </p:cNvPr>
          <p:cNvCxnSpPr>
            <a:cxnSpLocks/>
          </p:cNvCxnSpPr>
          <p:nvPr/>
        </p:nvCxnSpPr>
        <p:spPr>
          <a:xfrm>
            <a:off x="5310312" y="2581003"/>
            <a:ext cx="1166079"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33A45995-3303-6BF7-968B-E22C263235EC}"/>
              </a:ext>
            </a:extLst>
          </p:cNvPr>
          <p:cNvSpPr/>
          <p:nvPr/>
        </p:nvSpPr>
        <p:spPr>
          <a:xfrm>
            <a:off x="7140411" y="1554997"/>
            <a:ext cx="3536325" cy="969981"/>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400" b="1" noProof="0">
                <a:solidFill>
                  <a:schemeClr val="bg1"/>
                </a:solidFill>
                <a:latin typeface="Arial" panose="020B0604020202020204" pitchFamily="34" charset="0"/>
                <a:cs typeface="Arial" panose="020B0604020202020204" pitchFamily="34" charset="0"/>
              </a:rPr>
              <a:t>Lenvatinib 20 mg orally QD until PD</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noProof="0">
                <a:solidFill>
                  <a:schemeClr val="bg1"/>
                </a:solidFill>
                <a:latin typeface="Arial" panose="020B0604020202020204" pitchFamily="34" charset="0"/>
                <a:cs typeface="Arial" panose="020B0604020202020204" pitchFamily="34" charset="0"/>
              </a:rPr>
              <a:t>Pembrolizumab 200 mg IV Q3W </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until PD or ×35 cycles</a:t>
            </a:r>
            <a:endParaRPr lang="en-GB" sz="1400" noProof="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911C7C9-0071-5874-EB51-A0A5E7D58D17}"/>
              </a:ext>
            </a:extLst>
          </p:cNvPr>
          <p:cNvCxnSpPr>
            <a:cxnSpLocks/>
          </p:cNvCxnSpPr>
          <p:nvPr/>
        </p:nvCxnSpPr>
        <p:spPr>
          <a:xfrm>
            <a:off x="6394450" y="3122018"/>
            <a:ext cx="72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745C1FB-504F-9750-48A9-6A4D530ABC30}"/>
              </a:ext>
            </a:extLst>
          </p:cNvPr>
          <p:cNvSpPr txBox="1"/>
          <p:nvPr/>
        </p:nvSpPr>
        <p:spPr>
          <a:xfrm>
            <a:off x="5975444" y="4091999"/>
            <a:ext cx="4945092" cy="846386"/>
          </a:xfrm>
          <a:prstGeom prst="rect">
            <a:avLst/>
          </a:prstGeom>
          <a:noFill/>
        </p:spPr>
        <p:txBody>
          <a:bodyPr wrap="square" lIns="0" tIns="0" rIns="0" bIns="0" rtlCol="0">
            <a:spAutoFit/>
          </a:bodyPr>
          <a:lstStyle/>
          <a:p>
            <a:pPr>
              <a:spcAft>
                <a:spcPts val="200"/>
              </a:spcAft>
              <a:buClr>
                <a:schemeClr val="accent1"/>
              </a:buClr>
            </a:pPr>
            <a:r>
              <a:rPr lang="en-GB" sz="1400" b="1" noProof="0">
                <a:latin typeface="Arial" panose="020B0604020202020204" pitchFamily="34" charset="0"/>
                <a:cs typeface="Arial" panose="020B0604020202020204" pitchFamily="34" charset="0"/>
              </a:rPr>
              <a:t>Endpoints</a:t>
            </a:r>
          </a:p>
          <a:p>
            <a:pPr marL="184150" indent="-184150">
              <a:spcAft>
                <a:spcPts val="200"/>
              </a:spcAft>
              <a:buClr>
                <a:schemeClr val="accent1"/>
              </a:buClr>
              <a:buFont typeface="Arial" panose="020B0604020202020204" pitchFamily="34" charset="0"/>
              <a:buChar char="•"/>
            </a:pPr>
            <a:r>
              <a:rPr lang="en-GB" sz="1200" b="1" noProof="0">
                <a:solidFill>
                  <a:schemeClr val="tx1"/>
                </a:solidFill>
                <a:latin typeface="Arial" panose="020B0604020202020204" pitchFamily="34" charset="0"/>
                <a:cs typeface="Arial" panose="020B0604020202020204" pitchFamily="34" charset="0"/>
              </a:rPr>
              <a:t>Dual primary: </a:t>
            </a:r>
            <a:r>
              <a:rPr lang="en-GB" sz="1200" noProof="0">
                <a:solidFill>
                  <a:schemeClr val="tx1"/>
                </a:solidFill>
                <a:latin typeface="Arial" panose="020B0604020202020204" pitchFamily="34" charset="0"/>
                <a:cs typeface="Arial" panose="020B0604020202020204" pitchFamily="34" charset="0"/>
              </a:rPr>
              <a:t>PFS per RECIST v1.1 by BICR and OS</a:t>
            </a:r>
          </a:p>
          <a:p>
            <a:pPr marL="184150" indent="-184150">
              <a:spcAft>
                <a:spcPts val="200"/>
              </a:spcAft>
              <a:buClr>
                <a:schemeClr val="accent1"/>
              </a:buClr>
              <a:buFont typeface="Arial" panose="020B0604020202020204" pitchFamily="34" charset="0"/>
              <a:buChar char="•"/>
            </a:pPr>
            <a:r>
              <a:rPr lang="en-GB" sz="1200" b="1" noProof="0">
                <a:solidFill>
                  <a:schemeClr val="tx1"/>
                </a:solidFill>
                <a:latin typeface="Arial" panose="020B0604020202020204" pitchFamily="34" charset="0"/>
                <a:cs typeface="Arial" panose="020B0604020202020204" pitchFamily="34" charset="0"/>
              </a:rPr>
              <a:t>Secondary: </a:t>
            </a:r>
            <a:r>
              <a:rPr lang="en-GB" sz="1200" noProof="0">
                <a:solidFill>
                  <a:schemeClr val="tx1"/>
                </a:solidFill>
                <a:latin typeface="Arial" panose="020B0604020202020204" pitchFamily="34" charset="0"/>
                <a:cs typeface="Arial" panose="020B0604020202020204" pitchFamily="34" charset="0"/>
              </a:rPr>
              <a:t>ORR per RECIST v1.1 by BICR, safety, and HRQoL</a:t>
            </a:r>
          </a:p>
          <a:p>
            <a:pPr marL="184150" indent="-184150">
              <a:spcAft>
                <a:spcPts val="200"/>
              </a:spcAft>
              <a:buClr>
                <a:schemeClr val="accent1"/>
              </a:buClr>
              <a:buFont typeface="Arial" panose="020B0604020202020204" pitchFamily="34" charset="0"/>
              <a:buChar char="•"/>
            </a:pPr>
            <a:r>
              <a:rPr lang="en-GB" sz="1200" b="1" noProof="0">
                <a:solidFill>
                  <a:schemeClr val="tx1"/>
                </a:solidFill>
                <a:latin typeface="Arial" panose="020B0604020202020204" pitchFamily="34" charset="0"/>
                <a:cs typeface="Arial" panose="020B0604020202020204" pitchFamily="34" charset="0"/>
              </a:rPr>
              <a:t>Exploratory: </a:t>
            </a:r>
            <a:r>
              <a:rPr lang="en-GB" sz="1200" noProof="0">
                <a:solidFill>
                  <a:schemeClr val="tx1"/>
                </a:solidFill>
                <a:latin typeface="Arial" panose="020B0604020202020204" pitchFamily="34" charset="0"/>
                <a:cs typeface="Arial" panose="020B0604020202020204" pitchFamily="34" charset="0"/>
              </a:rPr>
              <a:t>Included DoR per RECIST v1.1 by BICR</a:t>
            </a:r>
          </a:p>
        </p:txBody>
      </p:sp>
      <p:cxnSp>
        <p:nvCxnSpPr>
          <p:cNvPr id="13" name="Straight Connector 12">
            <a:extLst>
              <a:ext uri="{FF2B5EF4-FFF2-40B4-BE49-F238E27FC236}">
                <a16:creationId xmlns:a16="http://schemas.microsoft.com/office/drawing/2014/main" id="{F1E4F8AC-CEC7-DE0C-02B4-B4372707A152}"/>
              </a:ext>
            </a:extLst>
          </p:cNvPr>
          <p:cNvCxnSpPr>
            <a:cxnSpLocks/>
          </p:cNvCxnSpPr>
          <p:nvPr/>
        </p:nvCxnSpPr>
        <p:spPr>
          <a:xfrm flipV="1">
            <a:off x="6407443" y="2039987"/>
            <a:ext cx="0" cy="1082031"/>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F0B79EA1-4DD9-5230-6924-49275EDD42B8}"/>
              </a:ext>
            </a:extLst>
          </p:cNvPr>
          <p:cNvSpPr/>
          <p:nvPr/>
        </p:nvSpPr>
        <p:spPr>
          <a:xfrm>
            <a:off x="5975444" y="2149004"/>
            <a:ext cx="863999" cy="86399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a:solidFill>
                  <a:schemeClr val="bg1"/>
                </a:solidFill>
                <a:latin typeface="Arial" panose="020B0604020202020204" pitchFamily="34" charset="0"/>
                <a:cs typeface="Arial" panose="020B0604020202020204" pitchFamily="34" charset="0"/>
              </a:rPr>
              <a:t>R </a:t>
            </a:r>
            <a:r>
              <a:rPr lang="en-GB" sz="1400" b="1" noProof="0">
                <a:solidFill>
                  <a:schemeClr val="bg1"/>
                </a:solidFill>
                <a:latin typeface="Arial" panose="020B0604020202020204" pitchFamily="34" charset="0"/>
                <a:cs typeface="Arial" panose="020B0604020202020204" pitchFamily="34" charset="0"/>
              </a:rPr>
              <a:t>(1:1)</a:t>
            </a:r>
            <a:br>
              <a:rPr lang="en-GB" b="1" noProof="0">
                <a:solidFill>
                  <a:schemeClr val="bg1"/>
                </a:solidFill>
                <a:latin typeface="Arial" panose="020B0604020202020204" pitchFamily="34" charset="0"/>
                <a:cs typeface="Arial" panose="020B0604020202020204" pitchFamily="34" charset="0"/>
              </a:rPr>
            </a:br>
            <a:r>
              <a:rPr lang="en-GB" sz="1200" b="1" noProof="0">
                <a:solidFill>
                  <a:schemeClr val="bg1"/>
                </a:solidFill>
                <a:latin typeface="Arial" panose="020B0604020202020204" pitchFamily="34" charset="0"/>
                <a:cs typeface="Arial" panose="020B0604020202020204" pitchFamily="34" charset="0"/>
              </a:rPr>
              <a:t>N=842</a:t>
            </a:r>
            <a:r>
              <a:rPr lang="en-GB" sz="1200" b="1" baseline="30000" noProof="0">
                <a:solidFill>
                  <a:schemeClr val="bg1"/>
                </a:solidFill>
                <a:latin typeface="Arial" panose="020B0604020202020204" pitchFamily="34" charset="0"/>
                <a:cs typeface="Arial" panose="020B0604020202020204" pitchFamily="34" charset="0"/>
              </a:rPr>
              <a:t>2,3</a:t>
            </a:r>
          </a:p>
        </p:txBody>
      </p:sp>
      <p:sp>
        <p:nvSpPr>
          <p:cNvPr id="15" name="Rounded Rectangle 14">
            <a:extLst>
              <a:ext uri="{FF2B5EF4-FFF2-40B4-BE49-F238E27FC236}">
                <a16:creationId xmlns:a16="http://schemas.microsoft.com/office/drawing/2014/main" id="{C2335144-FBF7-BC1E-CA32-024F593DB947}"/>
              </a:ext>
            </a:extLst>
          </p:cNvPr>
          <p:cNvSpPr/>
          <p:nvPr/>
        </p:nvSpPr>
        <p:spPr>
          <a:xfrm>
            <a:off x="620711" y="1554997"/>
            <a:ext cx="5040000" cy="2052012"/>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400" b="1" noProof="0">
                <a:solidFill>
                  <a:schemeClr val="accent1"/>
                </a:solidFill>
                <a:latin typeface="Arial" panose="020B0604020202020204" pitchFamily="34" charset="0"/>
                <a:cs typeface="Arial" panose="020B0604020202020204" pitchFamily="34" charset="0"/>
              </a:rPr>
              <a:t>Key eligibility criteria</a:t>
            </a: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panose="020B0604020202020204" pitchFamily="34" charset="0"/>
                <a:cs typeface="Arial" panose="020B0604020202020204" pitchFamily="34" charset="0"/>
              </a:rPr>
              <a:t>Stage III, Stage IV or recurrent endometrial carcinoma</a:t>
            </a:r>
            <a:r>
              <a:rPr lang="en-GB" sz="1400" baseline="30000" noProof="0">
                <a:solidFill>
                  <a:schemeClr val="tx1"/>
                </a:solidFill>
                <a:latin typeface="Arial" panose="020B0604020202020204" pitchFamily="34" charset="0"/>
                <a:cs typeface="Arial" panose="020B0604020202020204" pitchFamily="34" charset="0"/>
              </a:rPr>
              <a:t>a</a:t>
            </a: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panose="020B0604020202020204" pitchFamily="34" charset="0"/>
                <a:cs typeface="Arial" panose="020B0604020202020204" pitchFamily="34" charset="0"/>
              </a:rPr>
              <a:t>Radiographically apparent disease – either measurable or non-measurable</a:t>
            </a: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panose="020B0604020202020204" pitchFamily="34" charset="0"/>
                <a:cs typeface="Arial" panose="020B0604020202020204" pitchFamily="34" charset="0"/>
              </a:rPr>
              <a:t>No prior chemotherapy except in the neo/adjuvant setting</a:t>
            </a:r>
            <a:r>
              <a:rPr lang="en-GB" sz="1400" baseline="30000" noProof="0">
                <a:solidFill>
                  <a:schemeClr val="tx1"/>
                </a:solidFill>
                <a:latin typeface="Arial" panose="020B0604020202020204" pitchFamily="34" charset="0"/>
                <a:cs typeface="Arial" panose="020B0604020202020204" pitchFamily="34" charset="0"/>
              </a:rPr>
              <a:t>b</a:t>
            </a: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panose="020B0604020202020204" pitchFamily="34" charset="0"/>
                <a:cs typeface="Arial" panose="020B0604020202020204" pitchFamily="34" charset="0"/>
              </a:rPr>
              <a:t>ECOG PS 0-1</a:t>
            </a: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panose="020B0604020202020204" pitchFamily="34" charset="0"/>
                <a:cs typeface="Arial" panose="020B0604020202020204" pitchFamily="34" charset="0"/>
              </a:rPr>
              <a:t>Tumour tissue sample for MMR testing</a:t>
            </a:r>
          </a:p>
        </p:txBody>
      </p:sp>
      <p:sp>
        <p:nvSpPr>
          <p:cNvPr id="16" name="Rounded Rectangle 15">
            <a:extLst>
              <a:ext uri="{FF2B5EF4-FFF2-40B4-BE49-F238E27FC236}">
                <a16:creationId xmlns:a16="http://schemas.microsoft.com/office/drawing/2014/main" id="{8540E060-A855-52BD-D363-1C952E223337}"/>
              </a:ext>
            </a:extLst>
          </p:cNvPr>
          <p:cNvSpPr/>
          <p:nvPr/>
        </p:nvSpPr>
        <p:spPr>
          <a:xfrm>
            <a:off x="7140411" y="2637028"/>
            <a:ext cx="3536325" cy="96998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400" b="1" noProof="0">
                <a:solidFill>
                  <a:schemeClr val="bg1"/>
                </a:solidFill>
                <a:latin typeface="Arial" panose="020B0604020202020204" pitchFamily="34" charset="0"/>
                <a:cs typeface="Arial" panose="020B0604020202020204" pitchFamily="34" charset="0"/>
              </a:rPr>
              <a:t>Paclitaxel 175 mg/m</a:t>
            </a:r>
            <a:r>
              <a:rPr lang="en-GB" sz="1400" b="1" baseline="30000" noProof="0">
                <a:solidFill>
                  <a:schemeClr val="bg1"/>
                </a:solidFill>
                <a:latin typeface="Arial" panose="020B0604020202020204" pitchFamily="34" charset="0"/>
                <a:cs typeface="Arial" panose="020B0604020202020204" pitchFamily="34" charset="0"/>
              </a:rPr>
              <a:t>2</a:t>
            </a:r>
            <a:r>
              <a:rPr lang="en-GB" sz="1400" b="1" noProof="0">
                <a:solidFill>
                  <a:schemeClr val="bg1"/>
                </a:solidFill>
                <a:latin typeface="Arial" panose="020B0604020202020204" pitchFamily="34" charset="0"/>
                <a:cs typeface="Arial" panose="020B0604020202020204" pitchFamily="34" charset="0"/>
              </a:rPr>
              <a:t> IV Q3W</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noProof="0">
                <a:solidFill>
                  <a:schemeClr val="bg1"/>
                </a:solidFill>
                <a:latin typeface="Arial" panose="020B0604020202020204" pitchFamily="34" charset="0"/>
                <a:cs typeface="Arial" panose="020B0604020202020204" pitchFamily="34" charset="0"/>
              </a:rPr>
              <a:t>Carboplatin AUC 6</a:t>
            </a:r>
            <a:r>
              <a:rPr lang="en-US" sz="1400" b="1">
                <a:solidFill>
                  <a:schemeClr val="bg1"/>
                </a:solidFill>
                <a:latin typeface="Arial" panose="020B0604020202020204" pitchFamily="34" charset="0"/>
                <a:cs typeface="Arial" panose="020B0604020202020204" pitchFamily="34" charset="0"/>
              </a:rPr>
              <a:t>mg/mL/min</a:t>
            </a:r>
          </a:p>
          <a:p>
            <a:pPr algn="ctr">
              <a:lnSpc>
                <a:spcPct val="90000"/>
              </a:lnSpc>
              <a:buClr>
                <a:schemeClr val="accent1"/>
              </a:buClr>
            </a:pPr>
            <a:r>
              <a:rPr lang="en-GB" sz="1400" b="1" noProof="0">
                <a:solidFill>
                  <a:schemeClr val="bg1"/>
                </a:solidFill>
                <a:latin typeface="Arial" panose="020B0604020202020204" pitchFamily="34" charset="0"/>
                <a:cs typeface="Arial" panose="020B0604020202020204" pitchFamily="34" charset="0"/>
              </a:rPr>
              <a:t> IV Q3W </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×7 cycles</a:t>
            </a:r>
            <a:r>
              <a:rPr lang="en-GB" sz="1400" b="1" baseline="30000" noProof="0">
                <a:solidFill>
                  <a:schemeClr val="bg1"/>
                </a:solidFill>
                <a:latin typeface="Arial" panose="020B0604020202020204" pitchFamily="34" charset="0"/>
                <a:cs typeface="Arial" panose="020B0604020202020204" pitchFamily="34" charset="0"/>
              </a:rPr>
              <a:t>c</a:t>
            </a:r>
            <a:endParaRPr lang="en-GB" sz="1400" baseline="30000" noProof="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C8112FE1-D367-62A1-1506-293E4C38B8E9}"/>
              </a:ext>
            </a:extLst>
          </p:cNvPr>
          <p:cNvSpPr/>
          <p:nvPr/>
        </p:nvSpPr>
        <p:spPr>
          <a:xfrm>
            <a:off x="620710" y="3779213"/>
            <a:ext cx="5040000" cy="152378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Aft>
                <a:spcPts val="200"/>
              </a:spcAft>
              <a:buClr>
                <a:schemeClr val="accent1"/>
              </a:buClr>
            </a:pPr>
            <a:r>
              <a:rPr lang="en-GB" sz="1400" b="1" noProof="0">
                <a:solidFill>
                  <a:schemeClr val="accent1"/>
                </a:solidFill>
                <a:latin typeface="Arial"/>
                <a:cs typeface="Arial"/>
              </a:rPr>
              <a:t>Stratification factors</a:t>
            </a:r>
          </a:p>
          <a:p>
            <a:pPr>
              <a:spcAft>
                <a:spcPts val="200"/>
              </a:spcAft>
              <a:buClr>
                <a:schemeClr val="accent1"/>
              </a:buClr>
            </a:pPr>
            <a:r>
              <a:rPr lang="en-GB" sz="1400" noProof="0">
                <a:solidFill>
                  <a:schemeClr val="tx1"/>
                </a:solidFill>
                <a:latin typeface="Arial"/>
                <a:cs typeface="Arial"/>
              </a:rPr>
              <a:t>MMR status (pMMR vs dMMR)</a:t>
            </a:r>
            <a:endParaRPr lang="en-GB" sz="1400" noProof="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400" noProof="0">
                <a:solidFill>
                  <a:schemeClr val="tx1"/>
                </a:solidFill>
                <a:latin typeface="Arial"/>
                <a:cs typeface="Arial"/>
              </a:rPr>
              <a:t>If pMMR</a:t>
            </a:r>
          </a:p>
          <a:p>
            <a:pPr marL="499745" lvl="1" indent="-231775">
              <a:spcAft>
                <a:spcPts val="200"/>
              </a:spcAft>
              <a:buClr>
                <a:schemeClr val="accent1"/>
              </a:buClr>
              <a:buFont typeface="System Font Regular"/>
              <a:buChar char="–"/>
            </a:pPr>
            <a:r>
              <a:rPr lang="en-GB" sz="1200" noProof="0">
                <a:solidFill>
                  <a:schemeClr val="tx1"/>
                </a:solidFill>
                <a:latin typeface="Arial"/>
                <a:cs typeface="Arial"/>
              </a:rPr>
              <a:t>ECOG PS (0 vs 1)</a:t>
            </a:r>
          </a:p>
          <a:p>
            <a:pPr marL="499745" lvl="1" indent="-231775">
              <a:spcAft>
                <a:spcPts val="200"/>
              </a:spcAft>
              <a:buClr>
                <a:schemeClr val="accent1"/>
              </a:buClr>
              <a:buFont typeface="System Font Regular"/>
              <a:buChar char="–"/>
            </a:pPr>
            <a:r>
              <a:rPr lang="en-GB" sz="1200" noProof="0">
                <a:solidFill>
                  <a:schemeClr val="tx1"/>
                </a:solidFill>
                <a:latin typeface="Arial"/>
                <a:cs typeface="Arial"/>
              </a:rPr>
              <a:t>Measurable disease (yes vs no)</a:t>
            </a:r>
          </a:p>
          <a:p>
            <a:pPr marL="499745" lvl="1" indent="-231775">
              <a:spcAft>
                <a:spcPts val="200"/>
              </a:spcAft>
              <a:buClr>
                <a:schemeClr val="accent1"/>
              </a:buClr>
              <a:buFont typeface="System Font Regular"/>
              <a:buChar char="–"/>
            </a:pPr>
            <a:r>
              <a:rPr lang="en-GB" sz="1200" noProof="0">
                <a:solidFill>
                  <a:schemeClr val="tx1"/>
                </a:solidFill>
                <a:latin typeface="Arial"/>
                <a:cs typeface="Arial"/>
              </a:rPr>
              <a:t>Prior chemotherapy and/or chemoradiation (yes vs no)</a:t>
            </a:r>
          </a:p>
        </p:txBody>
      </p:sp>
      <p:sp>
        <p:nvSpPr>
          <p:cNvPr id="22" name="Rectangle 21">
            <a:extLst>
              <a:ext uri="{FF2B5EF4-FFF2-40B4-BE49-F238E27FC236}">
                <a16:creationId xmlns:a16="http://schemas.microsoft.com/office/drawing/2014/main" id="{5B9A45C3-38A6-CC01-2475-3AF082454B3A}"/>
              </a:ext>
            </a:extLst>
          </p:cNvPr>
          <p:cNvSpPr/>
          <p:nvPr/>
        </p:nvSpPr>
        <p:spPr>
          <a:xfrm>
            <a:off x="911424" y="5013175"/>
            <a:ext cx="4104456" cy="216025"/>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4" name="Rectangle 23">
            <a:extLst>
              <a:ext uri="{FF2B5EF4-FFF2-40B4-BE49-F238E27FC236}">
                <a16:creationId xmlns:a16="http://schemas.microsoft.com/office/drawing/2014/main" id="{285C6BFB-FE48-EBF7-FCFF-BE8578C7D433}"/>
              </a:ext>
            </a:extLst>
          </p:cNvPr>
          <p:cNvSpPr/>
          <p:nvPr/>
        </p:nvSpPr>
        <p:spPr>
          <a:xfrm>
            <a:off x="695400" y="4123488"/>
            <a:ext cx="2592000" cy="216025"/>
          </a:xfrm>
          <a:prstGeom prst="rect">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9305753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C3C7-2BC5-EDE5-0ECC-2A948725A9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948890-8C0C-4AEF-EAC4-8BF44BFE4769}"/>
              </a:ext>
            </a:extLst>
          </p:cNvPr>
          <p:cNvSpPr>
            <a:spLocks noGrp="1"/>
          </p:cNvSpPr>
          <p:nvPr>
            <p:ph type="title"/>
          </p:nvPr>
        </p:nvSpPr>
        <p:spPr/>
        <p:txBody>
          <a:bodyPr>
            <a:normAutofit fontScale="90000"/>
          </a:bodyPr>
          <a:lstStyle/>
          <a:p>
            <a:r>
              <a:rPr lang="en-GB" noProof="0">
                <a:latin typeface="Arial"/>
                <a:cs typeface="Arial"/>
              </a:rPr>
              <a:t>ENGOT-</a:t>
            </a:r>
            <a:r>
              <a:rPr lang="en-GB" cap="none" noProof="0">
                <a:latin typeface="Arial"/>
                <a:cs typeface="Arial"/>
              </a:rPr>
              <a:t>en</a:t>
            </a:r>
            <a:r>
              <a:rPr lang="en-GB" noProof="0">
                <a:latin typeface="Arial"/>
                <a:cs typeface="Arial"/>
              </a:rPr>
              <a:t>9/LEAP-001 TRIAL: Significant Increase in PFS &amp; OS WITH LEN/PEMBRO IN PRIOR (NEO)ADJUVANT C</a:t>
            </a:r>
            <a:r>
              <a:rPr lang="en-GB" cap="none" noProof="0">
                <a:latin typeface="Arial"/>
                <a:cs typeface="Arial"/>
              </a:rPr>
              <a:t>h</a:t>
            </a:r>
            <a:r>
              <a:rPr lang="en-GB" noProof="0">
                <a:latin typeface="Arial"/>
                <a:cs typeface="Arial"/>
              </a:rPr>
              <a:t>T </a:t>
            </a:r>
            <a:r>
              <a:rPr lang="en-GB" cap="none" noProof="0">
                <a:latin typeface="Arial"/>
                <a:cs typeface="Arial"/>
              </a:rPr>
              <a:t>p</a:t>
            </a:r>
            <a:r>
              <a:rPr lang="en-GB" noProof="0">
                <a:latin typeface="Arial"/>
                <a:cs typeface="Arial"/>
              </a:rPr>
              <a:t>MMR SUBGROUP</a:t>
            </a:r>
          </a:p>
        </p:txBody>
      </p:sp>
      <p:sp>
        <p:nvSpPr>
          <p:cNvPr id="4" name="Slide Number Placeholder 3">
            <a:extLst>
              <a:ext uri="{FF2B5EF4-FFF2-40B4-BE49-F238E27FC236}">
                <a16:creationId xmlns:a16="http://schemas.microsoft.com/office/drawing/2014/main" id="{DD079875-5B49-38E0-5122-63B7A05E09E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GB" noProof="0" smtClean="0"/>
              <a:t>14</a:t>
            </a:fld>
            <a:endParaRPr lang="en-GB" noProof="0"/>
          </a:p>
        </p:txBody>
      </p:sp>
      <p:sp>
        <p:nvSpPr>
          <p:cNvPr id="2" name="Content Placeholder 1">
            <a:extLst>
              <a:ext uri="{FF2B5EF4-FFF2-40B4-BE49-F238E27FC236}">
                <a16:creationId xmlns:a16="http://schemas.microsoft.com/office/drawing/2014/main" id="{15DAA12C-C42B-1291-B98D-DBCD76A09D45}"/>
              </a:ext>
            </a:extLst>
          </p:cNvPr>
          <p:cNvSpPr>
            <a:spLocks noGrp="1"/>
          </p:cNvSpPr>
          <p:nvPr>
            <p:ph sz="quarter" idx="15"/>
          </p:nvPr>
        </p:nvSpPr>
        <p:spPr/>
        <p:txBody>
          <a:bodyPr anchor="b"/>
          <a:lstStyle/>
          <a:p>
            <a:r>
              <a:rPr lang="en-GB" sz="1000" noProof="0">
                <a:solidFill>
                  <a:schemeClr val="tx2"/>
                </a:solidFill>
                <a:latin typeface="Arial"/>
                <a:cs typeface="Arial"/>
              </a:rPr>
              <a:t>aEC, advanced endometrial cancer; ChT, chemotherapy; CI, confidence interval; HR, hazard ratio; LEN, lenvatinib; mo, months; MSI-H, microsatellite instability-high; NR, not reached; OS, overall survival; p/dMMR, proficient/deficient mismatch repair; PEMBRO, pembrolizumab; PFS, progression-free survival</a:t>
            </a:r>
            <a:r>
              <a:rPr lang="en-GB" sz="1000">
                <a:solidFill>
                  <a:schemeClr val="tx2"/>
                </a:solidFill>
                <a:latin typeface="Arial"/>
                <a:cs typeface="Arial"/>
              </a:rPr>
              <a:t>.</a:t>
            </a:r>
          </a:p>
          <a:p>
            <a:r>
              <a:rPr lang="en-GB" sz="1000" noProof="0">
                <a:solidFill>
                  <a:schemeClr val="tx2"/>
                </a:solidFill>
                <a:latin typeface="Arial"/>
                <a:cs typeface="Arial"/>
              </a:rPr>
              <a:t>1. U.S. Food and Drug Administration. FDA grants regular approval to pembrolizumab and lenvatinib for advanced endometrial carcinoma. Available </a:t>
            </a:r>
            <a:r>
              <a:rPr lang="en-GB" sz="1000" noProof="0">
                <a:solidFill>
                  <a:schemeClr val="tx2"/>
                </a:solidFill>
                <a:latin typeface="Arial"/>
                <a:cs typeface="Arial"/>
                <a:hlinkClick r:id="rId2">
                  <a:extLst>
                    <a:ext uri="{A12FA001-AC4F-418D-AE19-62706E023703}">
                      <ahyp:hlinkClr xmlns:ahyp="http://schemas.microsoft.com/office/drawing/2018/hyperlinkcolor" val="tx"/>
                    </a:ext>
                  </a:extLst>
                </a:hlinkClick>
              </a:rPr>
              <a:t>here</a:t>
            </a:r>
            <a:r>
              <a:rPr lang="en-GB" sz="1000" noProof="0">
                <a:solidFill>
                  <a:schemeClr val="tx2"/>
                </a:solidFill>
                <a:latin typeface="Arial"/>
                <a:cs typeface="Arial"/>
              </a:rPr>
              <a:t> (accessed November 2024); </a:t>
            </a:r>
            <a:br>
              <a:rPr lang="en-GB" sz="1000" noProof="0">
                <a:solidFill>
                  <a:schemeClr val="tx2"/>
                </a:solidFill>
                <a:latin typeface="Arial"/>
                <a:cs typeface="Arial"/>
              </a:rPr>
            </a:br>
            <a:r>
              <a:rPr lang="en-GB" sz="1000" noProof="0">
                <a:solidFill>
                  <a:schemeClr val="tx2"/>
                </a:solidFill>
                <a:latin typeface="Arial"/>
                <a:cs typeface="Arial"/>
              </a:rPr>
              <a:t>2. Marth C, et al. J Clin Oncol. 2025;43(9):1083-1100</a:t>
            </a:r>
          </a:p>
        </p:txBody>
      </p:sp>
      <p:sp>
        <p:nvSpPr>
          <p:cNvPr id="18" name="TextBox 17">
            <a:extLst>
              <a:ext uri="{FF2B5EF4-FFF2-40B4-BE49-F238E27FC236}">
                <a16:creationId xmlns:a16="http://schemas.microsoft.com/office/drawing/2014/main" id="{CC832FBC-FDBC-DC19-B985-91A5DC0BDE5E}"/>
              </a:ext>
            </a:extLst>
          </p:cNvPr>
          <p:cNvSpPr txBox="1"/>
          <p:nvPr/>
        </p:nvSpPr>
        <p:spPr>
          <a:xfrm>
            <a:off x="2657880" y="2146138"/>
            <a:ext cx="1807610" cy="646331"/>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PFS RESULTS</a:t>
            </a:r>
            <a:r>
              <a:rPr lang="en-GB" b="1" spc="100" baseline="30000" noProof="0">
                <a:solidFill>
                  <a:schemeClr val="accent1"/>
                </a:solidFill>
                <a:latin typeface="Arial" panose="020B0604020202020204" pitchFamily="34" charset="0"/>
                <a:ea typeface="Aileron" charset="0"/>
                <a:cs typeface="Arial" panose="020B0604020202020204" pitchFamily="34" charset="0"/>
              </a:rPr>
              <a:t>2</a:t>
            </a:r>
          </a:p>
          <a:p>
            <a:pPr algn="ct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p>
          <a:p>
            <a:pPr algn="ctr"/>
            <a:endParaRPr lang="en-GB" b="1" spc="100" baseline="30000" noProof="0">
              <a:solidFill>
                <a:schemeClr val="accent1"/>
              </a:solidFill>
              <a:latin typeface="Arial" panose="020B0604020202020204" pitchFamily="34" charset="0"/>
              <a:ea typeface="Aileron" charset="0"/>
              <a:cs typeface="Arial" panose="020B0604020202020204" pitchFamily="34" charset="0"/>
            </a:endParaRPr>
          </a:p>
        </p:txBody>
      </p:sp>
      <p:sp>
        <p:nvSpPr>
          <p:cNvPr id="21" name="TextBox 20">
            <a:extLst>
              <a:ext uri="{FF2B5EF4-FFF2-40B4-BE49-F238E27FC236}">
                <a16:creationId xmlns:a16="http://schemas.microsoft.com/office/drawing/2014/main" id="{7498CE6C-A520-521E-5685-8289A62D1BA6}"/>
              </a:ext>
            </a:extLst>
          </p:cNvPr>
          <p:cNvSpPr txBox="1"/>
          <p:nvPr/>
        </p:nvSpPr>
        <p:spPr>
          <a:xfrm rot="16200000">
            <a:off x="10839" y="3370205"/>
            <a:ext cx="1851989" cy="369332"/>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Progression-free</a:t>
            </a:r>
            <a:br>
              <a:rPr lang="en-GB" sz="1200" b="1" noProof="0">
                <a:latin typeface="Arial" panose="020B0604020202020204" pitchFamily="34" charset="0"/>
                <a:ea typeface="Aileron" charset="0"/>
                <a:cs typeface="Arial" panose="020B0604020202020204" pitchFamily="34" charset="0"/>
              </a:rPr>
            </a:br>
            <a:r>
              <a:rPr lang="en-GB" sz="1200" b="1" noProof="0">
                <a:latin typeface="Arial" panose="020B0604020202020204" pitchFamily="34" charset="0"/>
                <a:ea typeface="Aileron" charset="0"/>
                <a:cs typeface="Arial" panose="020B0604020202020204" pitchFamily="34" charset="0"/>
              </a:rPr>
              <a:t>survival (%)</a:t>
            </a:r>
          </a:p>
        </p:txBody>
      </p:sp>
      <p:sp>
        <p:nvSpPr>
          <p:cNvPr id="31" name="TextBox 30">
            <a:extLst>
              <a:ext uri="{FF2B5EF4-FFF2-40B4-BE49-F238E27FC236}">
                <a16:creationId xmlns:a16="http://schemas.microsoft.com/office/drawing/2014/main" id="{A26BDD1B-A432-7A98-221C-D56B43812429}"/>
              </a:ext>
            </a:extLst>
          </p:cNvPr>
          <p:cNvSpPr txBox="1"/>
          <p:nvPr/>
        </p:nvSpPr>
        <p:spPr>
          <a:xfrm>
            <a:off x="1375690" y="4375817"/>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A57BB700-4CC6-16A6-7959-868CDE3176B0}"/>
              </a:ext>
            </a:extLst>
          </p:cNvPr>
          <p:cNvSpPr txBox="1"/>
          <p:nvPr/>
        </p:nvSpPr>
        <p:spPr>
          <a:xfrm>
            <a:off x="1478861" y="4533232"/>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0</a:t>
            </a:r>
          </a:p>
        </p:txBody>
      </p:sp>
      <p:sp>
        <p:nvSpPr>
          <p:cNvPr id="33" name="TextBox 32">
            <a:extLst>
              <a:ext uri="{FF2B5EF4-FFF2-40B4-BE49-F238E27FC236}">
                <a16:creationId xmlns:a16="http://schemas.microsoft.com/office/drawing/2014/main" id="{A9E1AD5C-7653-5F41-2CEB-8BBD94563470}"/>
              </a:ext>
            </a:extLst>
          </p:cNvPr>
          <p:cNvSpPr txBox="1"/>
          <p:nvPr/>
        </p:nvSpPr>
        <p:spPr>
          <a:xfrm>
            <a:off x="5446785"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42</a:t>
            </a:r>
          </a:p>
        </p:txBody>
      </p:sp>
      <p:sp>
        <p:nvSpPr>
          <p:cNvPr id="34" name="TextBox 33">
            <a:extLst>
              <a:ext uri="{FF2B5EF4-FFF2-40B4-BE49-F238E27FC236}">
                <a16:creationId xmlns:a16="http://schemas.microsoft.com/office/drawing/2014/main" id="{9AD6B4C8-2D45-9F7B-6633-EA4F9503A4BB}"/>
              </a:ext>
            </a:extLst>
          </p:cNvPr>
          <p:cNvSpPr txBox="1"/>
          <p:nvPr/>
        </p:nvSpPr>
        <p:spPr>
          <a:xfrm>
            <a:off x="4870985"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36</a:t>
            </a:r>
          </a:p>
        </p:txBody>
      </p:sp>
      <p:sp>
        <p:nvSpPr>
          <p:cNvPr id="35" name="TextBox 34">
            <a:extLst>
              <a:ext uri="{FF2B5EF4-FFF2-40B4-BE49-F238E27FC236}">
                <a16:creationId xmlns:a16="http://schemas.microsoft.com/office/drawing/2014/main" id="{4ACCF8EC-1D6F-A7E8-8AFD-3CD328518930}"/>
              </a:ext>
            </a:extLst>
          </p:cNvPr>
          <p:cNvSpPr txBox="1"/>
          <p:nvPr/>
        </p:nvSpPr>
        <p:spPr>
          <a:xfrm>
            <a:off x="4589659"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33</a:t>
            </a:r>
          </a:p>
        </p:txBody>
      </p:sp>
      <p:sp>
        <p:nvSpPr>
          <p:cNvPr id="36" name="TextBox 35">
            <a:extLst>
              <a:ext uri="{FF2B5EF4-FFF2-40B4-BE49-F238E27FC236}">
                <a16:creationId xmlns:a16="http://schemas.microsoft.com/office/drawing/2014/main" id="{66BF8632-B07D-23F9-51BF-DD1CC44597C4}"/>
              </a:ext>
            </a:extLst>
          </p:cNvPr>
          <p:cNvSpPr txBox="1"/>
          <p:nvPr/>
        </p:nvSpPr>
        <p:spPr>
          <a:xfrm>
            <a:off x="4299847"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30</a:t>
            </a:r>
          </a:p>
        </p:txBody>
      </p:sp>
      <p:sp>
        <p:nvSpPr>
          <p:cNvPr id="37" name="TextBox 36">
            <a:extLst>
              <a:ext uri="{FF2B5EF4-FFF2-40B4-BE49-F238E27FC236}">
                <a16:creationId xmlns:a16="http://schemas.microsoft.com/office/drawing/2014/main" id="{5EAA6B45-2280-4B94-35CA-A65D49D81392}"/>
              </a:ext>
            </a:extLst>
          </p:cNvPr>
          <p:cNvSpPr txBox="1"/>
          <p:nvPr/>
        </p:nvSpPr>
        <p:spPr>
          <a:xfrm>
            <a:off x="4007251"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27</a:t>
            </a:r>
          </a:p>
        </p:txBody>
      </p:sp>
      <p:sp>
        <p:nvSpPr>
          <p:cNvPr id="38" name="TextBox 37">
            <a:extLst>
              <a:ext uri="{FF2B5EF4-FFF2-40B4-BE49-F238E27FC236}">
                <a16:creationId xmlns:a16="http://schemas.microsoft.com/office/drawing/2014/main" id="{6EE2D528-95EE-DA0A-6ADC-5F07AEA056AE}"/>
              </a:ext>
            </a:extLst>
          </p:cNvPr>
          <p:cNvSpPr txBox="1"/>
          <p:nvPr/>
        </p:nvSpPr>
        <p:spPr>
          <a:xfrm>
            <a:off x="515311" y="4822052"/>
            <a:ext cx="839974" cy="415498"/>
          </a:xfrm>
          <a:prstGeom prst="rect">
            <a:avLst/>
          </a:prstGeom>
          <a:noFill/>
        </p:spPr>
        <p:txBody>
          <a:bodyPr wrap="none" lIns="0" tIns="0" rIns="0" bIns="0" rtlCol="0">
            <a:spAutoFit/>
          </a:bodyPr>
          <a:lstStyle/>
          <a:p>
            <a:pPr algn="r"/>
            <a:r>
              <a:rPr lang="en-GB" sz="900" b="1" noProof="0">
                <a:solidFill>
                  <a:srgbClr val="211D1E"/>
                </a:solidFill>
                <a:effectLst/>
                <a:latin typeface="Arial" panose="020B0604020202020204" pitchFamily="34" charset="0"/>
                <a:cs typeface="Arial" panose="020B0604020202020204" pitchFamily="34" charset="0"/>
              </a:rPr>
              <a:t>Number at risk </a:t>
            </a:r>
            <a:br>
              <a:rPr lang="en-GB" sz="900" b="1" noProof="0">
                <a:solidFill>
                  <a:srgbClr val="211D1E"/>
                </a:solidFill>
                <a:effectLst/>
                <a:latin typeface="Arial" panose="020B0604020202020204" pitchFamily="34" charset="0"/>
                <a:cs typeface="Arial" panose="020B0604020202020204" pitchFamily="34" charset="0"/>
              </a:rPr>
            </a:br>
            <a:r>
              <a:rPr lang="en-GB" sz="900" b="1" noProof="0">
                <a:solidFill>
                  <a:schemeClr val="tx2"/>
                </a:solidFill>
                <a:latin typeface="Arial" panose="020B0604020202020204" pitchFamily="34" charset="0"/>
                <a:cs typeface="Arial" panose="020B0604020202020204" pitchFamily="34" charset="0"/>
              </a:rPr>
              <a:t>LEN/PEMBRO</a:t>
            </a:r>
            <a:endParaRPr lang="en-GB" sz="900" b="1" noProof="0">
              <a:solidFill>
                <a:srgbClr val="211D1E"/>
              </a:solidFill>
              <a:effectLst/>
              <a:latin typeface="Arial" panose="020B0604020202020204" pitchFamily="34" charset="0"/>
              <a:cs typeface="Arial" panose="020B0604020202020204" pitchFamily="34" charset="0"/>
            </a:endParaRPr>
          </a:p>
          <a:p>
            <a:pPr algn="r"/>
            <a:r>
              <a:rPr lang="en-GB" sz="900" b="1" noProof="0">
                <a:solidFill>
                  <a:schemeClr val="accent1"/>
                </a:solidFill>
                <a:latin typeface="Arial" panose="020B0604020202020204" pitchFamily="34" charset="0"/>
                <a:cs typeface="Arial" panose="020B0604020202020204" pitchFamily="34" charset="0"/>
              </a:rPr>
              <a:t>ChT</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E22D528-51BE-94C7-4056-121C43946893}"/>
              </a:ext>
            </a:extLst>
          </p:cNvPr>
          <p:cNvSpPr txBox="1"/>
          <p:nvPr/>
        </p:nvSpPr>
        <p:spPr>
          <a:xfrm>
            <a:off x="144921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53</a:t>
            </a:r>
          </a:p>
          <a:p>
            <a:pPr algn="ctr"/>
            <a:r>
              <a:rPr lang="en-GB" sz="900" noProof="0">
                <a:solidFill>
                  <a:srgbClr val="211D1E"/>
                </a:solidFill>
                <a:latin typeface="Arial" panose="020B0604020202020204" pitchFamily="34" charset="0"/>
                <a:cs typeface="Arial" panose="020B0604020202020204" pitchFamily="34" charset="0"/>
              </a:rPr>
              <a:t>51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708564C-2B2B-5BEB-A2C8-55938D5A408F}"/>
              </a:ext>
            </a:extLst>
          </p:cNvPr>
          <p:cNvSpPr txBox="1"/>
          <p:nvPr/>
        </p:nvSpPr>
        <p:spPr>
          <a:xfrm>
            <a:off x="3726726"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BAD065C4-4330-B83B-04D2-66F9CF08D7C2}"/>
              </a:ext>
            </a:extLst>
          </p:cNvPr>
          <p:cNvSpPr txBox="1"/>
          <p:nvPr/>
        </p:nvSpPr>
        <p:spPr>
          <a:xfrm>
            <a:off x="3439990"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736C6BED-3C19-401A-64C7-12F5B7DBBFA3}"/>
              </a:ext>
            </a:extLst>
          </p:cNvPr>
          <p:cNvSpPr txBox="1"/>
          <p:nvPr/>
        </p:nvSpPr>
        <p:spPr>
          <a:xfrm>
            <a:off x="3156699"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18</a:t>
            </a:r>
          </a:p>
        </p:txBody>
      </p:sp>
      <p:sp>
        <p:nvSpPr>
          <p:cNvPr id="46" name="TextBox 45">
            <a:extLst>
              <a:ext uri="{FF2B5EF4-FFF2-40B4-BE49-F238E27FC236}">
                <a16:creationId xmlns:a16="http://schemas.microsoft.com/office/drawing/2014/main" id="{511CD699-3D30-F5C6-8377-730DDFFB31F7}"/>
              </a:ext>
            </a:extLst>
          </p:cNvPr>
          <p:cNvSpPr txBox="1"/>
          <p:nvPr/>
        </p:nvSpPr>
        <p:spPr>
          <a:xfrm>
            <a:off x="2874972"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15</a:t>
            </a:r>
          </a:p>
        </p:txBody>
      </p:sp>
      <p:sp>
        <p:nvSpPr>
          <p:cNvPr id="48" name="TextBox 47">
            <a:extLst>
              <a:ext uri="{FF2B5EF4-FFF2-40B4-BE49-F238E27FC236}">
                <a16:creationId xmlns:a16="http://schemas.microsoft.com/office/drawing/2014/main" id="{C50EFFD6-DB90-B9B7-1CE8-FF21C0C18BAF}"/>
              </a:ext>
            </a:extLst>
          </p:cNvPr>
          <p:cNvSpPr txBox="1"/>
          <p:nvPr/>
        </p:nvSpPr>
        <p:spPr>
          <a:xfrm>
            <a:off x="2581512"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12</a:t>
            </a:r>
          </a:p>
        </p:txBody>
      </p:sp>
      <p:sp>
        <p:nvSpPr>
          <p:cNvPr id="49" name="TextBox 48">
            <a:extLst>
              <a:ext uri="{FF2B5EF4-FFF2-40B4-BE49-F238E27FC236}">
                <a16:creationId xmlns:a16="http://schemas.microsoft.com/office/drawing/2014/main" id="{1E26CCC8-AD52-C4D7-1717-E063072338E2}"/>
              </a:ext>
            </a:extLst>
          </p:cNvPr>
          <p:cNvSpPr txBox="1"/>
          <p:nvPr/>
        </p:nvSpPr>
        <p:spPr>
          <a:xfrm>
            <a:off x="2343580" y="4533232"/>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9</a:t>
            </a:r>
          </a:p>
        </p:txBody>
      </p:sp>
      <p:sp>
        <p:nvSpPr>
          <p:cNvPr id="50" name="TextBox 49">
            <a:extLst>
              <a:ext uri="{FF2B5EF4-FFF2-40B4-BE49-F238E27FC236}">
                <a16:creationId xmlns:a16="http://schemas.microsoft.com/office/drawing/2014/main" id="{0040E82F-94A3-2916-910C-B054BCBE887D}"/>
              </a:ext>
            </a:extLst>
          </p:cNvPr>
          <p:cNvSpPr txBox="1"/>
          <p:nvPr/>
        </p:nvSpPr>
        <p:spPr>
          <a:xfrm>
            <a:off x="2054253" y="4533232"/>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1FB50A1F-5434-59D8-E049-716CA79E95C6}"/>
              </a:ext>
            </a:extLst>
          </p:cNvPr>
          <p:cNvSpPr txBox="1"/>
          <p:nvPr/>
        </p:nvSpPr>
        <p:spPr>
          <a:xfrm>
            <a:off x="1779109" y="4533232"/>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a:t>
            </a:r>
          </a:p>
        </p:txBody>
      </p:sp>
      <p:graphicFrame>
        <p:nvGraphicFramePr>
          <p:cNvPr id="64" name="Table 63">
            <a:extLst>
              <a:ext uri="{FF2B5EF4-FFF2-40B4-BE49-F238E27FC236}">
                <a16:creationId xmlns:a16="http://schemas.microsoft.com/office/drawing/2014/main" id="{310CBBF0-EC65-4833-4525-A0742A60BA59}"/>
              </a:ext>
            </a:extLst>
          </p:cNvPr>
          <p:cNvGraphicFramePr>
            <a:graphicFrameLocks noGrp="1"/>
          </p:cNvGraphicFramePr>
          <p:nvPr>
            <p:extLst>
              <p:ext uri="{D42A27DB-BD31-4B8C-83A1-F6EECF244321}">
                <p14:modId xmlns:p14="http://schemas.microsoft.com/office/powerpoint/2010/main" val="4093209441"/>
              </p:ext>
            </p:extLst>
          </p:nvPr>
        </p:nvGraphicFramePr>
        <p:xfrm>
          <a:off x="6217373" y="5229200"/>
          <a:ext cx="4503926" cy="754629"/>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870562913"/>
                    </a:ext>
                  </a:extLst>
                </a:gridCol>
                <a:gridCol w="1387963">
                  <a:extLst>
                    <a:ext uri="{9D8B030D-6E8A-4147-A177-3AD203B41FA5}">
                      <a16:colId xmlns:a16="http://schemas.microsoft.com/office/drawing/2014/main" val="3546940678"/>
                    </a:ext>
                  </a:extLst>
                </a:gridCol>
                <a:gridCol w="1387963">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a:latin typeface="Arial"/>
                          <a:cs typeface="Arial"/>
                        </a:rPr>
                        <a:t>ChT</a:t>
                      </a:r>
                      <a:endParaRPr lang="en-GB" sz="1100" noProof="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a:solidFill>
                            <a:schemeClr val="tx1"/>
                          </a:solidFill>
                          <a:latin typeface="Arial"/>
                          <a:cs typeface="Arial"/>
                        </a:rPr>
                        <a:t>Events, n/N</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28/53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latin typeface="Arial"/>
                          <a:cs typeface="Arial"/>
                        </a:rPr>
                        <a:t>36/51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a:solidFill>
                            <a:schemeClr val="tx1"/>
                          </a:solidFill>
                          <a:latin typeface="Arial"/>
                          <a:cs typeface="Arial"/>
                        </a:rPr>
                        <a:t>Median OS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34.2 (22.0-NR)</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latin typeface="Arial"/>
                          <a:cs typeface="Arial"/>
                        </a:rPr>
                        <a:t>21.1 (15.1-28.1)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a:solidFill>
                            <a:schemeClr val="tx1"/>
                          </a:solidFill>
                          <a:latin typeface="Arial"/>
                          <a:cs typeface="Arial"/>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a:solidFill>
                            <a:schemeClr val="tx1"/>
                          </a:solidFill>
                          <a:latin typeface="Arial"/>
                          <a:cs typeface="Arial"/>
                        </a:rPr>
                        <a:t>0.67 (0.41-1.11)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65" name="TextBox 64">
            <a:extLst>
              <a:ext uri="{FF2B5EF4-FFF2-40B4-BE49-F238E27FC236}">
                <a16:creationId xmlns:a16="http://schemas.microsoft.com/office/drawing/2014/main" id="{D3B9497D-929D-06BA-1547-1127022CFA9C}"/>
              </a:ext>
            </a:extLst>
          </p:cNvPr>
          <p:cNvSpPr txBox="1"/>
          <p:nvPr/>
        </p:nvSpPr>
        <p:spPr>
          <a:xfrm>
            <a:off x="2566759" y="4719195"/>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graphicFrame>
        <p:nvGraphicFramePr>
          <p:cNvPr id="66" name="Table 65">
            <a:extLst>
              <a:ext uri="{FF2B5EF4-FFF2-40B4-BE49-F238E27FC236}">
                <a16:creationId xmlns:a16="http://schemas.microsoft.com/office/drawing/2014/main" id="{100BF14E-0749-F755-2BD2-7382604CB356}"/>
              </a:ext>
            </a:extLst>
          </p:cNvPr>
          <p:cNvGraphicFramePr>
            <a:graphicFrameLocks noGrp="1"/>
          </p:cNvGraphicFramePr>
          <p:nvPr>
            <p:extLst>
              <p:ext uri="{D42A27DB-BD31-4B8C-83A1-F6EECF244321}">
                <p14:modId xmlns:p14="http://schemas.microsoft.com/office/powerpoint/2010/main" val="3301061444"/>
              </p:ext>
            </p:extLst>
          </p:nvPr>
        </p:nvGraphicFramePr>
        <p:xfrm>
          <a:off x="908002" y="5239450"/>
          <a:ext cx="4539926" cy="754629"/>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870562913"/>
                    </a:ext>
                  </a:extLst>
                </a:gridCol>
                <a:gridCol w="1387963">
                  <a:extLst>
                    <a:ext uri="{9D8B030D-6E8A-4147-A177-3AD203B41FA5}">
                      <a16:colId xmlns:a16="http://schemas.microsoft.com/office/drawing/2014/main" val="3546940678"/>
                    </a:ext>
                  </a:extLst>
                </a:gridCol>
                <a:gridCol w="1387963">
                  <a:extLst>
                    <a:ext uri="{9D8B030D-6E8A-4147-A177-3AD203B41FA5}">
                      <a16:colId xmlns:a16="http://schemas.microsoft.com/office/drawing/2014/main" val="2129270681"/>
                    </a:ext>
                  </a:extLst>
                </a:gridCol>
              </a:tblGrid>
              <a:tr h="132179">
                <a:tc>
                  <a:txBody>
                    <a:bodyPr/>
                    <a:lstStyle/>
                    <a:p>
                      <a:endParaRPr lang="en-GB" sz="1100" noProof="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a:latin typeface="Arial"/>
                          <a:cs typeface="Arial"/>
                        </a:rPr>
                        <a:t>LEN/PEMBRO</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noProof="0">
                          <a:latin typeface="Arial"/>
                          <a:cs typeface="Arial"/>
                        </a:rPr>
                        <a:t>ChT</a:t>
                      </a:r>
                      <a:endParaRPr lang="en-GB" sz="1100" noProof="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1100" b="0" noProof="0">
                          <a:solidFill>
                            <a:schemeClr val="tx1"/>
                          </a:solidFill>
                          <a:latin typeface="Arial"/>
                          <a:cs typeface="Arial"/>
                        </a:rPr>
                        <a:t>Events, n/N</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37/53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35/51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GB" sz="1100" b="0" noProof="0">
                          <a:solidFill>
                            <a:schemeClr val="tx1"/>
                          </a:solidFill>
                          <a:latin typeface="Arial"/>
                          <a:cs typeface="Arial"/>
                        </a:rPr>
                        <a:t>Median PFS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12.5 (6.5-20.3)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a:solidFill>
                            <a:schemeClr val="tx1"/>
                          </a:solidFill>
                          <a:latin typeface="Arial"/>
                          <a:cs typeface="Arial"/>
                        </a:rPr>
                        <a:t>8.3 (6.1-10.2)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57530"/>
                  </a:ext>
                </a:extLst>
              </a:tr>
              <a:tr h="193389">
                <a:tc>
                  <a:txBody>
                    <a:bodyPr/>
                    <a:lstStyle/>
                    <a:p>
                      <a:pPr marL="0" indent="6350">
                        <a:tabLst/>
                      </a:pPr>
                      <a:r>
                        <a:rPr lang="en-GB" sz="1100" b="0" noProof="0">
                          <a:solidFill>
                            <a:schemeClr val="tx1"/>
                          </a:solidFill>
                          <a:latin typeface="Arial"/>
                          <a:cs typeface="Arial"/>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noProof="0">
                          <a:solidFill>
                            <a:schemeClr val="tx1"/>
                          </a:solidFill>
                          <a:latin typeface="Arial"/>
                          <a:cs typeface="Arial"/>
                        </a:rPr>
                        <a:t>0.60 (0.37-0.97)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
        <p:nvSpPr>
          <p:cNvPr id="67" name="TextBox 66">
            <a:extLst>
              <a:ext uri="{FF2B5EF4-FFF2-40B4-BE49-F238E27FC236}">
                <a16:creationId xmlns:a16="http://schemas.microsoft.com/office/drawing/2014/main" id="{ABBE20FC-1773-2D19-2863-9A5DC3F8AAA9}"/>
              </a:ext>
            </a:extLst>
          </p:cNvPr>
          <p:cNvSpPr txBox="1"/>
          <p:nvPr/>
        </p:nvSpPr>
        <p:spPr>
          <a:xfrm>
            <a:off x="5151510" y="4533232"/>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39</a:t>
            </a:r>
          </a:p>
        </p:txBody>
      </p:sp>
      <p:sp>
        <p:nvSpPr>
          <p:cNvPr id="68" name="TextBox 67">
            <a:extLst>
              <a:ext uri="{FF2B5EF4-FFF2-40B4-BE49-F238E27FC236}">
                <a16:creationId xmlns:a16="http://schemas.microsoft.com/office/drawing/2014/main" id="{FB819FC7-C7FA-F518-1D56-980E9370C6B7}"/>
              </a:ext>
            </a:extLst>
          </p:cNvPr>
          <p:cNvSpPr txBox="1"/>
          <p:nvPr/>
        </p:nvSpPr>
        <p:spPr>
          <a:xfrm>
            <a:off x="1731785"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45</a:t>
            </a:r>
          </a:p>
          <a:p>
            <a:pPr algn="ctr"/>
            <a:r>
              <a:rPr lang="en-GB" sz="900" noProof="0">
                <a:solidFill>
                  <a:srgbClr val="211D1E"/>
                </a:solidFill>
                <a:latin typeface="Arial" panose="020B0604020202020204" pitchFamily="34" charset="0"/>
                <a:cs typeface="Arial" panose="020B0604020202020204" pitchFamily="34" charset="0"/>
              </a:rPr>
              <a:t>40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E1098C0B-8760-2367-84DA-FCBA44560ED1}"/>
              </a:ext>
            </a:extLst>
          </p:cNvPr>
          <p:cNvSpPr txBox="1"/>
          <p:nvPr/>
        </p:nvSpPr>
        <p:spPr>
          <a:xfrm>
            <a:off x="201436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34</a:t>
            </a:r>
          </a:p>
          <a:p>
            <a:pPr algn="ctr"/>
            <a:r>
              <a:rPr lang="en-GB" sz="900" noProof="0">
                <a:solidFill>
                  <a:srgbClr val="211D1E"/>
                </a:solidFill>
                <a:latin typeface="Arial" panose="020B0604020202020204" pitchFamily="34" charset="0"/>
                <a:cs typeface="Arial" panose="020B0604020202020204" pitchFamily="34" charset="0"/>
              </a:rPr>
              <a:t>28</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6F01DF93-5CD2-40DE-F4F2-080473DF9CC7}"/>
              </a:ext>
            </a:extLst>
          </p:cNvPr>
          <p:cNvSpPr txBox="1"/>
          <p:nvPr/>
        </p:nvSpPr>
        <p:spPr>
          <a:xfrm>
            <a:off x="230646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26</a:t>
            </a:r>
          </a:p>
          <a:p>
            <a:pPr algn="ctr"/>
            <a:r>
              <a:rPr lang="en-GB" sz="900" noProof="0">
                <a:solidFill>
                  <a:srgbClr val="211D1E"/>
                </a:solidFill>
                <a:latin typeface="Arial" panose="020B0604020202020204" pitchFamily="34" charset="0"/>
                <a:cs typeface="Arial" panose="020B0604020202020204" pitchFamily="34" charset="0"/>
              </a:rPr>
              <a:t>15</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447F0EC-4FA5-28E3-2D3E-9B1E071AFD77}"/>
              </a:ext>
            </a:extLst>
          </p:cNvPr>
          <p:cNvSpPr txBox="1"/>
          <p:nvPr/>
        </p:nvSpPr>
        <p:spPr>
          <a:xfrm>
            <a:off x="260491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23</a:t>
            </a:r>
          </a:p>
          <a:p>
            <a:pPr algn="ctr"/>
            <a:r>
              <a:rPr lang="en-GB" sz="900" noProof="0">
                <a:solidFill>
                  <a:srgbClr val="211D1E"/>
                </a:solidFill>
                <a:latin typeface="Arial" panose="020B0604020202020204" pitchFamily="34" charset="0"/>
                <a:cs typeface="Arial" panose="020B0604020202020204" pitchFamily="34" charset="0"/>
              </a:rPr>
              <a:t>9</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0B7644C1-0DD4-4530-BAD2-18336DAFBA43}"/>
              </a:ext>
            </a:extLst>
          </p:cNvPr>
          <p:cNvSpPr txBox="1"/>
          <p:nvPr/>
        </p:nvSpPr>
        <p:spPr>
          <a:xfrm>
            <a:off x="287796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20</a:t>
            </a:r>
          </a:p>
          <a:p>
            <a:pPr algn="ctr"/>
            <a:r>
              <a:rPr lang="en-GB" sz="900" noProof="0">
                <a:solidFill>
                  <a:srgbClr val="211D1E"/>
                </a:solidFill>
                <a:latin typeface="Arial" panose="020B0604020202020204" pitchFamily="34" charset="0"/>
                <a:cs typeface="Arial" panose="020B0604020202020204" pitchFamily="34" charset="0"/>
              </a:rPr>
              <a:t>5</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D39366B-10BB-EF2D-2ADC-FE419B7DB807}"/>
              </a:ext>
            </a:extLst>
          </p:cNvPr>
          <p:cNvSpPr txBox="1"/>
          <p:nvPr/>
        </p:nvSpPr>
        <p:spPr>
          <a:xfrm>
            <a:off x="3166885"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17</a:t>
            </a:r>
          </a:p>
          <a:p>
            <a:pPr algn="ctr"/>
            <a:r>
              <a:rPr lang="en-GB" sz="900" noProof="0">
                <a:solidFill>
                  <a:srgbClr val="211D1E"/>
                </a:solidFill>
                <a:latin typeface="Arial" panose="020B0604020202020204" pitchFamily="34" charset="0"/>
                <a:cs typeface="Arial" panose="020B0604020202020204" pitchFamily="34" charset="0"/>
              </a:rPr>
              <a:t>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4098550-4814-E99C-7DC1-03D9F083ADEA}"/>
              </a:ext>
            </a:extLst>
          </p:cNvPr>
          <p:cNvSpPr txBox="1"/>
          <p:nvPr/>
        </p:nvSpPr>
        <p:spPr>
          <a:xfrm>
            <a:off x="5469070" y="4945163"/>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0</a:t>
            </a:r>
          </a:p>
          <a:p>
            <a:pPr algn="ctr"/>
            <a:r>
              <a:rPr lang="en-GB" sz="900" noProof="0">
                <a:solidFill>
                  <a:srgbClr val="211D1E"/>
                </a:solidFill>
                <a:latin typeface="Arial" panose="020B0604020202020204" pitchFamily="34" charset="0"/>
                <a:cs typeface="Arial" panose="020B0604020202020204" pitchFamily="34" charset="0"/>
              </a:rPr>
              <a:t>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DB9DC587-76CB-04EB-BCB9-757F58446F1C}"/>
              </a:ext>
            </a:extLst>
          </p:cNvPr>
          <p:cNvSpPr txBox="1"/>
          <p:nvPr/>
        </p:nvSpPr>
        <p:spPr>
          <a:xfrm>
            <a:off x="5202370" y="4945163"/>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0</a:t>
            </a:r>
          </a:p>
          <a:p>
            <a:pPr algn="ctr"/>
            <a:r>
              <a:rPr lang="en-GB" sz="900" noProof="0">
                <a:solidFill>
                  <a:srgbClr val="211D1E"/>
                </a:solidFill>
                <a:latin typeface="Arial" panose="020B0604020202020204" pitchFamily="34" charset="0"/>
                <a:cs typeface="Arial" panose="020B0604020202020204" pitchFamily="34" charset="0"/>
              </a:rPr>
              <a:t>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75FABA1-B01B-E5F0-E7B5-8828F71F3E58}"/>
              </a:ext>
            </a:extLst>
          </p:cNvPr>
          <p:cNvSpPr txBox="1"/>
          <p:nvPr/>
        </p:nvSpPr>
        <p:spPr>
          <a:xfrm>
            <a:off x="4903920" y="4945163"/>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a:t>
            </a:r>
          </a:p>
          <a:p>
            <a:pPr algn="ctr"/>
            <a:r>
              <a:rPr lang="en-GB" sz="900" noProof="0">
                <a:solidFill>
                  <a:srgbClr val="211D1E"/>
                </a:solidFill>
                <a:latin typeface="Arial" panose="020B0604020202020204" pitchFamily="34" charset="0"/>
                <a:cs typeface="Arial" panose="020B0604020202020204" pitchFamily="34" charset="0"/>
              </a:rPr>
              <a:t>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F4B11BE8-B5E8-7007-FEC2-B131F684E9DC}"/>
              </a:ext>
            </a:extLst>
          </p:cNvPr>
          <p:cNvSpPr txBox="1"/>
          <p:nvPr/>
        </p:nvSpPr>
        <p:spPr>
          <a:xfrm>
            <a:off x="4624520" y="4945163"/>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a:t>
            </a:r>
          </a:p>
          <a:p>
            <a:pPr algn="ctr"/>
            <a:r>
              <a:rPr lang="en-GB" sz="900" noProof="0">
                <a:solidFill>
                  <a:srgbClr val="211D1E"/>
                </a:solidFill>
                <a:latin typeface="Arial" panose="020B0604020202020204" pitchFamily="34" charset="0"/>
                <a:cs typeface="Arial" panose="020B0604020202020204" pitchFamily="34" charset="0"/>
              </a:rPr>
              <a:t>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19F6024-FEC2-B850-916E-2E324FFCEC1B}"/>
              </a:ext>
            </a:extLst>
          </p:cNvPr>
          <p:cNvSpPr txBox="1"/>
          <p:nvPr/>
        </p:nvSpPr>
        <p:spPr>
          <a:xfrm>
            <a:off x="4335595" y="4945163"/>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a:t>
            </a:r>
          </a:p>
          <a:p>
            <a:pPr algn="ctr"/>
            <a:r>
              <a:rPr lang="en-GB" sz="900" noProof="0">
                <a:solidFill>
                  <a:srgbClr val="211D1E"/>
                </a:solidFill>
                <a:latin typeface="Arial" panose="020B0604020202020204" pitchFamily="34" charset="0"/>
                <a:cs typeface="Arial" panose="020B0604020202020204" pitchFamily="34" charset="0"/>
              </a:rPr>
              <a:t>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69B06D4-0C8A-F213-363F-3BFA74F863D0}"/>
              </a:ext>
            </a:extLst>
          </p:cNvPr>
          <p:cNvSpPr txBox="1"/>
          <p:nvPr/>
        </p:nvSpPr>
        <p:spPr>
          <a:xfrm>
            <a:off x="4017785"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11</a:t>
            </a:r>
          </a:p>
          <a:p>
            <a:pPr algn="ctr"/>
            <a:r>
              <a:rPr lang="en-GB" sz="900" noProof="0">
                <a:solidFill>
                  <a:srgbClr val="211D1E"/>
                </a:solidFill>
                <a:latin typeface="Arial" panose="020B0604020202020204" pitchFamily="34" charset="0"/>
                <a:cs typeface="Arial" panose="020B0604020202020204" pitchFamily="34" charset="0"/>
              </a:rPr>
              <a:t>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778BE14B-EC7F-4487-C0F0-A428829EDE18}"/>
              </a:ext>
            </a:extLst>
          </p:cNvPr>
          <p:cNvSpPr txBox="1"/>
          <p:nvPr/>
        </p:nvSpPr>
        <p:spPr>
          <a:xfrm>
            <a:off x="3728860"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12</a:t>
            </a:r>
          </a:p>
          <a:p>
            <a:pPr algn="ctr"/>
            <a:r>
              <a:rPr lang="en-GB" sz="900" noProof="0">
                <a:solidFill>
                  <a:srgbClr val="211D1E"/>
                </a:solidFill>
                <a:latin typeface="Arial" panose="020B0604020202020204" pitchFamily="34" charset="0"/>
                <a:cs typeface="Arial" panose="020B0604020202020204" pitchFamily="34" charset="0"/>
              </a:rPr>
              <a:t>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781F9CE-71E1-3548-40C4-617BAD9D2FF3}"/>
              </a:ext>
            </a:extLst>
          </p:cNvPr>
          <p:cNvSpPr txBox="1"/>
          <p:nvPr/>
        </p:nvSpPr>
        <p:spPr>
          <a:xfrm>
            <a:off x="3446285" y="4945163"/>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14</a:t>
            </a:r>
          </a:p>
          <a:p>
            <a:pPr algn="ctr"/>
            <a:r>
              <a:rPr lang="en-GB" sz="900" noProof="0">
                <a:solidFill>
                  <a:srgbClr val="211D1E"/>
                </a:solidFill>
                <a:latin typeface="Arial" panose="020B0604020202020204" pitchFamily="34" charset="0"/>
                <a:cs typeface="Arial" panose="020B0604020202020204" pitchFamily="34" charset="0"/>
              </a:rPr>
              <a:t>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1CD1119-E48E-2FF0-006C-C9108F293F29}"/>
              </a:ext>
            </a:extLst>
          </p:cNvPr>
          <p:cNvSpPr txBox="1"/>
          <p:nvPr/>
        </p:nvSpPr>
        <p:spPr>
          <a:xfrm>
            <a:off x="6412108" y="2493220"/>
            <a:ext cx="211596"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100</a:t>
            </a:r>
          </a:p>
        </p:txBody>
      </p:sp>
      <p:sp>
        <p:nvSpPr>
          <p:cNvPr id="85" name="TextBox 84">
            <a:extLst>
              <a:ext uri="{FF2B5EF4-FFF2-40B4-BE49-F238E27FC236}">
                <a16:creationId xmlns:a16="http://schemas.microsoft.com/office/drawing/2014/main" id="{82DE3507-7EFD-5016-3CF5-1AA50E6B746A}"/>
              </a:ext>
            </a:extLst>
          </p:cNvPr>
          <p:cNvSpPr txBox="1"/>
          <p:nvPr/>
        </p:nvSpPr>
        <p:spPr>
          <a:xfrm rot="16200000">
            <a:off x="5188321" y="3462539"/>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Overall survival (%)</a:t>
            </a:r>
          </a:p>
        </p:txBody>
      </p:sp>
      <p:sp>
        <p:nvSpPr>
          <p:cNvPr id="86" name="TextBox 85">
            <a:extLst>
              <a:ext uri="{FF2B5EF4-FFF2-40B4-BE49-F238E27FC236}">
                <a16:creationId xmlns:a16="http://schemas.microsoft.com/office/drawing/2014/main" id="{07261810-7F28-EC14-0FB8-07CFD2C3D9C5}"/>
              </a:ext>
            </a:extLst>
          </p:cNvPr>
          <p:cNvSpPr txBox="1"/>
          <p:nvPr/>
        </p:nvSpPr>
        <p:spPr>
          <a:xfrm>
            <a:off x="6482640" y="268148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87" name="TextBox 86">
            <a:extLst>
              <a:ext uri="{FF2B5EF4-FFF2-40B4-BE49-F238E27FC236}">
                <a16:creationId xmlns:a16="http://schemas.microsoft.com/office/drawing/2014/main" id="{2CEC1389-914A-0691-3AA0-F8078F5B1C4A}"/>
              </a:ext>
            </a:extLst>
          </p:cNvPr>
          <p:cNvSpPr txBox="1"/>
          <p:nvPr/>
        </p:nvSpPr>
        <p:spPr>
          <a:xfrm>
            <a:off x="6482640" y="286974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88" name="TextBox 87">
            <a:extLst>
              <a:ext uri="{FF2B5EF4-FFF2-40B4-BE49-F238E27FC236}">
                <a16:creationId xmlns:a16="http://schemas.microsoft.com/office/drawing/2014/main" id="{22E7A2BE-A0EE-F9A7-A1F0-CA187992DBEF}"/>
              </a:ext>
            </a:extLst>
          </p:cNvPr>
          <p:cNvSpPr txBox="1"/>
          <p:nvPr/>
        </p:nvSpPr>
        <p:spPr>
          <a:xfrm>
            <a:off x="6482640" y="305800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89" name="TextBox 88">
            <a:extLst>
              <a:ext uri="{FF2B5EF4-FFF2-40B4-BE49-F238E27FC236}">
                <a16:creationId xmlns:a16="http://schemas.microsoft.com/office/drawing/2014/main" id="{FB4E0955-A90D-820A-3743-5ECCEA5128E4}"/>
              </a:ext>
            </a:extLst>
          </p:cNvPr>
          <p:cNvSpPr txBox="1"/>
          <p:nvPr/>
        </p:nvSpPr>
        <p:spPr>
          <a:xfrm>
            <a:off x="6482640" y="324626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90" name="TextBox 89">
            <a:extLst>
              <a:ext uri="{FF2B5EF4-FFF2-40B4-BE49-F238E27FC236}">
                <a16:creationId xmlns:a16="http://schemas.microsoft.com/office/drawing/2014/main" id="{BC45CA54-98F8-9B86-CC24-F46F5543FD92}"/>
              </a:ext>
            </a:extLst>
          </p:cNvPr>
          <p:cNvSpPr txBox="1"/>
          <p:nvPr/>
        </p:nvSpPr>
        <p:spPr>
          <a:xfrm>
            <a:off x="6482640" y="343452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50</a:t>
            </a:r>
          </a:p>
        </p:txBody>
      </p:sp>
      <p:sp>
        <p:nvSpPr>
          <p:cNvPr id="91" name="TextBox 90">
            <a:extLst>
              <a:ext uri="{FF2B5EF4-FFF2-40B4-BE49-F238E27FC236}">
                <a16:creationId xmlns:a16="http://schemas.microsoft.com/office/drawing/2014/main" id="{007AA3E1-5154-EDF8-BBE7-28FB93DCF7C9}"/>
              </a:ext>
            </a:extLst>
          </p:cNvPr>
          <p:cNvSpPr txBox="1"/>
          <p:nvPr/>
        </p:nvSpPr>
        <p:spPr>
          <a:xfrm>
            <a:off x="6482640" y="362278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92" name="TextBox 91">
            <a:extLst>
              <a:ext uri="{FF2B5EF4-FFF2-40B4-BE49-F238E27FC236}">
                <a16:creationId xmlns:a16="http://schemas.microsoft.com/office/drawing/2014/main" id="{B5552C64-C2B6-0B93-E54A-FD42E0FBFC97}"/>
              </a:ext>
            </a:extLst>
          </p:cNvPr>
          <p:cNvSpPr txBox="1"/>
          <p:nvPr/>
        </p:nvSpPr>
        <p:spPr>
          <a:xfrm>
            <a:off x="6482640" y="381104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61ED5EB7-5EA2-2546-D219-405D73564D59}"/>
              </a:ext>
            </a:extLst>
          </p:cNvPr>
          <p:cNvSpPr txBox="1"/>
          <p:nvPr/>
        </p:nvSpPr>
        <p:spPr>
          <a:xfrm>
            <a:off x="6482640" y="399930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94" name="TextBox 93">
            <a:extLst>
              <a:ext uri="{FF2B5EF4-FFF2-40B4-BE49-F238E27FC236}">
                <a16:creationId xmlns:a16="http://schemas.microsoft.com/office/drawing/2014/main" id="{37B46E28-5090-8060-A7BE-CC2955A6912B}"/>
              </a:ext>
            </a:extLst>
          </p:cNvPr>
          <p:cNvSpPr txBox="1"/>
          <p:nvPr/>
        </p:nvSpPr>
        <p:spPr>
          <a:xfrm>
            <a:off x="6482640" y="4187560"/>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95" name="TextBox 94">
            <a:extLst>
              <a:ext uri="{FF2B5EF4-FFF2-40B4-BE49-F238E27FC236}">
                <a16:creationId xmlns:a16="http://schemas.microsoft.com/office/drawing/2014/main" id="{5579FA77-2E0C-DCC4-2157-B12E5E06DA7A}"/>
              </a:ext>
            </a:extLst>
          </p:cNvPr>
          <p:cNvSpPr txBox="1"/>
          <p:nvPr/>
        </p:nvSpPr>
        <p:spPr>
          <a:xfrm>
            <a:off x="6553172" y="4375818"/>
            <a:ext cx="70532"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0</a:t>
            </a:r>
          </a:p>
        </p:txBody>
      </p:sp>
      <p:sp>
        <p:nvSpPr>
          <p:cNvPr id="96" name="TextBox 95">
            <a:extLst>
              <a:ext uri="{FF2B5EF4-FFF2-40B4-BE49-F238E27FC236}">
                <a16:creationId xmlns:a16="http://schemas.microsoft.com/office/drawing/2014/main" id="{FE467C5A-FB26-CEFC-D59B-AD4165C5B50E}"/>
              </a:ext>
            </a:extLst>
          </p:cNvPr>
          <p:cNvSpPr txBox="1"/>
          <p:nvPr/>
        </p:nvSpPr>
        <p:spPr>
          <a:xfrm>
            <a:off x="6656343" y="4533233"/>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0</a:t>
            </a:r>
          </a:p>
        </p:txBody>
      </p:sp>
      <p:sp>
        <p:nvSpPr>
          <p:cNvPr id="97" name="TextBox 96">
            <a:extLst>
              <a:ext uri="{FF2B5EF4-FFF2-40B4-BE49-F238E27FC236}">
                <a16:creationId xmlns:a16="http://schemas.microsoft.com/office/drawing/2014/main" id="{FF2DCC77-E08B-0455-1624-8C2DBDCFA115}"/>
              </a:ext>
            </a:extLst>
          </p:cNvPr>
          <p:cNvSpPr txBox="1"/>
          <p:nvPr/>
        </p:nvSpPr>
        <p:spPr>
          <a:xfrm>
            <a:off x="10624267"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42</a:t>
            </a:r>
          </a:p>
        </p:txBody>
      </p:sp>
      <p:sp>
        <p:nvSpPr>
          <p:cNvPr id="98" name="TextBox 97">
            <a:extLst>
              <a:ext uri="{FF2B5EF4-FFF2-40B4-BE49-F238E27FC236}">
                <a16:creationId xmlns:a16="http://schemas.microsoft.com/office/drawing/2014/main" id="{5365010B-3D10-4FFE-9049-7EBD917C9C50}"/>
              </a:ext>
            </a:extLst>
          </p:cNvPr>
          <p:cNvSpPr txBox="1"/>
          <p:nvPr/>
        </p:nvSpPr>
        <p:spPr>
          <a:xfrm>
            <a:off x="10048467"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36</a:t>
            </a:r>
          </a:p>
        </p:txBody>
      </p:sp>
      <p:sp>
        <p:nvSpPr>
          <p:cNvPr id="99" name="TextBox 98">
            <a:extLst>
              <a:ext uri="{FF2B5EF4-FFF2-40B4-BE49-F238E27FC236}">
                <a16:creationId xmlns:a16="http://schemas.microsoft.com/office/drawing/2014/main" id="{BFAA3C07-6C7D-523B-C9FF-CF29C0E13619}"/>
              </a:ext>
            </a:extLst>
          </p:cNvPr>
          <p:cNvSpPr txBox="1"/>
          <p:nvPr/>
        </p:nvSpPr>
        <p:spPr>
          <a:xfrm>
            <a:off x="9767141"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33</a:t>
            </a:r>
          </a:p>
        </p:txBody>
      </p:sp>
      <p:sp>
        <p:nvSpPr>
          <p:cNvPr id="100" name="TextBox 99">
            <a:extLst>
              <a:ext uri="{FF2B5EF4-FFF2-40B4-BE49-F238E27FC236}">
                <a16:creationId xmlns:a16="http://schemas.microsoft.com/office/drawing/2014/main" id="{80573A1E-DC17-9BEA-B90E-BF6E87DB8ECB}"/>
              </a:ext>
            </a:extLst>
          </p:cNvPr>
          <p:cNvSpPr txBox="1"/>
          <p:nvPr/>
        </p:nvSpPr>
        <p:spPr>
          <a:xfrm>
            <a:off x="9477329"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B81A3718-BC81-985D-B5DB-8DFC8C71A8D2}"/>
              </a:ext>
            </a:extLst>
          </p:cNvPr>
          <p:cNvSpPr txBox="1"/>
          <p:nvPr/>
        </p:nvSpPr>
        <p:spPr>
          <a:xfrm>
            <a:off x="9184733"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27</a:t>
            </a:r>
          </a:p>
        </p:txBody>
      </p:sp>
      <p:sp>
        <p:nvSpPr>
          <p:cNvPr id="102" name="TextBox 101">
            <a:extLst>
              <a:ext uri="{FF2B5EF4-FFF2-40B4-BE49-F238E27FC236}">
                <a16:creationId xmlns:a16="http://schemas.microsoft.com/office/drawing/2014/main" id="{490631B8-1293-FE45-455B-8ACB49C1BE2D}"/>
              </a:ext>
            </a:extLst>
          </p:cNvPr>
          <p:cNvSpPr txBox="1"/>
          <p:nvPr/>
        </p:nvSpPr>
        <p:spPr>
          <a:xfrm>
            <a:off x="5692793" y="4806664"/>
            <a:ext cx="839974" cy="415498"/>
          </a:xfrm>
          <a:prstGeom prst="rect">
            <a:avLst/>
          </a:prstGeom>
          <a:noFill/>
        </p:spPr>
        <p:txBody>
          <a:bodyPr wrap="none" lIns="0" tIns="0" rIns="0" bIns="0" rtlCol="0">
            <a:spAutoFit/>
          </a:bodyPr>
          <a:lstStyle/>
          <a:p>
            <a:pPr algn="r"/>
            <a:r>
              <a:rPr lang="en-GB" sz="900" b="1" noProof="0">
                <a:solidFill>
                  <a:srgbClr val="211D1E"/>
                </a:solidFill>
                <a:effectLst/>
                <a:latin typeface="Arial" panose="020B0604020202020204" pitchFamily="34" charset="0"/>
                <a:cs typeface="Arial" panose="020B0604020202020204" pitchFamily="34" charset="0"/>
              </a:rPr>
              <a:t>Number at risk </a:t>
            </a:r>
            <a:br>
              <a:rPr lang="en-GB" sz="900" b="1" noProof="0">
                <a:solidFill>
                  <a:srgbClr val="211D1E"/>
                </a:solidFill>
                <a:effectLst/>
                <a:latin typeface="Arial" panose="020B0604020202020204" pitchFamily="34" charset="0"/>
                <a:cs typeface="Arial" panose="020B0604020202020204" pitchFamily="34" charset="0"/>
              </a:rPr>
            </a:br>
            <a:r>
              <a:rPr lang="en-GB" sz="900" b="1" noProof="0">
                <a:solidFill>
                  <a:schemeClr val="tx2"/>
                </a:solidFill>
                <a:latin typeface="Arial" panose="020B0604020202020204" pitchFamily="34" charset="0"/>
                <a:cs typeface="Arial" panose="020B0604020202020204" pitchFamily="34" charset="0"/>
              </a:rPr>
              <a:t>LEN/PEMBRO</a:t>
            </a:r>
            <a:endParaRPr lang="en-GB" sz="900" b="1" noProof="0">
              <a:solidFill>
                <a:srgbClr val="211D1E"/>
              </a:solidFill>
              <a:effectLst/>
              <a:latin typeface="Arial" panose="020B0604020202020204" pitchFamily="34" charset="0"/>
              <a:cs typeface="Arial" panose="020B0604020202020204" pitchFamily="34" charset="0"/>
            </a:endParaRPr>
          </a:p>
          <a:p>
            <a:pPr algn="r"/>
            <a:r>
              <a:rPr lang="en-GB" sz="900" b="1" noProof="0">
                <a:solidFill>
                  <a:schemeClr val="accent1"/>
                </a:solidFill>
                <a:latin typeface="Arial" panose="020B0604020202020204" pitchFamily="34" charset="0"/>
                <a:cs typeface="Arial" panose="020B0604020202020204" pitchFamily="34" charset="0"/>
              </a:rPr>
              <a:t>ChT</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870B2BEE-DE45-E636-DDDD-485CCE94528F}"/>
              </a:ext>
            </a:extLst>
          </p:cNvPr>
          <p:cNvSpPr txBox="1"/>
          <p:nvPr/>
        </p:nvSpPr>
        <p:spPr>
          <a:xfrm>
            <a:off x="662669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53</a:t>
            </a:r>
          </a:p>
          <a:p>
            <a:pPr algn="ctr"/>
            <a:r>
              <a:rPr lang="en-GB" sz="900" noProof="0">
                <a:solidFill>
                  <a:srgbClr val="211D1E"/>
                </a:solidFill>
                <a:latin typeface="Arial" panose="020B0604020202020204" pitchFamily="34" charset="0"/>
                <a:cs typeface="Arial" panose="020B0604020202020204" pitchFamily="34" charset="0"/>
              </a:rPr>
              <a:t>51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8434316B-9E1F-A573-E845-6999682E5E0E}"/>
              </a:ext>
            </a:extLst>
          </p:cNvPr>
          <p:cNvSpPr txBox="1"/>
          <p:nvPr/>
        </p:nvSpPr>
        <p:spPr>
          <a:xfrm>
            <a:off x="8904208"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24</a:t>
            </a:r>
          </a:p>
        </p:txBody>
      </p:sp>
      <p:sp>
        <p:nvSpPr>
          <p:cNvPr id="105" name="TextBox 104">
            <a:extLst>
              <a:ext uri="{FF2B5EF4-FFF2-40B4-BE49-F238E27FC236}">
                <a16:creationId xmlns:a16="http://schemas.microsoft.com/office/drawing/2014/main" id="{A13E0E82-1221-C361-EFC6-E748A2CA89C0}"/>
              </a:ext>
            </a:extLst>
          </p:cNvPr>
          <p:cNvSpPr txBox="1"/>
          <p:nvPr/>
        </p:nvSpPr>
        <p:spPr>
          <a:xfrm>
            <a:off x="8617472"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21</a:t>
            </a:r>
          </a:p>
        </p:txBody>
      </p:sp>
      <p:sp>
        <p:nvSpPr>
          <p:cNvPr id="106" name="TextBox 105">
            <a:extLst>
              <a:ext uri="{FF2B5EF4-FFF2-40B4-BE49-F238E27FC236}">
                <a16:creationId xmlns:a16="http://schemas.microsoft.com/office/drawing/2014/main" id="{FDA5DD3D-19E1-174D-A63D-5408DD56FAEB}"/>
              </a:ext>
            </a:extLst>
          </p:cNvPr>
          <p:cNvSpPr txBox="1"/>
          <p:nvPr/>
        </p:nvSpPr>
        <p:spPr>
          <a:xfrm>
            <a:off x="8334181"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18</a:t>
            </a:r>
          </a:p>
        </p:txBody>
      </p:sp>
      <p:sp>
        <p:nvSpPr>
          <p:cNvPr id="107" name="TextBox 106">
            <a:extLst>
              <a:ext uri="{FF2B5EF4-FFF2-40B4-BE49-F238E27FC236}">
                <a16:creationId xmlns:a16="http://schemas.microsoft.com/office/drawing/2014/main" id="{E1544FAC-294B-47B5-C228-C6EEEDAC7C71}"/>
              </a:ext>
            </a:extLst>
          </p:cNvPr>
          <p:cNvSpPr txBox="1"/>
          <p:nvPr/>
        </p:nvSpPr>
        <p:spPr>
          <a:xfrm>
            <a:off x="8052454"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15</a:t>
            </a:r>
          </a:p>
        </p:txBody>
      </p:sp>
      <p:sp>
        <p:nvSpPr>
          <p:cNvPr id="108" name="TextBox 107">
            <a:extLst>
              <a:ext uri="{FF2B5EF4-FFF2-40B4-BE49-F238E27FC236}">
                <a16:creationId xmlns:a16="http://schemas.microsoft.com/office/drawing/2014/main" id="{8ACCF483-0F99-B36F-296D-993FF4DAD395}"/>
              </a:ext>
            </a:extLst>
          </p:cNvPr>
          <p:cNvSpPr txBox="1"/>
          <p:nvPr/>
        </p:nvSpPr>
        <p:spPr>
          <a:xfrm>
            <a:off x="7758994"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12</a:t>
            </a:r>
          </a:p>
        </p:txBody>
      </p:sp>
      <p:sp>
        <p:nvSpPr>
          <p:cNvPr id="109" name="TextBox 108">
            <a:extLst>
              <a:ext uri="{FF2B5EF4-FFF2-40B4-BE49-F238E27FC236}">
                <a16:creationId xmlns:a16="http://schemas.microsoft.com/office/drawing/2014/main" id="{C8D94D59-B985-84D0-28F9-51467AF6383E}"/>
              </a:ext>
            </a:extLst>
          </p:cNvPr>
          <p:cNvSpPr txBox="1"/>
          <p:nvPr/>
        </p:nvSpPr>
        <p:spPr>
          <a:xfrm>
            <a:off x="7521062" y="4533233"/>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9</a:t>
            </a:r>
          </a:p>
        </p:txBody>
      </p:sp>
      <p:sp>
        <p:nvSpPr>
          <p:cNvPr id="110" name="TextBox 109">
            <a:extLst>
              <a:ext uri="{FF2B5EF4-FFF2-40B4-BE49-F238E27FC236}">
                <a16:creationId xmlns:a16="http://schemas.microsoft.com/office/drawing/2014/main" id="{EA40E261-B042-8F61-2683-7B594F6F1DD2}"/>
              </a:ext>
            </a:extLst>
          </p:cNvPr>
          <p:cNvSpPr txBox="1"/>
          <p:nvPr/>
        </p:nvSpPr>
        <p:spPr>
          <a:xfrm>
            <a:off x="7231735" y="4533233"/>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DADC2F3A-B412-3D4C-7620-83531C1143ED}"/>
              </a:ext>
            </a:extLst>
          </p:cNvPr>
          <p:cNvSpPr txBox="1"/>
          <p:nvPr/>
        </p:nvSpPr>
        <p:spPr>
          <a:xfrm>
            <a:off x="6956591" y="4533233"/>
            <a:ext cx="70532"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a:t>
            </a:r>
          </a:p>
        </p:txBody>
      </p:sp>
      <p:sp>
        <p:nvSpPr>
          <p:cNvPr id="112" name="TextBox 111">
            <a:extLst>
              <a:ext uri="{FF2B5EF4-FFF2-40B4-BE49-F238E27FC236}">
                <a16:creationId xmlns:a16="http://schemas.microsoft.com/office/drawing/2014/main" id="{B8FDE7F3-BD75-A770-37AE-CCF8B90F428E}"/>
              </a:ext>
            </a:extLst>
          </p:cNvPr>
          <p:cNvSpPr txBox="1"/>
          <p:nvPr/>
        </p:nvSpPr>
        <p:spPr>
          <a:xfrm>
            <a:off x="7744241" y="4719196"/>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sp>
        <p:nvSpPr>
          <p:cNvPr id="113" name="TextBox 112">
            <a:extLst>
              <a:ext uri="{FF2B5EF4-FFF2-40B4-BE49-F238E27FC236}">
                <a16:creationId xmlns:a16="http://schemas.microsoft.com/office/drawing/2014/main" id="{7C54F9CE-4463-6805-530A-C1229EF14F79}"/>
              </a:ext>
            </a:extLst>
          </p:cNvPr>
          <p:cNvSpPr txBox="1"/>
          <p:nvPr/>
        </p:nvSpPr>
        <p:spPr>
          <a:xfrm>
            <a:off x="10328992" y="4533233"/>
            <a:ext cx="141064" cy="153888"/>
          </a:xfrm>
          <a:prstGeom prst="rect">
            <a:avLst/>
          </a:prstGeom>
          <a:noFill/>
        </p:spPr>
        <p:txBody>
          <a:bodyPr wrap="none" lIns="0" tIns="0" rIns="0" bIns="0" rtlCol="0">
            <a:spAutoFit/>
          </a:bodyPr>
          <a:lstStyle/>
          <a:p>
            <a:pPr algn="ctr"/>
            <a:r>
              <a:rPr lang="en-GB" sz="1000" noProof="0">
                <a:latin typeface="Arial" panose="020B0604020202020204" pitchFamily="34" charset="0"/>
                <a:ea typeface="Aileron" charset="0"/>
                <a:cs typeface="Arial" panose="020B0604020202020204" pitchFamily="34" charset="0"/>
              </a:rPr>
              <a:t>39</a:t>
            </a:r>
          </a:p>
        </p:txBody>
      </p:sp>
      <p:sp>
        <p:nvSpPr>
          <p:cNvPr id="114" name="TextBox 113">
            <a:extLst>
              <a:ext uri="{FF2B5EF4-FFF2-40B4-BE49-F238E27FC236}">
                <a16:creationId xmlns:a16="http://schemas.microsoft.com/office/drawing/2014/main" id="{1CE8A8C3-8608-2F54-8AA4-3C49822F1765}"/>
              </a:ext>
            </a:extLst>
          </p:cNvPr>
          <p:cNvSpPr txBox="1"/>
          <p:nvPr/>
        </p:nvSpPr>
        <p:spPr>
          <a:xfrm>
            <a:off x="6909267"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53</a:t>
            </a:r>
          </a:p>
          <a:p>
            <a:pPr algn="ctr"/>
            <a:r>
              <a:rPr lang="en-GB" sz="900" noProof="0">
                <a:solidFill>
                  <a:srgbClr val="211D1E"/>
                </a:solidFill>
                <a:latin typeface="Arial" panose="020B0604020202020204" pitchFamily="34" charset="0"/>
                <a:cs typeface="Arial" panose="020B0604020202020204" pitchFamily="34" charset="0"/>
              </a:rPr>
              <a:t>49</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4BD7CBC4-9F3F-CA9E-9CC5-928E0008A947}"/>
              </a:ext>
            </a:extLst>
          </p:cNvPr>
          <p:cNvSpPr txBox="1"/>
          <p:nvPr/>
        </p:nvSpPr>
        <p:spPr>
          <a:xfrm>
            <a:off x="719184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47</a:t>
            </a:r>
          </a:p>
          <a:p>
            <a:pPr algn="ctr"/>
            <a:r>
              <a:rPr lang="en-GB" sz="900" noProof="0">
                <a:solidFill>
                  <a:srgbClr val="211D1E"/>
                </a:solidFill>
                <a:latin typeface="Arial" panose="020B0604020202020204" pitchFamily="34" charset="0"/>
                <a:cs typeface="Arial" panose="020B0604020202020204" pitchFamily="34" charset="0"/>
              </a:rPr>
              <a:t>47</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E2BA3A2F-063F-339C-3062-9BD61A101772}"/>
              </a:ext>
            </a:extLst>
          </p:cNvPr>
          <p:cNvSpPr txBox="1"/>
          <p:nvPr/>
        </p:nvSpPr>
        <p:spPr>
          <a:xfrm>
            <a:off x="748394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46</a:t>
            </a:r>
          </a:p>
          <a:p>
            <a:pPr algn="ctr"/>
            <a:r>
              <a:rPr lang="en-GB" sz="900" noProof="0">
                <a:solidFill>
                  <a:srgbClr val="211D1E"/>
                </a:solidFill>
                <a:latin typeface="Arial" panose="020B0604020202020204" pitchFamily="34" charset="0"/>
                <a:cs typeface="Arial" panose="020B0604020202020204" pitchFamily="34" charset="0"/>
              </a:rPr>
              <a:t>43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38FCEBE1-21E8-16B1-9441-CA0A5A4C9BCE}"/>
              </a:ext>
            </a:extLst>
          </p:cNvPr>
          <p:cNvSpPr txBox="1"/>
          <p:nvPr/>
        </p:nvSpPr>
        <p:spPr>
          <a:xfrm>
            <a:off x="778239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43</a:t>
            </a:r>
          </a:p>
          <a:p>
            <a:pPr algn="ctr"/>
            <a:r>
              <a:rPr lang="en-GB" sz="900" noProof="0">
                <a:solidFill>
                  <a:srgbClr val="211D1E"/>
                </a:solidFill>
                <a:latin typeface="Arial" panose="020B0604020202020204" pitchFamily="34" charset="0"/>
                <a:cs typeface="Arial" panose="020B0604020202020204" pitchFamily="34" charset="0"/>
              </a:rPr>
              <a:t>41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907E6AF0-D0E3-58C6-57CC-4D51DE37B0E0}"/>
              </a:ext>
            </a:extLst>
          </p:cNvPr>
          <p:cNvSpPr txBox="1"/>
          <p:nvPr/>
        </p:nvSpPr>
        <p:spPr>
          <a:xfrm>
            <a:off x="805544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40</a:t>
            </a:r>
          </a:p>
          <a:p>
            <a:pPr algn="ctr"/>
            <a:r>
              <a:rPr lang="en-GB" sz="900" noProof="0">
                <a:solidFill>
                  <a:srgbClr val="211D1E"/>
                </a:solidFill>
                <a:latin typeface="Arial" panose="020B0604020202020204" pitchFamily="34" charset="0"/>
                <a:cs typeface="Arial" panose="020B0604020202020204" pitchFamily="34" charset="0"/>
              </a:rPr>
              <a:t>34</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33C72BC0-541A-81C3-D728-E389F69B9087}"/>
              </a:ext>
            </a:extLst>
          </p:cNvPr>
          <p:cNvSpPr txBox="1"/>
          <p:nvPr/>
        </p:nvSpPr>
        <p:spPr>
          <a:xfrm>
            <a:off x="8344367"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37</a:t>
            </a:r>
          </a:p>
          <a:p>
            <a:pPr algn="ctr"/>
            <a:r>
              <a:rPr lang="en-GB" sz="900" noProof="0">
                <a:solidFill>
                  <a:srgbClr val="211D1E"/>
                </a:solidFill>
                <a:latin typeface="Arial" panose="020B0604020202020204" pitchFamily="34" charset="0"/>
                <a:cs typeface="Arial" panose="020B0604020202020204" pitchFamily="34" charset="0"/>
              </a:rPr>
              <a:t>31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CF505A21-C673-A0A3-37EA-8E3BC8B24CC6}"/>
              </a:ext>
            </a:extLst>
          </p:cNvPr>
          <p:cNvSpPr txBox="1"/>
          <p:nvPr/>
        </p:nvSpPr>
        <p:spPr>
          <a:xfrm>
            <a:off x="10646552" y="4951328"/>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0</a:t>
            </a:r>
          </a:p>
          <a:p>
            <a:pPr algn="ctr"/>
            <a:r>
              <a:rPr lang="en-GB" sz="900" noProof="0">
                <a:solidFill>
                  <a:srgbClr val="211D1E"/>
                </a:solidFill>
                <a:latin typeface="Arial" panose="020B0604020202020204" pitchFamily="34" charset="0"/>
                <a:cs typeface="Arial" panose="020B0604020202020204" pitchFamily="34" charset="0"/>
              </a:rPr>
              <a:t>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5C095081-0F47-2E45-84E4-1C714CACE395}"/>
              </a:ext>
            </a:extLst>
          </p:cNvPr>
          <p:cNvSpPr txBox="1"/>
          <p:nvPr/>
        </p:nvSpPr>
        <p:spPr>
          <a:xfrm>
            <a:off x="10379852" y="4951328"/>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a:t>
            </a:r>
          </a:p>
          <a:p>
            <a:pPr algn="ctr"/>
            <a:r>
              <a:rPr lang="en-GB" sz="900" noProof="0">
                <a:solidFill>
                  <a:srgbClr val="211D1E"/>
                </a:solidFill>
                <a:latin typeface="Arial" panose="020B0604020202020204" pitchFamily="34" charset="0"/>
                <a:cs typeface="Arial" panose="020B0604020202020204" pitchFamily="34" charset="0"/>
              </a:rPr>
              <a:t>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0F646E72-1F1D-C3C4-EF95-F11E28A57C69}"/>
              </a:ext>
            </a:extLst>
          </p:cNvPr>
          <p:cNvSpPr txBox="1"/>
          <p:nvPr/>
        </p:nvSpPr>
        <p:spPr>
          <a:xfrm>
            <a:off x="10081402" y="4951328"/>
            <a:ext cx="6412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6</a:t>
            </a:r>
          </a:p>
          <a:p>
            <a:pPr algn="ctr"/>
            <a:r>
              <a:rPr lang="en-GB" sz="900" noProof="0">
                <a:solidFill>
                  <a:srgbClr val="211D1E"/>
                </a:solidFill>
                <a:latin typeface="Arial" panose="020B0604020202020204" pitchFamily="34" charset="0"/>
                <a:cs typeface="Arial" panose="020B0604020202020204" pitchFamily="34" charset="0"/>
              </a:rPr>
              <a:t>6</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EF0824E0-33F0-42B1-AB34-01AFCCD36F34}"/>
              </a:ext>
            </a:extLst>
          </p:cNvPr>
          <p:cNvSpPr txBox="1"/>
          <p:nvPr/>
        </p:nvSpPr>
        <p:spPr>
          <a:xfrm>
            <a:off x="976994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18</a:t>
            </a:r>
          </a:p>
          <a:p>
            <a:pPr algn="ctr"/>
            <a:r>
              <a:rPr lang="en-GB" sz="900" noProof="0">
                <a:solidFill>
                  <a:srgbClr val="211D1E"/>
                </a:solidFill>
                <a:latin typeface="Arial" panose="020B0604020202020204" pitchFamily="34" charset="0"/>
                <a:cs typeface="Arial" panose="020B0604020202020204" pitchFamily="34" charset="0"/>
              </a:rPr>
              <a:t>13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E83B97B9-A7D8-015D-D17A-FF9CE14104F1}"/>
              </a:ext>
            </a:extLst>
          </p:cNvPr>
          <p:cNvSpPr txBox="1"/>
          <p:nvPr/>
        </p:nvSpPr>
        <p:spPr>
          <a:xfrm>
            <a:off x="9481017"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28</a:t>
            </a:r>
          </a:p>
          <a:p>
            <a:pPr algn="ctr"/>
            <a:r>
              <a:rPr lang="en-GB" sz="900" noProof="0">
                <a:solidFill>
                  <a:srgbClr val="211D1E"/>
                </a:solidFill>
                <a:latin typeface="Arial" panose="020B0604020202020204" pitchFamily="34" charset="0"/>
                <a:cs typeface="Arial" panose="020B0604020202020204" pitchFamily="34" charset="0"/>
              </a:rPr>
              <a:t>17</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849CC11-FC03-4FA3-7586-2813E0897302}"/>
              </a:ext>
            </a:extLst>
          </p:cNvPr>
          <p:cNvSpPr txBox="1"/>
          <p:nvPr/>
        </p:nvSpPr>
        <p:spPr>
          <a:xfrm>
            <a:off x="9195267"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31</a:t>
            </a:r>
          </a:p>
          <a:p>
            <a:pPr algn="ctr"/>
            <a:r>
              <a:rPr lang="en-GB" sz="900" noProof="0">
                <a:solidFill>
                  <a:srgbClr val="211D1E"/>
                </a:solidFill>
                <a:latin typeface="Arial" panose="020B0604020202020204" pitchFamily="34" charset="0"/>
                <a:cs typeface="Arial" panose="020B0604020202020204" pitchFamily="34" charset="0"/>
              </a:rPr>
              <a:t>20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F9CEBFC-1E25-6899-3FA1-7C26F094C5C3}"/>
              </a:ext>
            </a:extLst>
          </p:cNvPr>
          <p:cNvSpPr txBox="1"/>
          <p:nvPr/>
        </p:nvSpPr>
        <p:spPr>
          <a:xfrm>
            <a:off x="8906342"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33</a:t>
            </a:r>
          </a:p>
          <a:p>
            <a:pPr algn="ctr"/>
            <a:r>
              <a:rPr lang="en-GB" sz="900" noProof="0">
                <a:solidFill>
                  <a:srgbClr val="211D1E"/>
                </a:solidFill>
                <a:latin typeface="Arial" panose="020B0604020202020204" pitchFamily="34" charset="0"/>
                <a:cs typeface="Arial" panose="020B0604020202020204" pitchFamily="34" charset="0"/>
              </a:rPr>
              <a:t>23</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B27F7BDB-3805-D91C-4044-22294A0D52A6}"/>
              </a:ext>
            </a:extLst>
          </p:cNvPr>
          <p:cNvSpPr txBox="1"/>
          <p:nvPr/>
        </p:nvSpPr>
        <p:spPr>
          <a:xfrm>
            <a:off x="8623767" y="4951328"/>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35</a:t>
            </a:r>
          </a:p>
          <a:p>
            <a:pPr algn="ctr"/>
            <a:r>
              <a:rPr lang="en-GB" sz="900" noProof="0">
                <a:solidFill>
                  <a:srgbClr val="211D1E"/>
                </a:solidFill>
                <a:latin typeface="Arial" panose="020B0604020202020204" pitchFamily="34" charset="0"/>
                <a:cs typeface="Arial" panose="020B0604020202020204" pitchFamily="34" charset="0"/>
              </a:rPr>
              <a:t>26</a:t>
            </a:r>
            <a:endParaRPr lang="en-GB" sz="900" noProof="0">
              <a:solidFill>
                <a:schemeClr val="accent1"/>
              </a:solidFill>
              <a:effectLst/>
              <a:latin typeface="Arial" panose="020B0604020202020204" pitchFamily="34" charset="0"/>
              <a:cs typeface="Arial" panose="020B0604020202020204" pitchFamily="34" charset="0"/>
            </a:endParaRPr>
          </a:p>
        </p:txBody>
      </p:sp>
      <p:pic>
        <p:nvPicPr>
          <p:cNvPr id="131" name="Picture 130" descr="A line graph with blue and orange lines&#10;&#10;Description automatically generated">
            <a:extLst>
              <a:ext uri="{FF2B5EF4-FFF2-40B4-BE49-F238E27FC236}">
                <a16:creationId xmlns:a16="http://schemas.microsoft.com/office/drawing/2014/main" id="{04FB419D-A294-A1E2-53A6-85E6AFAEE20F}"/>
              </a:ext>
            </a:extLst>
          </p:cNvPr>
          <p:cNvPicPr>
            <a:picLocks noChangeAspect="1"/>
          </p:cNvPicPr>
          <p:nvPr/>
        </p:nvPicPr>
        <p:blipFill>
          <a:blip r:embed="rId3"/>
          <a:stretch>
            <a:fillRect/>
          </a:stretch>
        </p:blipFill>
        <p:spPr>
          <a:xfrm>
            <a:off x="1459287" y="2529033"/>
            <a:ext cx="4055463" cy="1988162"/>
          </a:xfrm>
          <a:prstGeom prst="rect">
            <a:avLst/>
          </a:prstGeom>
        </p:spPr>
      </p:pic>
      <p:sp>
        <p:nvSpPr>
          <p:cNvPr id="20" name="TextBox 19">
            <a:extLst>
              <a:ext uri="{FF2B5EF4-FFF2-40B4-BE49-F238E27FC236}">
                <a16:creationId xmlns:a16="http://schemas.microsoft.com/office/drawing/2014/main" id="{AB389452-3B5B-F359-7FB6-4E95A9A33A9A}"/>
              </a:ext>
            </a:extLst>
          </p:cNvPr>
          <p:cNvSpPr txBox="1"/>
          <p:nvPr/>
        </p:nvSpPr>
        <p:spPr>
          <a:xfrm>
            <a:off x="1234626" y="2493219"/>
            <a:ext cx="211596"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100</a:t>
            </a:r>
          </a:p>
        </p:txBody>
      </p:sp>
      <p:sp>
        <p:nvSpPr>
          <p:cNvPr id="22" name="TextBox 21">
            <a:extLst>
              <a:ext uri="{FF2B5EF4-FFF2-40B4-BE49-F238E27FC236}">
                <a16:creationId xmlns:a16="http://schemas.microsoft.com/office/drawing/2014/main" id="{584791D1-FC88-0586-EC1E-0051B79016B7}"/>
              </a:ext>
            </a:extLst>
          </p:cNvPr>
          <p:cNvSpPr txBox="1"/>
          <p:nvPr/>
        </p:nvSpPr>
        <p:spPr>
          <a:xfrm>
            <a:off x="1305158" y="268147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90</a:t>
            </a:r>
          </a:p>
        </p:txBody>
      </p:sp>
      <p:sp>
        <p:nvSpPr>
          <p:cNvPr id="23" name="TextBox 22">
            <a:extLst>
              <a:ext uri="{FF2B5EF4-FFF2-40B4-BE49-F238E27FC236}">
                <a16:creationId xmlns:a16="http://schemas.microsoft.com/office/drawing/2014/main" id="{D2A61652-F090-5ED7-21B5-A331A47283F4}"/>
              </a:ext>
            </a:extLst>
          </p:cNvPr>
          <p:cNvSpPr txBox="1"/>
          <p:nvPr/>
        </p:nvSpPr>
        <p:spPr>
          <a:xfrm>
            <a:off x="1305158" y="286973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80</a:t>
            </a:r>
          </a:p>
        </p:txBody>
      </p:sp>
      <p:sp>
        <p:nvSpPr>
          <p:cNvPr id="24" name="TextBox 23">
            <a:extLst>
              <a:ext uri="{FF2B5EF4-FFF2-40B4-BE49-F238E27FC236}">
                <a16:creationId xmlns:a16="http://schemas.microsoft.com/office/drawing/2014/main" id="{05546F74-B126-C176-88F7-BCF53CAB821A}"/>
              </a:ext>
            </a:extLst>
          </p:cNvPr>
          <p:cNvSpPr txBox="1"/>
          <p:nvPr/>
        </p:nvSpPr>
        <p:spPr>
          <a:xfrm>
            <a:off x="1305158" y="305799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70</a:t>
            </a:r>
          </a:p>
        </p:txBody>
      </p:sp>
      <p:sp>
        <p:nvSpPr>
          <p:cNvPr id="25" name="TextBox 24">
            <a:extLst>
              <a:ext uri="{FF2B5EF4-FFF2-40B4-BE49-F238E27FC236}">
                <a16:creationId xmlns:a16="http://schemas.microsoft.com/office/drawing/2014/main" id="{E82C3723-D874-FB47-2E55-F5FA7E757BCC}"/>
              </a:ext>
            </a:extLst>
          </p:cNvPr>
          <p:cNvSpPr txBox="1"/>
          <p:nvPr/>
        </p:nvSpPr>
        <p:spPr>
          <a:xfrm>
            <a:off x="1305158" y="324625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60</a:t>
            </a:r>
          </a:p>
        </p:txBody>
      </p:sp>
      <p:sp>
        <p:nvSpPr>
          <p:cNvPr id="26" name="TextBox 25">
            <a:extLst>
              <a:ext uri="{FF2B5EF4-FFF2-40B4-BE49-F238E27FC236}">
                <a16:creationId xmlns:a16="http://schemas.microsoft.com/office/drawing/2014/main" id="{3053B8A2-AA57-BDAC-B8D7-18CD316A4221}"/>
              </a:ext>
            </a:extLst>
          </p:cNvPr>
          <p:cNvSpPr txBox="1"/>
          <p:nvPr/>
        </p:nvSpPr>
        <p:spPr>
          <a:xfrm>
            <a:off x="1305158" y="343451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50</a:t>
            </a:r>
          </a:p>
        </p:txBody>
      </p:sp>
      <p:sp>
        <p:nvSpPr>
          <p:cNvPr id="27" name="TextBox 26">
            <a:extLst>
              <a:ext uri="{FF2B5EF4-FFF2-40B4-BE49-F238E27FC236}">
                <a16:creationId xmlns:a16="http://schemas.microsoft.com/office/drawing/2014/main" id="{6564C1D8-2DB3-A54F-AC52-7F76A12CF126}"/>
              </a:ext>
            </a:extLst>
          </p:cNvPr>
          <p:cNvSpPr txBox="1"/>
          <p:nvPr/>
        </p:nvSpPr>
        <p:spPr>
          <a:xfrm>
            <a:off x="1305158" y="362277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40</a:t>
            </a:r>
          </a:p>
        </p:txBody>
      </p:sp>
      <p:sp>
        <p:nvSpPr>
          <p:cNvPr id="28" name="TextBox 27">
            <a:extLst>
              <a:ext uri="{FF2B5EF4-FFF2-40B4-BE49-F238E27FC236}">
                <a16:creationId xmlns:a16="http://schemas.microsoft.com/office/drawing/2014/main" id="{62B67888-51FB-7642-44ED-4490A4FDB16B}"/>
              </a:ext>
            </a:extLst>
          </p:cNvPr>
          <p:cNvSpPr txBox="1"/>
          <p:nvPr/>
        </p:nvSpPr>
        <p:spPr>
          <a:xfrm>
            <a:off x="1305158" y="381103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F50F9D50-E254-595E-FFCA-EB226C9064F0}"/>
              </a:ext>
            </a:extLst>
          </p:cNvPr>
          <p:cNvSpPr txBox="1"/>
          <p:nvPr/>
        </p:nvSpPr>
        <p:spPr>
          <a:xfrm>
            <a:off x="1305158" y="399929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20</a:t>
            </a:r>
          </a:p>
        </p:txBody>
      </p:sp>
      <p:sp>
        <p:nvSpPr>
          <p:cNvPr id="30" name="TextBox 29">
            <a:extLst>
              <a:ext uri="{FF2B5EF4-FFF2-40B4-BE49-F238E27FC236}">
                <a16:creationId xmlns:a16="http://schemas.microsoft.com/office/drawing/2014/main" id="{8B7E184C-3CC1-E9B2-D957-3166A982157E}"/>
              </a:ext>
            </a:extLst>
          </p:cNvPr>
          <p:cNvSpPr txBox="1"/>
          <p:nvPr/>
        </p:nvSpPr>
        <p:spPr>
          <a:xfrm>
            <a:off x="1305158" y="4187559"/>
            <a:ext cx="141064" cy="153888"/>
          </a:xfrm>
          <a:prstGeom prst="rect">
            <a:avLst/>
          </a:prstGeom>
          <a:noFill/>
        </p:spPr>
        <p:txBody>
          <a:bodyPr wrap="none" lIns="0" tIns="0" rIns="0" bIns="0" rtlCol="0">
            <a:spAutoFit/>
          </a:bodyPr>
          <a:lstStyle/>
          <a:p>
            <a:pPr algn="r"/>
            <a:r>
              <a:rPr lang="en-GB" sz="1000" noProof="0">
                <a:latin typeface="Arial" panose="020B0604020202020204" pitchFamily="34" charset="0"/>
                <a:ea typeface="Aileron" charset="0"/>
                <a:cs typeface="Arial" panose="020B0604020202020204" pitchFamily="34" charset="0"/>
              </a:rPr>
              <a:t>10</a:t>
            </a:r>
          </a:p>
        </p:txBody>
      </p:sp>
      <p:sp>
        <p:nvSpPr>
          <p:cNvPr id="82" name="TextBox 81">
            <a:extLst>
              <a:ext uri="{FF2B5EF4-FFF2-40B4-BE49-F238E27FC236}">
                <a16:creationId xmlns:a16="http://schemas.microsoft.com/office/drawing/2014/main" id="{CFF4A0CA-31E0-191B-D29F-40BA0A9D718C}"/>
              </a:ext>
            </a:extLst>
          </p:cNvPr>
          <p:cNvSpPr txBox="1"/>
          <p:nvPr/>
        </p:nvSpPr>
        <p:spPr>
          <a:xfrm>
            <a:off x="2701450" y="2898494"/>
            <a:ext cx="327013" cy="276999"/>
          </a:xfrm>
          <a:prstGeom prst="rect">
            <a:avLst/>
          </a:prstGeom>
          <a:noFill/>
        </p:spPr>
        <p:txBody>
          <a:bodyPr wrap="none" lIns="0" tIns="0" rIns="0" bIns="0" rtlCol="0">
            <a:spAutoFit/>
          </a:bodyPr>
          <a:lstStyle/>
          <a:p>
            <a:r>
              <a:rPr lang="en-GB" sz="900" b="1" noProof="0">
                <a:solidFill>
                  <a:schemeClr val="tx2"/>
                </a:solidFill>
                <a:latin typeface="Arial" panose="020B0604020202020204" pitchFamily="34" charset="0"/>
                <a:cs typeface="Arial" panose="020B0604020202020204" pitchFamily="34" charset="0"/>
              </a:rPr>
              <a:t>51.0%</a:t>
            </a:r>
            <a:endParaRPr lang="en-GB" sz="900" b="1" noProof="0">
              <a:solidFill>
                <a:srgbClr val="211D1E"/>
              </a:solidFill>
              <a:effectLst/>
              <a:latin typeface="Arial" panose="020B0604020202020204" pitchFamily="34" charset="0"/>
              <a:cs typeface="Arial" panose="020B0604020202020204" pitchFamily="34" charset="0"/>
            </a:endParaRPr>
          </a:p>
          <a:p>
            <a:r>
              <a:rPr lang="en-GB" sz="900" b="1" noProof="0">
                <a:solidFill>
                  <a:schemeClr val="accent1"/>
                </a:solidFill>
                <a:latin typeface="Arial" panose="020B0604020202020204" pitchFamily="34" charset="0"/>
                <a:cs typeface="Arial" panose="020B0604020202020204" pitchFamily="34" charset="0"/>
              </a:rPr>
              <a:t>25.4%</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D839B227-83B4-6B7A-A0CB-2650DE370E7D}"/>
              </a:ext>
            </a:extLst>
          </p:cNvPr>
          <p:cNvSpPr txBox="1"/>
          <p:nvPr/>
        </p:nvSpPr>
        <p:spPr>
          <a:xfrm>
            <a:off x="3843744" y="3434519"/>
            <a:ext cx="327013" cy="276999"/>
          </a:xfrm>
          <a:prstGeom prst="rect">
            <a:avLst/>
          </a:prstGeom>
          <a:noFill/>
        </p:spPr>
        <p:txBody>
          <a:bodyPr wrap="none" lIns="0" tIns="0" rIns="0" bIns="0" rtlCol="0">
            <a:spAutoFit/>
          </a:bodyPr>
          <a:lstStyle/>
          <a:p>
            <a:r>
              <a:rPr lang="en-GB" sz="900" b="1" noProof="0">
                <a:solidFill>
                  <a:schemeClr val="tx2"/>
                </a:solidFill>
                <a:latin typeface="Arial" panose="020B0604020202020204" pitchFamily="34" charset="0"/>
                <a:cs typeface="Arial" panose="020B0604020202020204" pitchFamily="34" charset="0"/>
              </a:rPr>
              <a:t>26.6%</a:t>
            </a:r>
            <a:endParaRPr lang="en-GB" sz="900" b="1" noProof="0">
              <a:solidFill>
                <a:srgbClr val="211D1E"/>
              </a:solidFill>
              <a:effectLst/>
              <a:latin typeface="Arial" panose="020B0604020202020204" pitchFamily="34" charset="0"/>
              <a:cs typeface="Arial" panose="020B0604020202020204" pitchFamily="34" charset="0"/>
            </a:endParaRPr>
          </a:p>
          <a:p>
            <a:r>
              <a:rPr lang="en-GB" sz="900" b="1" noProof="0">
                <a:solidFill>
                  <a:schemeClr val="accent1"/>
                </a:solidFill>
                <a:latin typeface="Arial" panose="020B0604020202020204" pitchFamily="34" charset="0"/>
                <a:cs typeface="Arial" panose="020B0604020202020204" pitchFamily="34" charset="0"/>
              </a:rPr>
              <a:t>8.5%</a:t>
            </a:r>
            <a:endParaRPr lang="en-GB" sz="900" noProof="0">
              <a:solidFill>
                <a:schemeClr val="accent1"/>
              </a:solidFill>
              <a:effectLst/>
              <a:latin typeface="Arial" panose="020B0604020202020204" pitchFamily="34" charset="0"/>
              <a:cs typeface="Arial" panose="020B0604020202020204" pitchFamily="34" charset="0"/>
            </a:endParaRPr>
          </a:p>
        </p:txBody>
      </p:sp>
      <p:pic>
        <p:nvPicPr>
          <p:cNvPr id="133" name="Picture 132">
            <a:extLst>
              <a:ext uri="{FF2B5EF4-FFF2-40B4-BE49-F238E27FC236}">
                <a16:creationId xmlns:a16="http://schemas.microsoft.com/office/drawing/2014/main" id="{9D3BB5D2-CA56-51C6-B8E4-B205CA533403}"/>
              </a:ext>
            </a:extLst>
          </p:cNvPr>
          <p:cNvPicPr>
            <a:picLocks noChangeAspect="1"/>
          </p:cNvPicPr>
          <p:nvPr/>
        </p:nvPicPr>
        <p:blipFill>
          <a:blip r:embed="rId4"/>
          <a:srcRect/>
          <a:stretch/>
        </p:blipFill>
        <p:spPr>
          <a:xfrm>
            <a:off x="6647055" y="2548187"/>
            <a:ext cx="4047744" cy="1962912"/>
          </a:xfrm>
          <a:prstGeom prst="rect">
            <a:avLst/>
          </a:prstGeom>
        </p:spPr>
      </p:pic>
      <p:sp>
        <p:nvSpPr>
          <p:cNvPr id="16" name="TextBox 15">
            <a:extLst>
              <a:ext uri="{FF2B5EF4-FFF2-40B4-BE49-F238E27FC236}">
                <a16:creationId xmlns:a16="http://schemas.microsoft.com/office/drawing/2014/main" id="{BDB34355-51BF-A6CB-0727-E6CAA72041E6}"/>
              </a:ext>
            </a:extLst>
          </p:cNvPr>
          <p:cNvSpPr txBox="1"/>
          <p:nvPr/>
        </p:nvSpPr>
        <p:spPr>
          <a:xfrm>
            <a:off x="8023049" y="2146138"/>
            <a:ext cx="1679369" cy="646331"/>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OS RESULTS</a:t>
            </a:r>
            <a:r>
              <a:rPr lang="en-GB" b="1" spc="100" baseline="30000" noProof="0">
                <a:solidFill>
                  <a:schemeClr val="accent1"/>
                </a:solidFill>
                <a:latin typeface="Arial" panose="020B0604020202020204" pitchFamily="34" charset="0"/>
                <a:ea typeface="Aileron" charset="0"/>
                <a:cs typeface="Arial" panose="020B0604020202020204" pitchFamily="34" charset="0"/>
              </a:rPr>
              <a:t>2</a:t>
            </a:r>
          </a:p>
          <a:p>
            <a:pPr algn="ct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p>
          <a:p>
            <a:pPr algn="ctr"/>
            <a:endParaRPr lang="en-GB" b="1" spc="100" baseline="30000" noProof="0">
              <a:solidFill>
                <a:schemeClr val="accent1"/>
              </a:solidFill>
              <a:latin typeface="Arial" panose="020B0604020202020204" pitchFamily="34" charset="0"/>
              <a:ea typeface="Aileron" charset="0"/>
              <a:cs typeface="Arial" panose="020B0604020202020204" pitchFamily="34" charset="0"/>
            </a:endParaRPr>
          </a:p>
        </p:txBody>
      </p:sp>
      <p:sp>
        <p:nvSpPr>
          <p:cNvPr id="128" name="TextBox 127">
            <a:extLst>
              <a:ext uri="{FF2B5EF4-FFF2-40B4-BE49-F238E27FC236}">
                <a16:creationId xmlns:a16="http://schemas.microsoft.com/office/drawing/2014/main" id="{C0D51838-9E9E-049F-BA14-25B21BAC4063}"/>
              </a:ext>
            </a:extLst>
          </p:cNvPr>
          <p:cNvSpPr txBox="1"/>
          <p:nvPr/>
        </p:nvSpPr>
        <p:spPr>
          <a:xfrm>
            <a:off x="7886906" y="2525506"/>
            <a:ext cx="327013" cy="276999"/>
          </a:xfrm>
          <a:prstGeom prst="rect">
            <a:avLst/>
          </a:prstGeom>
          <a:noFill/>
        </p:spPr>
        <p:txBody>
          <a:bodyPr wrap="none" lIns="0" tIns="0" rIns="0" bIns="0" rtlCol="0">
            <a:spAutoFit/>
          </a:bodyPr>
          <a:lstStyle/>
          <a:p>
            <a:r>
              <a:rPr lang="en-GB" sz="900" b="1" noProof="0">
                <a:solidFill>
                  <a:schemeClr val="tx2"/>
                </a:solidFill>
                <a:latin typeface="Arial" panose="020B0604020202020204" pitchFamily="34" charset="0"/>
                <a:cs typeface="Arial" panose="020B0604020202020204" pitchFamily="34" charset="0"/>
              </a:rPr>
              <a:t>81.1%</a:t>
            </a:r>
            <a:endParaRPr lang="en-GB" sz="900" b="1" noProof="0">
              <a:solidFill>
                <a:srgbClr val="211D1E"/>
              </a:solidFill>
              <a:effectLst/>
              <a:latin typeface="Arial" panose="020B0604020202020204" pitchFamily="34" charset="0"/>
              <a:cs typeface="Arial" panose="020B0604020202020204" pitchFamily="34" charset="0"/>
            </a:endParaRPr>
          </a:p>
          <a:p>
            <a:r>
              <a:rPr lang="en-GB" sz="900" b="1" noProof="0">
                <a:solidFill>
                  <a:schemeClr val="accent1"/>
                </a:solidFill>
                <a:latin typeface="Arial" panose="020B0604020202020204" pitchFamily="34" charset="0"/>
                <a:cs typeface="Arial" panose="020B0604020202020204" pitchFamily="34" charset="0"/>
              </a:rPr>
              <a:t>80.4%</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39016D17-2E15-F7F4-603A-6DC19BBB50EC}"/>
              </a:ext>
            </a:extLst>
          </p:cNvPr>
          <p:cNvSpPr txBox="1"/>
          <p:nvPr/>
        </p:nvSpPr>
        <p:spPr>
          <a:xfrm>
            <a:off x="9029200" y="2825082"/>
            <a:ext cx="327013" cy="276999"/>
          </a:xfrm>
          <a:prstGeom prst="rect">
            <a:avLst/>
          </a:prstGeom>
          <a:noFill/>
        </p:spPr>
        <p:txBody>
          <a:bodyPr wrap="none" lIns="0" tIns="0" rIns="0" bIns="0" rtlCol="0">
            <a:spAutoFit/>
          </a:bodyPr>
          <a:lstStyle/>
          <a:p>
            <a:r>
              <a:rPr lang="en-GB" sz="900" b="1" noProof="0">
                <a:solidFill>
                  <a:schemeClr val="tx2"/>
                </a:solidFill>
                <a:latin typeface="Arial" panose="020B0604020202020204" pitchFamily="34" charset="0"/>
                <a:cs typeface="Arial" panose="020B0604020202020204" pitchFamily="34" charset="0"/>
              </a:rPr>
              <a:t>62.3%</a:t>
            </a:r>
            <a:endParaRPr lang="en-GB" sz="900" b="1" noProof="0">
              <a:solidFill>
                <a:srgbClr val="211D1E"/>
              </a:solidFill>
              <a:effectLst/>
              <a:latin typeface="Arial" panose="020B0604020202020204" pitchFamily="34" charset="0"/>
              <a:cs typeface="Arial" panose="020B0604020202020204" pitchFamily="34" charset="0"/>
            </a:endParaRPr>
          </a:p>
          <a:p>
            <a:r>
              <a:rPr lang="en-GB" sz="900" b="1" noProof="0">
                <a:solidFill>
                  <a:schemeClr val="accent1"/>
                </a:solidFill>
                <a:latin typeface="Arial" panose="020B0604020202020204" pitchFamily="34" charset="0"/>
                <a:cs typeface="Arial" panose="020B0604020202020204" pitchFamily="34" charset="0"/>
              </a:rPr>
              <a:t>45.1%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F2B038E1-B607-559C-938A-2A988C59068E}"/>
              </a:ext>
            </a:extLst>
          </p:cNvPr>
          <p:cNvSpPr txBox="1"/>
          <p:nvPr/>
        </p:nvSpPr>
        <p:spPr>
          <a:xfrm>
            <a:off x="628726" y="1215639"/>
            <a:ext cx="10969885"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sz="1400" b="1" spc="-20" noProof="0">
                <a:solidFill>
                  <a:schemeClr val="tx1">
                    <a:lumMod val="75000"/>
                    <a:lumOff val="25000"/>
                  </a:schemeClr>
                </a:solidFill>
                <a:latin typeface="Arial"/>
                <a:cs typeface="Arial"/>
              </a:rPr>
              <a:t>LEN/PEMBRO </a:t>
            </a:r>
            <a:r>
              <a:rPr lang="en-GB" sz="1400" spc="-20" noProof="0">
                <a:solidFill>
                  <a:schemeClr val="tx1">
                    <a:lumMod val="75000"/>
                    <a:lumOff val="25000"/>
                  </a:schemeClr>
                </a:solidFill>
                <a:latin typeface="Arial"/>
                <a:cs typeface="Arial"/>
              </a:rPr>
              <a:t>was </a:t>
            </a:r>
            <a:r>
              <a:rPr lang="en-GB" sz="1400" b="1" spc="-20" noProof="0">
                <a:solidFill>
                  <a:schemeClr val="tx1">
                    <a:lumMod val="75000"/>
                    <a:lumOff val="25000"/>
                  </a:schemeClr>
                </a:solidFill>
                <a:latin typeface="Arial"/>
                <a:cs typeface="Arial"/>
              </a:rPr>
              <a:t>approved based on the KEYNOTE-775 </a:t>
            </a:r>
            <a:r>
              <a:rPr lang="en-GB" sz="1400" spc="-20" noProof="0">
                <a:solidFill>
                  <a:schemeClr val="tx1">
                    <a:lumMod val="75000"/>
                    <a:lumOff val="25000"/>
                  </a:schemeClr>
                </a:solidFill>
                <a:latin typeface="Arial"/>
                <a:cs typeface="Arial"/>
              </a:rPr>
              <a:t>trial for </a:t>
            </a:r>
            <a:r>
              <a:rPr lang="en-GB" sz="1400" b="1" spc="-20" noProof="0">
                <a:solidFill>
                  <a:schemeClr val="tx1">
                    <a:lumMod val="75000"/>
                    <a:lumOff val="25000"/>
                  </a:schemeClr>
                </a:solidFill>
                <a:latin typeface="Arial"/>
                <a:cs typeface="Arial"/>
              </a:rPr>
              <a:t>aEC (non-MSI-H/dMMR) after prior systemic therapy in any setting</a:t>
            </a:r>
            <a:r>
              <a:rPr lang="en-GB" sz="1400" spc="-20" noProof="0">
                <a:latin typeface="Arial"/>
                <a:cs typeface="Arial"/>
              </a:rPr>
              <a:t>.</a:t>
            </a:r>
            <a:r>
              <a:rPr lang="en-GB" sz="1400" spc="-20" baseline="30000" noProof="0">
                <a:solidFill>
                  <a:schemeClr val="tx1">
                    <a:lumMod val="75000"/>
                    <a:lumOff val="25000"/>
                  </a:schemeClr>
                </a:solidFill>
                <a:latin typeface="Arial"/>
                <a:cs typeface="Arial"/>
              </a:rPr>
              <a:t>1</a:t>
            </a:r>
            <a:r>
              <a:rPr lang="en-GB" sz="1400" spc="-20" noProof="0">
                <a:solidFill>
                  <a:schemeClr val="tx1">
                    <a:lumMod val="75000"/>
                    <a:lumOff val="25000"/>
                  </a:schemeClr>
                </a:solidFill>
                <a:latin typeface="Arial"/>
                <a:cs typeface="Arial"/>
              </a:rPr>
              <a:t> The ENGOT-en9/LEAP-001 trial further </a:t>
            </a:r>
            <a:r>
              <a:rPr lang="en-GB" sz="1400" b="1" spc="-20" noProof="0">
                <a:solidFill>
                  <a:schemeClr val="tx1">
                    <a:lumMod val="75000"/>
                    <a:lumOff val="25000"/>
                  </a:schemeClr>
                </a:solidFill>
                <a:latin typeface="Arial"/>
                <a:cs typeface="Arial"/>
              </a:rPr>
              <a:t>confirms its effectiveness as a 1st line option </a:t>
            </a:r>
            <a:r>
              <a:rPr lang="en-GB" sz="1400" spc="-20" noProof="0">
                <a:solidFill>
                  <a:schemeClr val="tx1">
                    <a:lumMod val="75000"/>
                    <a:lumOff val="25000"/>
                  </a:schemeClr>
                </a:solidFill>
                <a:latin typeface="Arial"/>
                <a:cs typeface="Arial"/>
              </a:rPr>
              <a:t>in this population</a:t>
            </a:r>
            <a:r>
              <a:rPr lang="en-GB" sz="1400" spc="-20" baseline="30000" noProof="0">
                <a:solidFill>
                  <a:srgbClr val="0000FF"/>
                </a:solidFill>
                <a:latin typeface="Arial"/>
                <a:cs typeface="Arial"/>
              </a:rPr>
              <a:t>2</a:t>
            </a:r>
          </a:p>
        </p:txBody>
      </p:sp>
    </p:spTree>
    <p:extLst>
      <p:ext uri="{BB962C8B-B14F-4D97-AF65-F5344CB8AC3E}">
        <p14:creationId xmlns:p14="http://schemas.microsoft.com/office/powerpoint/2010/main" val="8144633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8050-9716-186D-DBF8-54087AEE14B3}"/>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7F55E7E-DD20-D554-8736-C6EF14290107}"/>
              </a:ext>
            </a:extLst>
          </p:cNvPr>
          <p:cNvGraphicFramePr/>
          <p:nvPr>
            <p:extLst>
              <p:ext uri="{D42A27DB-BD31-4B8C-83A1-F6EECF244321}">
                <p14:modId xmlns:p14="http://schemas.microsoft.com/office/powerpoint/2010/main" val="647036252"/>
              </p:ext>
            </p:extLst>
          </p:nvPr>
        </p:nvGraphicFramePr>
        <p:xfrm>
          <a:off x="409224" y="-392106"/>
          <a:ext cx="4783908" cy="7080453"/>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
            <a:extLst>
              <a:ext uri="{FF2B5EF4-FFF2-40B4-BE49-F238E27FC236}">
                <a16:creationId xmlns:a16="http://schemas.microsoft.com/office/drawing/2014/main" id="{648CD0D9-A6D5-FA3C-29DD-257AFB76C3DD}"/>
              </a:ext>
            </a:extLst>
          </p:cNvPr>
          <p:cNvSpPr txBox="1">
            <a:spLocks/>
          </p:cNvSpPr>
          <p:nvPr/>
        </p:nvSpPr>
        <p:spPr>
          <a:xfrm>
            <a:off x="436203" y="5790339"/>
            <a:ext cx="11735135" cy="46976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noProof="0"/>
          </a:p>
        </p:txBody>
      </p:sp>
      <p:graphicFrame>
        <p:nvGraphicFramePr>
          <p:cNvPr id="10" name="Chart 9">
            <a:extLst>
              <a:ext uri="{FF2B5EF4-FFF2-40B4-BE49-F238E27FC236}">
                <a16:creationId xmlns:a16="http://schemas.microsoft.com/office/drawing/2014/main" id="{82C7F66C-EC85-822B-6CF3-16398C342C1C}"/>
              </a:ext>
            </a:extLst>
          </p:cNvPr>
          <p:cNvGraphicFramePr/>
          <p:nvPr>
            <p:extLst>
              <p:ext uri="{D42A27DB-BD31-4B8C-83A1-F6EECF244321}">
                <p14:modId xmlns:p14="http://schemas.microsoft.com/office/powerpoint/2010/main" val="3525727703"/>
              </p:ext>
            </p:extLst>
          </p:nvPr>
        </p:nvGraphicFramePr>
        <p:xfrm>
          <a:off x="7408091" y="994526"/>
          <a:ext cx="4783909" cy="60523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B12B84C-4095-4031-4CC2-921A6500081B}"/>
              </a:ext>
            </a:extLst>
          </p:cNvPr>
          <p:cNvSpPr txBox="1"/>
          <p:nvPr/>
        </p:nvSpPr>
        <p:spPr>
          <a:xfrm>
            <a:off x="1202887" y="1024537"/>
            <a:ext cx="4198992" cy="246221"/>
          </a:xfrm>
          <a:prstGeom prst="rect">
            <a:avLst/>
          </a:prstGeom>
          <a:noFill/>
        </p:spPr>
        <p:txBody>
          <a:bodyPr wrap="square" lIns="0" tIns="0" rIns="0" bIns="0" rtlCol="0" anchor="t" anchorCtr="0">
            <a:spAutoFit/>
          </a:bodyPr>
          <a:lstStyle/>
          <a:p>
            <a:r>
              <a:rPr lang="en-GB" sz="1600" b="1" kern="600" spc="30" noProof="0">
                <a:solidFill>
                  <a:schemeClr val="tx1">
                    <a:lumMod val="75000"/>
                    <a:lumOff val="25000"/>
                  </a:schemeClr>
                </a:solidFill>
                <a:latin typeface="Arial" panose="020B0604020202020204" pitchFamily="34" charset="0"/>
                <a:cs typeface="Arial" panose="020B0604020202020204" pitchFamily="34" charset="0"/>
              </a:rPr>
              <a:t>LEN/PEMBRO (N=420) </a:t>
            </a:r>
          </a:p>
        </p:txBody>
      </p:sp>
      <p:sp>
        <p:nvSpPr>
          <p:cNvPr id="12" name="TextBox 11">
            <a:extLst>
              <a:ext uri="{FF2B5EF4-FFF2-40B4-BE49-F238E27FC236}">
                <a16:creationId xmlns:a16="http://schemas.microsoft.com/office/drawing/2014/main" id="{A3C7244A-5F74-1E28-5B1B-3A30182E1349}"/>
              </a:ext>
            </a:extLst>
          </p:cNvPr>
          <p:cNvSpPr txBox="1"/>
          <p:nvPr/>
        </p:nvSpPr>
        <p:spPr>
          <a:xfrm>
            <a:off x="8492008" y="1024537"/>
            <a:ext cx="3315663" cy="246221"/>
          </a:xfrm>
          <a:prstGeom prst="rect">
            <a:avLst/>
          </a:prstGeom>
          <a:noFill/>
        </p:spPr>
        <p:txBody>
          <a:bodyPr wrap="square" lIns="0" tIns="0" rIns="0" bIns="0" rtlCol="0" anchor="t" anchorCtr="0">
            <a:spAutoFit/>
          </a:bodyPr>
          <a:lstStyle/>
          <a:p>
            <a:r>
              <a:rPr lang="en-GB" sz="1600" b="1" kern="600" spc="30">
                <a:solidFill>
                  <a:schemeClr val="tx1">
                    <a:lumMod val="75000"/>
                    <a:lumOff val="25000"/>
                  </a:schemeClr>
                </a:solidFill>
                <a:latin typeface="Arial" panose="020B0604020202020204" pitchFamily="34" charset="0"/>
                <a:cs typeface="Arial" panose="020B0604020202020204" pitchFamily="34" charset="0"/>
              </a:rPr>
              <a:t>ChT</a:t>
            </a:r>
            <a:r>
              <a:rPr lang="en-GB" sz="1600" b="1" kern="600" spc="30" noProof="0">
                <a:solidFill>
                  <a:schemeClr val="tx1">
                    <a:lumMod val="75000"/>
                    <a:lumOff val="25000"/>
                  </a:schemeClr>
                </a:solidFill>
                <a:latin typeface="Arial" panose="020B0604020202020204" pitchFamily="34" charset="0"/>
                <a:cs typeface="Arial" panose="020B0604020202020204" pitchFamily="34" charset="0"/>
              </a:rPr>
              <a:t> (N=411) </a:t>
            </a:r>
          </a:p>
        </p:txBody>
      </p:sp>
      <p:sp>
        <p:nvSpPr>
          <p:cNvPr id="25" name="Rectangle 24">
            <a:extLst>
              <a:ext uri="{FF2B5EF4-FFF2-40B4-BE49-F238E27FC236}">
                <a16:creationId xmlns:a16="http://schemas.microsoft.com/office/drawing/2014/main" id="{383AB378-BEDE-9D14-F369-EC17312143ED}"/>
              </a:ext>
            </a:extLst>
          </p:cNvPr>
          <p:cNvSpPr/>
          <p:nvPr/>
        </p:nvSpPr>
        <p:spPr>
          <a:xfrm>
            <a:off x="5408929" y="1584646"/>
            <a:ext cx="44006" cy="557521"/>
          </a:xfrm>
          <a:prstGeom prst="rect">
            <a:avLst/>
          </a:prstGeom>
          <a:solidFill>
            <a:schemeClr val="bg1"/>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kern="600" spc="30" noProof="0"/>
          </a:p>
        </p:txBody>
      </p:sp>
      <p:grpSp>
        <p:nvGrpSpPr>
          <p:cNvPr id="42" name="Group 41">
            <a:extLst>
              <a:ext uri="{FF2B5EF4-FFF2-40B4-BE49-F238E27FC236}">
                <a16:creationId xmlns:a16="http://schemas.microsoft.com/office/drawing/2014/main" id="{EF070D24-FA67-4524-66BD-380285BBC469}"/>
              </a:ext>
            </a:extLst>
          </p:cNvPr>
          <p:cNvGrpSpPr/>
          <p:nvPr/>
        </p:nvGrpSpPr>
        <p:grpSpPr>
          <a:xfrm>
            <a:off x="5016083" y="1304129"/>
            <a:ext cx="2545227" cy="4082275"/>
            <a:chOff x="5016083" y="1422667"/>
            <a:chExt cx="2545227" cy="4082275"/>
          </a:xfrm>
        </p:grpSpPr>
        <p:sp>
          <p:nvSpPr>
            <p:cNvPr id="13" name="TextBox 12">
              <a:extLst>
                <a:ext uri="{FF2B5EF4-FFF2-40B4-BE49-F238E27FC236}">
                  <a16:creationId xmlns:a16="http://schemas.microsoft.com/office/drawing/2014/main" id="{D4FD2FB5-745A-0F9E-DFBE-7EF6B1C918CB}"/>
                </a:ext>
              </a:extLst>
            </p:cNvPr>
            <p:cNvSpPr txBox="1"/>
            <p:nvPr/>
          </p:nvSpPr>
          <p:spPr>
            <a:xfrm>
              <a:off x="5537057" y="1422667"/>
              <a:ext cx="1480134"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Hypertension</a:t>
              </a:r>
            </a:p>
          </p:txBody>
        </p:sp>
        <p:sp>
          <p:nvSpPr>
            <p:cNvPr id="14" name="TextBox 13">
              <a:extLst>
                <a:ext uri="{FF2B5EF4-FFF2-40B4-BE49-F238E27FC236}">
                  <a16:creationId xmlns:a16="http://schemas.microsoft.com/office/drawing/2014/main" id="{538E4923-C57A-A7CD-8BB1-C80C665F08A1}"/>
                </a:ext>
              </a:extLst>
            </p:cNvPr>
            <p:cNvSpPr txBox="1"/>
            <p:nvPr/>
          </p:nvSpPr>
          <p:spPr>
            <a:xfrm>
              <a:off x="5097867" y="427662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Decreased neutrophil count</a:t>
              </a:r>
            </a:p>
          </p:txBody>
        </p:sp>
        <p:sp>
          <p:nvSpPr>
            <p:cNvPr id="15" name="TextBox 14">
              <a:extLst>
                <a:ext uri="{FF2B5EF4-FFF2-40B4-BE49-F238E27FC236}">
                  <a16:creationId xmlns:a16="http://schemas.microsoft.com/office/drawing/2014/main" id="{7222FCE0-66E8-0B74-A9B2-1F26557C3EA1}"/>
                </a:ext>
              </a:extLst>
            </p:cNvPr>
            <p:cNvSpPr txBox="1"/>
            <p:nvPr/>
          </p:nvSpPr>
          <p:spPr>
            <a:xfrm>
              <a:off x="5206490" y="3800967"/>
              <a:ext cx="2129163"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Anaemia</a:t>
              </a:r>
            </a:p>
          </p:txBody>
        </p:sp>
        <p:sp>
          <p:nvSpPr>
            <p:cNvPr id="16" name="TextBox 15">
              <a:extLst>
                <a:ext uri="{FF2B5EF4-FFF2-40B4-BE49-F238E27FC236}">
                  <a16:creationId xmlns:a16="http://schemas.microsoft.com/office/drawing/2014/main" id="{71EFFE44-4E33-B224-9125-FDF5969E9A77}"/>
                </a:ext>
              </a:extLst>
            </p:cNvPr>
            <p:cNvSpPr txBox="1"/>
            <p:nvPr/>
          </p:nvSpPr>
          <p:spPr>
            <a:xfrm>
              <a:off x="5087816" y="403879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Alopecia</a:t>
              </a:r>
            </a:p>
          </p:txBody>
        </p:sp>
        <p:sp>
          <p:nvSpPr>
            <p:cNvPr id="17" name="TextBox 16">
              <a:extLst>
                <a:ext uri="{FF2B5EF4-FFF2-40B4-BE49-F238E27FC236}">
                  <a16:creationId xmlns:a16="http://schemas.microsoft.com/office/drawing/2014/main" id="{F5B3ED51-5C03-44DD-25F2-4B58D20B0AC3}"/>
                </a:ext>
              </a:extLst>
            </p:cNvPr>
            <p:cNvSpPr txBox="1"/>
            <p:nvPr/>
          </p:nvSpPr>
          <p:spPr>
            <a:xfrm>
              <a:off x="5273546" y="3563137"/>
              <a:ext cx="2025369"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Arthralgia</a:t>
              </a:r>
            </a:p>
          </p:txBody>
        </p:sp>
        <p:sp>
          <p:nvSpPr>
            <p:cNvPr id="18" name="TextBox 17">
              <a:extLst>
                <a:ext uri="{FF2B5EF4-FFF2-40B4-BE49-F238E27FC236}">
                  <a16:creationId xmlns:a16="http://schemas.microsoft.com/office/drawing/2014/main" id="{DB6DADF1-44B2-A17D-CC11-37C5B895FDD9}"/>
                </a:ext>
              </a:extLst>
            </p:cNvPr>
            <p:cNvSpPr txBox="1"/>
            <p:nvPr/>
          </p:nvSpPr>
          <p:spPr>
            <a:xfrm>
              <a:off x="5115647" y="213615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Proteinuria</a:t>
              </a:r>
            </a:p>
          </p:txBody>
        </p:sp>
        <p:sp>
          <p:nvSpPr>
            <p:cNvPr id="19" name="TextBox 18">
              <a:extLst>
                <a:ext uri="{FF2B5EF4-FFF2-40B4-BE49-F238E27FC236}">
                  <a16:creationId xmlns:a16="http://schemas.microsoft.com/office/drawing/2014/main" id="{24D597F5-A95D-DF36-E8C0-5DA5F30A4273}"/>
                </a:ext>
              </a:extLst>
            </p:cNvPr>
            <p:cNvSpPr txBox="1"/>
            <p:nvPr/>
          </p:nvSpPr>
          <p:spPr>
            <a:xfrm>
              <a:off x="5115647" y="237398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Fatigue</a:t>
              </a:r>
            </a:p>
          </p:txBody>
        </p:sp>
        <p:sp>
          <p:nvSpPr>
            <p:cNvPr id="20" name="TextBox 19">
              <a:extLst>
                <a:ext uri="{FF2B5EF4-FFF2-40B4-BE49-F238E27FC236}">
                  <a16:creationId xmlns:a16="http://schemas.microsoft.com/office/drawing/2014/main" id="{9CD18868-511D-8C7C-A709-1523E5B6E0DE}"/>
                </a:ext>
              </a:extLst>
            </p:cNvPr>
            <p:cNvSpPr txBox="1"/>
            <p:nvPr/>
          </p:nvSpPr>
          <p:spPr>
            <a:xfrm>
              <a:off x="5115647" y="284964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Decreased appetite</a:t>
              </a:r>
            </a:p>
          </p:txBody>
        </p:sp>
        <p:sp>
          <p:nvSpPr>
            <p:cNvPr id="21" name="TextBox 20">
              <a:extLst>
                <a:ext uri="{FF2B5EF4-FFF2-40B4-BE49-F238E27FC236}">
                  <a16:creationId xmlns:a16="http://schemas.microsoft.com/office/drawing/2014/main" id="{55EE62F6-A694-B538-46B3-1B55381E3A39}"/>
                </a:ext>
              </a:extLst>
            </p:cNvPr>
            <p:cNvSpPr txBox="1"/>
            <p:nvPr/>
          </p:nvSpPr>
          <p:spPr>
            <a:xfrm>
              <a:off x="5115643" y="261181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Nausea</a:t>
              </a:r>
            </a:p>
          </p:txBody>
        </p:sp>
        <p:sp>
          <p:nvSpPr>
            <p:cNvPr id="22" name="TextBox 21">
              <a:extLst>
                <a:ext uri="{FF2B5EF4-FFF2-40B4-BE49-F238E27FC236}">
                  <a16:creationId xmlns:a16="http://schemas.microsoft.com/office/drawing/2014/main" id="{DA1A843B-A628-3101-D806-3A5FED8E4C30}"/>
                </a:ext>
              </a:extLst>
            </p:cNvPr>
            <p:cNvSpPr txBox="1"/>
            <p:nvPr/>
          </p:nvSpPr>
          <p:spPr>
            <a:xfrm>
              <a:off x="5104072" y="189832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Diarrhoea</a:t>
              </a:r>
            </a:p>
          </p:txBody>
        </p:sp>
        <p:sp>
          <p:nvSpPr>
            <p:cNvPr id="23" name="TextBox 22">
              <a:extLst>
                <a:ext uri="{FF2B5EF4-FFF2-40B4-BE49-F238E27FC236}">
                  <a16:creationId xmlns:a16="http://schemas.microsoft.com/office/drawing/2014/main" id="{CBCD7539-832B-4D44-3341-7C7103C7E7CD}"/>
                </a:ext>
              </a:extLst>
            </p:cNvPr>
            <p:cNvSpPr txBox="1"/>
            <p:nvPr/>
          </p:nvSpPr>
          <p:spPr>
            <a:xfrm>
              <a:off x="5115644" y="166049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Hypothyroidism</a:t>
              </a:r>
            </a:p>
          </p:txBody>
        </p:sp>
        <p:sp>
          <p:nvSpPr>
            <p:cNvPr id="24" name="TextBox 23">
              <a:extLst>
                <a:ext uri="{FF2B5EF4-FFF2-40B4-BE49-F238E27FC236}">
                  <a16:creationId xmlns:a16="http://schemas.microsoft.com/office/drawing/2014/main" id="{1A70C78D-7680-99FA-9607-EB0387E1E90C}"/>
                </a:ext>
              </a:extLst>
            </p:cNvPr>
            <p:cNvSpPr txBox="1"/>
            <p:nvPr/>
          </p:nvSpPr>
          <p:spPr>
            <a:xfrm>
              <a:off x="5262547" y="4514457"/>
              <a:ext cx="206269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Neutropenia</a:t>
              </a:r>
            </a:p>
          </p:txBody>
        </p:sp>
        <p:sp>
          <p:nvSpPr>
            <p:cNvPr id="26" name="TextBox 25">
              <a:extLst>
                <a:ext uri="{FF2B5EF4-FFF2-40B4-BE49-F238E27FC236}">
                  <a16:creationId xmlns:a16="http://schemas.microsoft.com/office/drawing/2014/main" id="{602C1927-7A00-ED7A-A3C6-0185AC973837}"/>
                </a:ext>
              </a:extLst>
            </p:cNvPr>
            <p:cNvSpPr txBox="1"/>
            <p:nvPr/>
          </p:nvSpPr>
          <p:spPr>
            <a:xfrm>
              <a:off x="5104074" y="308747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Increased ALT</a:t>
              </a:r>
            </a:p>
          </p:txBody>
        </p:sp>
        <p:sp>
          <p:nvSpPr>
            <p:cNvPr id="27" name="TextBox 26">
              <a:extLst>
                <a:ext uri="{FF2B5EF4-FFF2-40B4-BE49-F238E27FC236}">
                  <a16:creationId xmlns:a16="http://schemas.microsoft.com/office/drawing/2014/main" id="{63DB361C-11FE-AD69-EB85-DC22D4DC851F}"/>
                </a:ext>
              </a:extLst>
            </p:cNvPr>
            <p:cNvSpPr txBox="1"/>
            <p:nvPr/>
          </p:nvSpPr>
          <p:spPr>
            <a:xfrm>
              <a:off x="5138806" y="3325307"/>
              <a:ext cx="236651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Increased AST</a:t>
              </a:r>
            </a:p>
          </p:txBody>
        </p:sp>
        <p:sp>
          <p:nvSpPr>
            <p:cNvPr id="28" name="TextBox 27">
              <a:extLst>
                <a:ext uri="{FF2B5EF4-FFF2-40B4-BE49-F238E27FC236}">
                  <a16:creationId xmlns:a16="http://schemas.microsoft.com/office/drawing/2014/main" id="{2DDAC537-C041-5A2B-060E-DA281256B458}"/>
                </a:ext>
              </a:extLst>
            </p:cNvPr>
            <p:cNvSpPr txBox="1"/>
            <p:nvPr/>
          </p:nvSpPr>
          <p:spPr>
            <a:xfrm>
              <a:off x="5249776" y="4990117"/>
              <a:ext cx="2062691"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Peripheral neuropathy</a:t>
              </a:r>
            </a:p>
          </p:txBody>
        </p:sp>
        <p:sp>
          <p:nvSpPr>
            <p:cNvPr id="29" name="TextBox 28">
              <a:extLst>
                <a:ext uri="{FF2B5EF4-FFF2-40B4-BE49-F238E27FC236}">
                  <a16:creationId xmlns:a16="http://schemas.microsoft.com/office/drawing/2014/main" id="{1ACC1F5A-EEF3-EF59-5D7A-BA2638C0E9A2}"/>
                </a:ext>
              </a:extLst>
            </p:cNvPr>
            <p:cNvSpPr txBox="1"/>
            <p:nvPr/>
          </p:nvSpPr>
          <p:spPr>
            <a:xfrm>
              <a:off x="5233077" y="4752287"/>
              <a:ext cx="2177969"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Decreased WBC count</a:t>
              </a:r>
            </a:p>
          </p:txBody>
        </p:sp>
        <p:sp>
          <p:nvSpPr>
            <p:cNvPr id="30" name="TextBox 29">
              <a:extLst>
                <a:ext uri="{FF2B5EF4-FFF2-40B4-BE49-F238E27FC236}">
                  <a16:creationId xmlns:a16="http://schemas.microsoft.com/office/drawing/2014/main" id="{91373E8F-1127-E8BA-59A0-7032582F2331}"/>
                </a:ext>
              </a:extLst>
            </p:cNvPr>
            <p:cNvSpPr txBox="1"/>
            <p:nvPr/>
          </p:nvSpPr>
          <p:spPr>
            <a:xfrm>
              <a:off x="5016083" y="5227943"/>
              <a:ext cx="2545227"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Peripheral sensory neuropathy</a:t>
              </a:r>
            </a:p>
          </p:txBody>
        </p:sp>
      </p:grpSp>
      <p:sp>
        <p:nvSpPr>
          <p:cNvPr id="31" name="Rectangle 30">
            <a:extLst>
              <a:ext uri="{FF2B5EF4-FFF2-40B4-BE49-F238E27FC236}">
                <a16:creationId xmlns:a16="http://schemas.microsoft.com/office/drawing/2014/main" id="{86F9F0EA-BAD5-6520-5270-7BF93BBCDE3B}"/>
              </a:ext>
            </a:extLst>
          </p:cNvPr>
          <p:cNvSpPr/>
          <p:nvPr/>
        </p:nvSpPr>
        <p:spPr>
          <a:xfrm>
            <a:off x="847776" y="4973691"/>
            <a:ext cx="182129" cy="163507"/>
          </a:xfrm>
          <a:prstGeom prst="rect">
            <a:avLst/>
          </a:prstGeom>
          <a:solidFill>
            <a:schemeClr val="accent1"/>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kern="600" spc="30" noProof="0"/>
          </a:p>
        </p:txBody>
      </p:sp>
      <p:sp>
        <p:nvSpPr>
          <p:cNvPr id="32" name="Rectangle 31">
            <a:extLst>
              <a:ext uri="{FF2B5EF4-FFF2-40B4-BE49-F238E27FC236}">
                <a16:creationId xmlns:a16="http://schemas.microsoft.com/office/drawing/2014/main" id="{423036F2-6821-3D6E-E2D3-011CC59739EF}"/>
              </a:ext>
            </a:extLst>
          </p:cNvPr>
          <p:cNvSpPr/>
          <p:nvPr/>
        </p:nvSpPr>
        <p:spPr>
          <a:xfrm>
            <a:off x="847776" y="4679253"/>
            <a:ext cx="182129" cy="163507"/>
          </a:xfrm>
          <a:prstGeom prst="rect">
            <a:avLst/>
          </a:prstGeom>
          <a:solidFill>
            <a:schemeClr val="accent1">
              <a:lumMod val="40000"/>
              <a:lumOff val="6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kern="600" spc="30" noProof="0"/>
          </a:p>
        </p:txBody>
      </p:sp>
      <p:sp>
        <p:nvSpPr>
          <p:cNvPr id="33" name="Rectangle 32">
            <a:extLst>
              <a:ext uri="{FF2B5EF4-FFF2-40B4-BE49-F238E27FC236}">
                <a16:creationId xmlns:a16="http://schemas.microsoft.com/office/drawing/2014/main" id="{7956985A-56BD-B1F6-D30D-8FF7B5853712}"/>
              </a:ext>
            </a:extLst>
          </p:cNvPr>
          <p:cNvSpPr/>
          <p:nvPr/>
        </p:nvSpPr>
        <p:spPr>
          <a:xfrm>
            <a:off x="10866242" y="5027651"/>
            <a:ext cx="182129" cy="163507"/>
          </a:xfrm>
          <a:prstGeom prst="rect">
            <a:avLst/>
          </a:prstGeom>
          <a:solidFill>
            <a:schemeClr val="tx2"/>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kern="600" spc="30" noProof="0"/>
          </a:p>
        </p:txBody>
      </p:sp>
      <p:sp>
        <p:nvSpPr>
          <p:cNvPr id="34" name="Rectangle 33">
            <a:extLst>
              <a:ext uri="{FF2B5EF4-FFF2-40B4-BE49-F238E27FC236}">
                <a16:creationId xmlns:a16="http://schemas.microsoft.com/office/drawing/2014/main" id="{B45FC968-94DD-471A-4CBB-ECD2E0F1863D}"/>
              </a:ext>
            </a:extLst>
          </p:cNvPr>
          <p:cNvSpPr/>
          <p:nvPr/>
        </p:nvSpPr>
        <p:spPr>
          <a:xfrm>
            <a:off x="10866242" y="4781175"/>
            <a:ext cx="182129" cy="163507"/>
          </a:xfrm>
          <a:prstGeom prst="rect">
            <a:avLst/>
          </a:prstGeom>
          <a:solidFill>
            <a:schemeClr val="tx2">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kern="600" spc="30" noProof="0"/>
          </a:p>
        </p:txBody>
      </p:sp>
      <p:sp>
        <p:nvSpPr>
          <p:cNvPr id="35" name="TextBox 34">
            <a:extLst>
              <a:ext uri="{FF2B5EF4-FFF2-40B4-BE49-F238E27FC236}">
                <a16:creationId xmlns:a16="http://schemas.microsoft.com/office/drawing/2014/main" id="{9993A940-439D-19FE-81F8-54DC39BFF760}"/>
              </a:ext>
            </a:extLst>
          </p:cNvPr>
          <p:cNvSpPr txBox="1"/>
          <p:nvPr/>
        </p:nvSpPr>
        <p:spPr>
          <a:xfrm>
            <a:off x="11118399" y="5011631"/>
            <a:ext cx="725520" cy="184666"/>
          </a:xfrm>
          <a:prstGeom prst="rect">
            <a:avLst/>
          </a:prstGeom>
          <a:noFill/>
        </p:spPr>
        <p:txBody>
          <a:bodyPr wrap="none" lIns="0" tIns="0" rIns="0" bIns="0" rtlCol="0" anchor="t" anchorCtr="0">
            <a:spAutoFit/>
          </a:bodyPr>
          <a:lstStyle/>
          <a:p>
            <a:r>
              <a:rPr lang="en-GB" sz="1200" kern="600" spc="30" noProof="0">
                <a:latin typeface="Arial" panose="020B0604020202020204" pitchFamily="34" charset="0"/>
                <a:cs typeface="Arial" panose="020B0604020202020204" pitchFamily="34" charset="0"/>
              </a:rPr>
              <a:t>Grade 3-5</a:t>
            </a:r>
          </a:p>
        </p:txBody>
      </p:sp>
      <p:sp>
        <p:nvSpPr>
          <p:cNvPr id="36" name="TextBox 35">
            <a:extLst>
              <a:ext uri="{FF2B5EF4-FFF2-40B4-BE49-F238E27FC236}">
                <a16:creationId xmlns:a16="http://schemas.microsoft.com/office/drawing/2014/main" id="{7E9784C3-B22A-D57F-8F3A-5F7858F7B76D}"/>
              </a:ext>
            </a:extLst>
          </p:cNvPr>
          <p:cNvSpPr txBox="1"/>
          <p:nvPr/>
        </p:nvSpPr>
        <p:spPr>
          <a:xfrm>
            <a:off x="11118399" y="4764970"/>
            <a:ext cx="725520" cy="184666"/>
          </a:xfrm>
          <a:prstGeom prst="rect">
            <a:avLst/>
          </a:prstGeom>
          <a:noFill/>
        </p:spPr>
        <p:txBody>
          <a:bodyPr wrap="none" lIns="0" tIns="0" rIns="0" bIns="0" rtlCol="0" anchor="t" anchorCtr="0">
            <a:spAutoFit/>
          </a:bodyPr>
          <a:lstStyle/>
          <a:p>
            <a:r>
              <a:rPr lang="en-GB" sz="1200" kern="600" spc="30" noProof="0">
                <a:latin typeface="Arial" panose="020B0604020202020204" pitchFamily="34" charset="0"/>
                <a:cs typeface="Arial" panose="020B0604020202020204" pitchFamily="34" charset="0"/>
              </a:rPr>
              <a:t>Grade 1-2</a:t>
            </a:r>
          </a:p>
        </p:txBody>
      </p:sp>
      <p:cxnSp>
        <p:nvCxnSpPr>
          <p:cNvPr id="37" name="Straight Connector 36">
            <a:extLst>
              <a:ext uri="{FF2B5EF4-FFF2-40B4-BE49-F238E27FC236}">
                <a16:creationId xmlns:a16="http://schemas.microsoft.com/office/drawing/2014/main" id="{F99D8453-5BAF-93E9-265D-1BB9F6721560}"/>
              </a:ext>
            </a:extLst>
          </p:cNvPr>
          <p:cNvCxnSpPr/>
          <p:nvPr/>
        </p:nvCxnSpPr>
        <p:spPr>
          <a:xfrm>
            <a:off x="7522865" y="1304129"/>
            <a:ext cx="0" cy="40934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A9F10126-A743-E9FC-D7A9-5514C7D71D03}"/>
              </a:ext>
            </a:extLst>
          </p:cNvPr>
          <p:cNvSpPr txBox="1"/>
          <p:nvPr/>
        </p:nvSpPr>
        <p:spPr>
          <a:xfrm>
            <a:off x="-21465" y="839872"/>
            <a:ext cx="177809" cy="345855"/>
          </a:xfrm>
          <a:prstGeom prst="rect">
            <a:avLst/>
          </a:prstGeom>
          <a:noFill/>
        </p:spPr>
        <p:txBody>
          <a:bodyPr wrap="none" rtlCol="0">
            <a:spAutoFit/>
          </a:bodyPr>
          <a:lstStyle/>
          <a:p>
            <a:endParaRPr lang="en-GB" noProof="0"/>
          </a:p>
        </p:txBody>
      </p:sp>
      <p:sp>
        <p:nvSpPr>
          <p:cNvPr id="4" name="Slide Number Placeholder 3">
            <a:extLst>
              <a:ext uri="{FF2B5EF4-FFF2-40B4-BE49-F238E27FC236}">
                <a16:creationId xmlns:a16="http://schemas.microsoft.com/office/drawing/2014/main" id="{B3CFADC6-8918-FEC4-1420-D63E058EDAC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a:p>
        </p:txBody>
      </p:sp>
      <p:sp>
        <p:nvSpPr>
          <p:cNvPr id="5" name="Content Placeholder 4">
            <a:extLst>
              <a:ext uri="{FF2B5EF4-FFF2-40B4-BE49-F238E27FC236}">
                <a16:creationId xmlns:a16="http://schemas.microsoft.com/office/drawing/2014/main" id="{14F2FEE4-3E86-F2FA-59CE-92887ECC6017}"/>
              </a:ext>
            </a:extLst>
          </p:cNvPr>
          <p:cNvSpPr>
            <a:spLocks noGrp="1"/>
          </p:cNvSpPr>
          <p:nvPr>
            <p:ph sz="quarter" idx="15"/>
          </p:nvPr>
        </p:nvSpPr>
        <p:spPr>
          <a:xfrm>
            <a:off x="620184" y="6356351"/>
            <a:ext cx="9546282" cy="365125"/>
          </a:xfrm>
        </p:spPr>
        <p:txBody>
          <a:bodyPr anchor="b" anchorCtr="0"/>
          <a:lstStyle/>
          <a:p>
            <a:pPr>
              <a:lnSpc>
                <a:spcPct val="90000"/>
              </a:lnSpc>
              <a:spcBef>
                <a:spcPts val="0"/>
              </a:spcBef>
              <a:spcAft>
                <a:spcPts val="200"/>
              </a:spcAft>
            </a:pPr>
            <a:r>
              <a:rPr lang="en-GB" sz="1000" baseline="30000" noProof="0">
                <a:solidFill>
                  <a:schemeClr val="tx2"/>
                </a:solidFill>
              </a:rPr>
              <a:t>a </a:t>
            </a:r>
            <a:r>
              <a:rPr lang="en-GB" sz="1000" noProof="0">
                <a:solidFill>
                  <a:schemeClr val="tx2"/>
                </a:solidFill>
              </a:rPr>
              <a:t>Safety profile was consistent in the pMMR and dMMR populations</a:t>
            </a:r>
          </a:p>
          <a:p>
            <a:pPr>
              <a:lnSpc>
                <a:spcPct val="90000"/>
              </a:lnSpc>
              <a:spcBef>
                <a:spcPts val="0"/>
              </a:spcBef>
              <a:spcAft>
                <a:spcPts val="200"/>
              </a:spcAft>
            </a:pPr>
            <a:r>
              <a:rPr lang="en-GB" sz="1000" noProof="0">
                <a:solidFill>
                  <a:schemeClr val="tx2"/>
                </a:solidFill>
              </a:rPr>
              <a:t>Data cutoff date: October 2, 2023</a:t>
            </a:r>
          </a:p>
          <a:p>
            <a:pPr>
              <a:lnSpc>
                <a:spcPct val="90000"/>
              </a:lnSpc>
              <a:spcBef>
                <a:spcPts val="0"/>
              </a:spcBef>
              <a:spcAft>
                <a:spcPts val="200"/>
              </a:spcAft>
            </a:pPr>
            <a:r>
              <a:rPr lang="en-GB" sz="1000" noProof="0">
                <a:solidFill>
                  <a:schemeClr val="tx2"/>
                </a:solidFill>
              </a:rPr>
              <a:t>ALT, alanine aminotransferase; AST, aspartate aminotransferase; ChT, chemotherapy; LEN, Lenvatinib; </a:t>
            </a:r>
            <a:r>
              <a:rPr lang="en-GB" sz="1000" noProof="0">
                <a:solidFill>
                  <a:schemeClr val="tx2"/>
                </a:solidFill>
                <a:latin typeface="Arial"/>
                <a:cs typeface="Arial"/>
              </a:rPr>
              <a:t>p/dMMR, proficient/deficient mismatch repair; P</a:t>
            </a:r>
            <a:r>
              <a:rPr lang="en-GB" sz="1000" noProof="0">
                <a:solidFill>
                  <a:schemeClr val="tx2"/>
                </a:solidFill>
              </a:rPr>
              <a:t>EMBRO, pembrolizumab; TRAE, treatment related adverse events; WBC, white blood cell count</a:t>
            </a:r>
          </a:p>
          <a:p>
            <a:pPr>
              <a:lnSpc>
                <a:spcPct val="90000"/>
              </a:lnSpc>
              <a:spcBef>
                <a:spcPts val="0"/>
              </a:spcBef>
              <a:spcAft>
                <a:spcPts val="200"/>
              </a:spcAft>
            </a:pPr>
            <a:r>
              <a:rPr lang="en-GB" sz="1000" noProof="0">
                <a:solidFill>
                  <a:schemeClr val="tx2"/>
                </a:solidFill>
              </a:rPr>
              <a:t>Marth C, et al. J Clin Oncol. 2025;43(9):1083-1100</a:t>
            </a:r>
          </a:p>
        </p:txBody>
      </p:sp>
      <p:sp>
        <p:nvSpPr>
          <p:cNvPr id="3" name="Title 2">
            <a:extLst>
              <a:ext uri="{FF2B5EF4-FFF2-40B4-BE49-F238E27FC236}">
                <a16:creationId xmlns:a16="http://schemas.microsoft.com/office/drawing/2014/main" id="{F44B159B-4FAA-79C9-16BC-BA62E10164CC}"/>
              </a:ext>
            </a:extLst>
          </p:cNvPr>
          <p:cNvSpPr>
            <a:spLocks noGrp="1"/>
          </p:cNvSpPr>
          <p:nvPr>
            <p:ph type="title"/>
          </p:nvPr>
        </p:nvSpPr>
        <p:spPr>
          <a:xfrm>
            <a:off x="619201" y="259200"/>
            <a:ext cx="10963199" cy="864000"/>
          </a:xfrm>
        </p:spPr>
        <p:txBody>
          <a:bodyPr>
            <a:noAutofit/>
          </a:bodyPr>
          <a:lstStyle/>
          <a:p>
            <a:r>
              <a:rPr lang="en-GB" noProof="0" dirty="0"/>
              <a:t>TRAE with Incidence ≥20%: As </a:t>
            </a:r>
            <a:r>
              <a:rPr lang="en-GB" noProof="0" dirty="0" err="1"/>
              <a:t>Treated</a:t>
            </a:r>
            <a:r>
              <a:rPr lang="en-GB" cap="none" baseline="30000" noProof="0" dirty="0" err="1"/>
              <a:t>a</a:t>
            </a:r>
            <a:endParaRPr lang="en-GB" baseline="30000" noProof="0" dirty="0"/>
          </a:p>
        </p:txBody>
      </p:sp>
    </p:spTree>
    <p:extLst>
      <p:ext uri="{BB962C8B-B14F-4D97-AF65-F5344CB8AC3E}">
        <p14:creationId xmlns:p14="http://schemas.microsoft.com/office/powerpoint/2010/main" val="11280708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3C7267-E1B2-E8F1-25CE-38BEB42009D9}"/>
              </a:ext>
            </a:extLst>
          </p:cNvPr>
          <p:cNvSpPr/>
          <p:nvPr/>
        </p:nvSpPr>
        <p:spPr>
          <a:xfrm>
            <a:off x="1487020"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662A120F-ED57-0441-D821-37D01A3B5C63}"/>
              </a:ext>
            </a:extLst>
          </p:cNvPr>
          <p:cNvSpPr/>
          <p:nvPr/>
        </p:nvSpPr>
        <p:spPr>
          <a:xfrm>
            <a:off x="8946776"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A7508A2D-B84F-B136-0B6F-8F9ECB7631BF}"/>
              </a:ext>
            </a:extLst>
          </p:cNvPr>
          <p:cNvSpPr/>
          <p:nvPr/>
        </p:nvSpPr>
        <p:spPr>
          <a:xfrm>
            <a:off x="2978971"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8" name="Rectangle 17">
            <a:extLst>
              <a:ext uri="{FF2B5EF4-FFF2-40B4-BE49-F238E27FC236}">
                <a16:creationId xmlns:a16="http://schemas.microsoft.com/office/drawing/2014/main" id="{6E21E0B5-ED3E-28C9-B54F-7ED3D6493B94}"/>
              </a:ext>
            </a:extLst>
          </p:cNvPr>
          <p:cNvSpPr/>
          <p:nvPr/>
        </p:nvSpPr>
        <p:spPr>
          <a:xfrm>
            <a:off x="4470922"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0" name="Rectangle 19">
            <a:extLst>
              <a:ext uri="{FF2B5EF4-FFF2-40B4-BE49-F238E27FC236}">
                <a16:creationId xmlns:a16="http://schemas.microsoft.com/office/drawing/2014/main" id="{EC81DD62-6241-FB21-9B71-4AB169F4EBA6}"/>
              </a:ext>
            </a:extLst>
          </p:cNvPr>
          <p:cNvSpPr/>
          <p:nvPr/>
        </p:nvSpPr>
        <p:spPr>
          <a:xfrm>
            <a:off x="5962873"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2" name="Rectangle 21">
            <a:extLst>
              <a:ext uri="{FF2B5EF4-FFF2-40B4-BE49-F238E27FC236}">
                <a16:creationId xmlns:a16="http://schemas.microsoft.com/office/drawing/2014/main" id="{30CDD05C-EB0E-62CD-CC2E-302C7CD24D1C}"/>
              </a:ext>
            </a:extLst>
          </p:cNvPr>
          <p:cNvSpPr/>
          <p:nvPr/>
        </p:nvSpPr>
        <p:spPr>
          <a:xfrm>
            <a:off x="7454824" y="988731"/>
            <a:ext cx="1360800" cy="518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 name="Title 2">
            <a:extLst>
              <a:ext uri="{FF2B5EF4-FFF2-40B4-BE49-F238E27FC236}">
                <a16:creationId xmlns:a16="http://schemas.microsoft.com/office/drawing/2014/main" id="{BF765E8F-160D-FE03-0B32-A381C6FD8937}"/>
              </a:ext>
            </a:extLst>
          </p:cNvPr>
          <p:cNvSpPr>
            <a:spLocks noGrp="1"/>
          </p:cNvSpPr>
          <p:nvPr>
            <p:ph type="title"/>
          </p:nvPr>
        </p:nvSpPr>
        <p:spPr/>
        <p:txBody>
          <a:bodyPr/>
          <a:lstStyle/>
          <a:p>
            <a:r>
              <a:rPr lang="en-GB" noProof="0" dirty="0"/>
              <a:t>Management of </a:t>
            </a:r>
            <a:r>
              <a:rPr lang="en-GB" noProof="0" dirty="0">
                <a:solidFill>
                  <a:schemeClr val="tx2"/>
                </a:solidFill>
              </a:rPr>
              <a:t>select AE</a:t>
            </a:r>
            <a:r>
              <a:rPr lang="en-GB" cap="none" noProof="0" dirty="0">
                <a:solidFill>
                  <a:schemeClr val="tx2"/>
                </a:solidFill>
              </a:rPr>
              <a:t>s</a:t>
            </a:r>
            <a:r>
              <a:rPr lang="en-GB" noProof="0" dirty="0">
                <a:solidFill>
                  <a:schemeClr val="tx2"/>
                </a:solidFill>
              </a:rPr>
              <a:t> during </a:t>
            </a:r>
            <a:r>
              <a:rPr lang="en-GB" noProof="0" dirty="0"/>
              <a:t>treatment phase*</a:t>
            </a:r>
          </a:p>
        </p:txBody>
      </p:sp>
      <p:sp>
        <p:nvSpPr>
          <p:cNvPr id="4" name="Slide Number Placeholder 3">
            <a:extLst>
              <a:ext uri="{FF2B5EF4-FFF2-40B4-BE49-F238E27FC236}">
                <a16:creationId xmlns:a16="http://schemas.microsoft.com/office/drawing/2014/main" id="{1746ECB7-E1A9-0000-89D7-06C478D51C2E}"/>
              </a:ext>
            </a:extLst>
          </p:cNvPr>
          <p:cNvSpPr>
            <a:spLocks noGrp="1"/>
          </p:cNvSpPr>
          <p:nvPr>
            <p:ph type="sldNum" sz="quarter" idx="4"/>
          </p:nvPr>
        </p:nvSpPr>
        <p:spPr/>
        <p:txBody>
          <a:bodyPr/>
          <a:lstStyle/>
          <a:p>
            <a:fld id="{FCE43C0F-8A7B-3A4B-9DB5-B3472E36E833}" type="slidenum">
              <a:rPr lang="en-GB" noProof="0" smtClean="0"/>
              <a:pPr/>
              <a:t>16</a:t>
            </a:fld>
            <a:endParaRPr lang="en-GB" noProof="0"/>
          </a:p>
        </p:txBody>
      </p:sp>
      <p:sp>
        <p:nvSpPr>
          <p:cNvPr id="5" name="Content Placeholder 4">
            <a:extLst>
              <a:ext uri="{FF2B5EF4-FFF2-40B4-BE49-F238E27FC236}">
                <a16:creationId xmlns:a16="http://schemas.microsoft.com/office/drawing/2014/main" id="{BA6D1781-9139-7548-496D-9B6C27F49377}"/>
              </a:ext>
            </a:extLst>
          </p:cNvPr>
          <p:cNvSpPr>
            <a:spLocks noGrp="1"/>
          </p:cNvSpPr>
          <p:nvPr>
            <p:ph sz="quarter" idx="15"/>
          </p:nvPr>
        </p:nvSpPr>
        <p:spPr/>
        <p:txBody>
          <a:bodyPr anchor="b"/>
          <a:lstStyle/>
          <a:p>
            <a:r>
              <a:rPr lang="en-GB" sz="1000" noProof="0">
                <a:solidFill>
                  <a:schemeClr val="tx2"/>
                </a:solidFill>
              </a:rPr>
              <a:t>* Treated with </a:t>
            </a:r>
            <a:r>
              <a:rPr lang="en-US" sz="1000"/>
              <a:t>LEN/PEMBRO; </a:t>
            </a:r>
            <a:r>
              <a:rPr lang="en-GB" sz="1000" baseline="30000" noProof="0">
                <a:solidFill>
                  <a:schemeClr val="tx2"/>
                </a:solidFill>
              </a:rPr>
              <a:t>a</a:t>
            </a:r>
            <a:r>
              <a:rPr lang="en-GB" sz="1000" noProof="0">
                <a:solidFill>
                  <a:schemeClr val="tx2"/>
                </a:solidFill>
              </a:rPr>
              <a:t> See Supplementary Figure 7 of Colombo et al. (2024)</a:t>
            </a:r>
          </a:p>
          <a:p>
            <a:r>
              <a:rPr lang="en-GB" sz="1000" noProof="0">
                <a:solidFill>
                  <a:schemeClr val="tx2"/>
                </a:solidFill>
              </a:rPr>
              <a:t>AE, adverse event; BP, blood pressure; GI, gastrointestinal; PPES, palmar-plantar erythrodysesthesia syndrome</a:t>
            </a:r>
          </a:p>
          <a:p>
            <a:r>
              <a:rPr lang="en-GB" sz="1000" noProof="0">
                <a:solidFill>
                  <a:schemeClr val="tx2"/>
                </a:solidFill>
              </a:rPr>
              <a:t>Colombo N, et al. Oncologist. 2024;29(1):25-35</a:t>
            </a:r>
          </a:p>
        </p:txBody>
      </p:sp>
      <p:sp>
        <p:nvSpPr>
          <p:cNvPr id="13" name="Rounded Rectangle 12">
            <a:extLst>
              <a:ext uri="{FF2B5EF4-FFF2-40B4-BE49-F238E27FC236}">
                <a16:creationId xmlns:a16="http://schemas.microsoft.com/office/drawing/2014/main" id="{57C6B91D-1BBA-3A66-4D3E-D9DD3AF4A3A7}"/>
              </a:ext>
            </a:extLst>
          </p:cNvPr>
          <p:cNvSpPr/>
          <p:nvPr/>
        </p:nvSpPr>
        <p:spPr>
          <a:xfrm>
            <a:off x="1487021" y="796177"/>
            <a:ext cx="1362075" cy="279400"/>
          </a:xfrm>
          <a:prstGeom prst="roundRect">
            <a:avLst>
              <a:gd name="adj" fmla="val 2744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gn="ct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Hypothyroidism</a:t>
            </a:r>
          </a:p>
        </p:txBody>
      </p:sp>
      <p:sp>
        <p:nvSpPr>
          <p:cNvPr id="15" name="Rounded Rectangle 14">
            <a:extLst>
              <a:ext uri="{FF2B5EF4-FFF2-40B4-BE49-F238E27FC236}">
                <a16:creationId xmlns:a16="http://schemas.microsoft.com/office/drawing/2014/main" id="{51CE0655-B498-4A87-D0AC-91C01764D0AD}"/>
              </a:ext>
            </a:extLst>
          </p:cNvPr>
          <p:cNvSpPr/>
          <p:nvPr/>
        </p:nvSpPr>
        <p:spPr>
          <a:xfrm>
            <a:off x="8946777" y="796176"/>
            <a:ext cx="1362075" cy="454399"/>
          </a:xfrm>
          <a:prstGeom prst="roundRect">
            <a:avLst>
              <a:gd name="adj" fmla="val 2744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Arterial thromboembolic events, GI perforation</a:t>
            </a:r>
          </a:p>
        </p:txBody>
      </p:sp>
      <p:sp>
        <p:nvSpPr>
          <p:cNvPr id="21" name="Rounded Rectangle 20">
            <a:extLst>
              <a:ext uri="{FF2B5EF4-FFF2-40B4-BE49-F238E27FC236}">
                <a16:creationId xmlns:a16="http://schemas.microsoft.com/office/drawing/2014/main" id="{5AA241E0-C664-C1C9-86A7-386A8B7F7724}"/>
              </a:ext>
            </a:extLst>
          </p:cNvPr>
          <p:cNvSpPr/>
          <p:nvPr/>
        </p:nvSpPr>
        <p:spPr>
          <a:xfrm>
            <a:off x="5962874" y="796177"/>
            <a:ext cx="1362075" cy="279400"/>
          </a:xfrm>
          <a:prstGeom prst="roundRect">
            <a:avLst>
              <a:gd name="adj" fmla="val 2744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gn="ct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Proteinuria</a:t>
            </a:r>
          </a:p>
        </p:txBody>
      </p:sp>
      <p:sp>
        <p:nvSpPr>
          <p:cNvPr id="23" name="Rounded Rectangle 22">
            <a:extLst>
              <a:ext uri="{FF2B5EF4-FFF2-40B4-BE49-F238E27FC236}">
                <a16:creationId xmlns:a16="http://schemas.microsoft.com/office/drawing/2014/main" id="{41FD2669-03C9-9A27-57B1-EAD18EAB2365}"/>
              </a:ext>
            </a:extLst>
          </p:cNvPr>
          <p:cNvSpPr/>
          <p:nvPr/>
        </p:nvSpPr>
        <p:spPr>
          <a:xfrm>
            <a:off x="7454825" y="796177"/>
            <a:ext cx="1362075" cy="777128"/>
          </a:xfrm>
          <a:prstGeom prst="roundRect">
            <a:avLst>
              <a:gd name="adj" fmla="val 1590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Stomatitis, appetite and weight decrease, PPES, fatigue, nausea, vomiting, musculoskeletal disorders</a:t>
            </a:r>
          </a:p>
        </p:txBody>
      </p:sp>
      <p:sp>
        <p:nvSpPr>
          <p:cNvPr id="24" name="Rounded Rectangle 23">
            <a:extLst>
              <a:ext uri="{FF2B5EF4-FFF2-40B4-BE49-F238E27FC236}">
                <a16:creationId xmlns:a16="http://schemas.microsoft.com/office/drawing/2014/main" id="{DDA25173-4E10-7B8C-8D86-9D783D3728B5}"/>
              </a:ext>
            </a:extLst>
          </p:cNvPr>
          <p:cNvSpPr/>
          <p:nvPr/>
        </p:nvSpPr>
        <p:spPr>
          <a:xfrm rot="16200000">
            <a:off x="865800" y="1926523"/>
            <a:ext cx="842400" cy="279400"/>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nchorCtr="0"/>
          <a:lstStyle/>
          <a:p>
            <a:pPr algn="ctr">
              <a:lnSpc>
                <a:spcPct val="95000"/>
              </a:lnSpc>
              <a:buClr>
                <a:schemeClr val="accent1"/>
              </a:buClr>
            </a:pPr>
            <a:r>
              <a:rPr lang="en-GB" sz="1000" b="1" noProof="0">
                <a:solidFill>
                  <a:schemeClr val="bg1"/>
                </a:solidFill>
                <a:latin typeface="Arial" panose="020B0604020202020204" pitchFamily="34" charset="0"/>
                <a:cs typeface="Arial" panose="020B0604020202020204" pitchFamily="34" charset="0"/>
              </a:rPr>
              <a:t>Monitor</a:t>
            </a:r>
          </a:p>
        </p:txBody>
      </p:sp>
      <p:sp>
        <p:nvSpPr>
          <p:cNvPr id="25" name="Rectangle 24">
            <a:extLst>
              <a:ext uri="{FF2B5EF4-FFF2-40B4-BE49-F238E27FC236}">
                <a16:creationId xmlns:a16="http://schemas.microsoft.com/office/drawing/2014/main" id="{8111514C-824D-35E6-9938-E892709C40DE}"/>
              </a:ext>
            </a:extLst>
          </p:cNvPr>
          <p:cNvSpPr/>
          <p:nvPr/>
        </p:nvSpPr>
        <p:spPr>
          <a:xfrm>
            <a:off x="1487020" y="1645023"/>
            <a:ext cx="8822392" cy="84268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0" name="Rounded Rectangle 9">
            <a:extLst>
              <a:ext uri="{FF2B5EF4-FFF2-40B4-BE49-F238E27FC236}">
                <a16:creationId xmlns:a16="http://schemas.microsoft.com/office/drawing/2014/main" id="{4AE2BF1B-95DF-327F-91DA-A6175DEF68E2}"/>
              </a:ext>
            </a:extLst>
          </p:cNvPr>
          <p:cNvSpPr/>
          <p:nvPr/>
        </p:nvSpPr>
        <p:spPr>
          <a:xfrm>
            <a:off x="6048888" y="1715406"/>
            <a:ext cx="1208137" cy="275044"/>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Monitor periodically </a:t>
            </a:r>
            <a:br>
              <a:rPr lang="en-GB" sz="700" noProof="0">
                <a:solidFill>
                  <a:schemeClr val="tx1"/>
                </a:solidFill>
                <a:latin typeface="Arial" panose="020B0604020202020204" pitchFamily="34" charset="0"/>
                <a:cs typeface="Arial" panose="020B0604020202020204" pitchFamily="34" charset="0"/>
              </a:rPr>
            </a:br>
            <a:r>
              <a:rPr lang="en-GB" sz="700" noProof="0">
                <a:solidFill>
                  <a:schemeClr val="tx1"/>
                </a:solidFill>
                <a:latin typeface="Arial" panose="020B0604020202020204" pitchFamily="34" charset="0"/>
                <a:cs typeface="Arial" panose="020B0604020202020204" pitchFamily="34" charset="0"/>
              </a:rPr>
              <a:t>during treatment</a:t>
            </a:r>
          </a:p>
        </p:txBody>
      </p:sp>
      <p:sp>
        <p:nvSpPr>
          <p:cNvPr id="11" name="Rounded Rectangle 10">
            <a:extLst>
              <a:ext uri="{FF2B5EF4-FFF2-40B4-BE49-F238E27FC236}">
                <a16:creationId xmlns:a16="http://schemas.microsoft.com/office/drawing/2014/main" id="{B73210B6-0BF1-8D1C-0244-7F9AE38B3E84}"/>
              </a:ext>
            </a:extLst>
          </p:cNvPr>
          <p:cNvSpPr/>
          <p:nvPr/>
        </p:nvSpPr>
        <p:spPr>
          <a:xfrm>
            <a:off x="7525871" y="1715405"/>
            <a:ext cx="1208137" cy="396000"/>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Clinical team should track all symptoms, labs and relevant vitals</a:t>
            </a:r>
          </a:p>
        </p:txBody>
      </p:sp>
      <p:sp>
        <p:nvSpPr>
          <p:cNvPr id="2" name="Rounded Rectangle 1">
            <a:extLst>
              <a:ext uri="{FF2B5EF4-FFF2-40B4-BE49-F238E27FC236}">
                <a16:creationId xmlns:a16="http://schemas.microsoft.com/office/drawing/2014/main" id="{3BA9C933-E4B0-67AB-6D67-EB21A893B21E}"/>
              </a:ext>
            </a:extLst>
          </p:cNvPr>
          <p:cNvSpPr/>
          <p:nvPr/>
        </p:nvSpPr>
        <p:spPr>
          <a:xfrm>
            <a:off x="1559287" y="1715406"/>
            <a:ext cx="1208137" cy="396000"/>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Monitor thyroid function at least monthly during treatment</a:t>
            </a:r>
          </a:p>
        </p:txBody>
      </p:sp>
      <p:sp>
        <p:nvSpPr>
          <p:cNvPr id="8" name="Rounded Rectangle 7">
            <a:extLst>
              <a:ext uri="{FF2B5EF4-FFF2-40B4-BE49-F238E27FC236}">
                <a16:creationId xmlns:a16="http://schemas.microsoft.com/office/drawing/2014/main" id="{A714B581-F768-5263-A62A-E197B6EF7C9A}"/>
              </a:ext>
            </a:extLst>
          </p:cNvPr>
          <p:cNvSpPr/>
          <p:nvPr/>
        </p:nvSpPr>
        <p:spPr>
          <a:xfrm>
            <a:off x="3052769" y="1715406"/>
            <a:ext cx="1208137" cy="699818"/>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Monitor BP after 1 week, then every 2 weeks for the first 2 months, and then at least monthly thereafter during treatment</a:t>
            </a:r>
          </a:p>
        </p:txBody>
      </p:sp>
      <p:sp>
        <p:nvSpPr>
          <p:cNvPr id="9" name="Rounded Rectangle 8">
            <a:extLst>
              <a:ext uri="{FF2B5EF4-FFF2-40B4-BE49-F238E27FC236}">
                <a16:creationId xmlns:a16="http://schemas.microsoft.com/office/drawing/2014/main" id="{89503745-7DB9-9269-AC1C-E7658E3FCD07}"/>
              </a:ext>
            </a:extLst>
          </p:cNvPr>
          <p:cNvSpPr/>
          <p:nvPr/>
        </p:nvSpPr>
        <p:spPr>
          <a:xfrm>
            <a:off x="4550828" y="1715406"/>
            <a:ext cx="1208137" cy="699818"/>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Patients should be alert to first onset of soft bowel movements; clinicians should prescribe antidiarrheals to be utilised as necessary</a:t>
            </a:r>
          </a:p>
        </p:txBody>
      </p:sp>
      <p:sp>
        <p:nvSpPr>
          <p:cNvPr id="17" name="Rounded Rectangle 16">
            <a:extLst>
              <a:ext uri="{FF2B5EF4-FFF2-40B4-BE49-F238E27FC236}">
                <a16:creationId xmlns:a16="http://schemas.microsoft.com/office/drawing/2014/main" id="{65FA399E-27BC-DA8C-A101-DF10DAF9C1AA}"/>
              </a:ext>
            </a:extLst>
          </p:cNvPr>
          <p:cNvSpPr/>
          <p:nvPr/>
        </p:nvSpPr>
        <p:spPr>
          <a:xfrm>
            <a:off x="2978972" y="796177"/>
            <a:ext cx="1362075" cy="279400"/>
          </a:xfrm>
          <a:prstGeom prst="roundRect">
            <a:avLst>
              <a:gd name="adj" fmla="val 2744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gn="ct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Hypertension</a:t>
            </a:r>
          </a:p>
        </p:txBody>
      </p:sp>
      <p:sp>
        <p:nvSpPr>
          <p:cNvPr id="19" name="Rounded Rectangle 18">
            <a:extLst>
              <a:ext uri="{FF2B5EF4-FFF2-40B4-BE49-F238E27FC236}">
                <a16:creationId xmlns:a16="http://schemas.microsoft.com/office/drawing/2014/main" id="{89907D4E-AF15-7E11-9F25-6EF853E81897}"/>
              </a:ext>
            </a:extLst>
          </p:cNvPr>
          <p:cNvSpPr/>
          <p:nvPr/>
        </p:nvSpPr>
        <p:spPr>
          <a:xfrm>
            <a:off x="4470923" y="796177"/>
            <a:ext cx="1362075" cy="279400"/>
          </a:xfrm>
          <a:prstGeom prst="roundRect">
            <a:avLst>
              <a:gd name="adj" fmla="val 2744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0" tIns="36000" rIns="36000" bIns="36000" rtlCol="0" anchor="ctr" anchorCtr="0"/>
          <a:lstStyle/>
          <a:p>
            <a:pPr algn="ctr">
              <a:lnSpc>
                <a:spcPct val="95000"/>
              </a:lnSpc>
              <a:buClr>
                <a:schemeClr val="accent1"/>
              </a:buClr>
            </a:pPr>
            <a:r>
              <a:rPr lang="en-GB" sz="800" b="1" noProof="0">
                <a:solidFill>
                  <a:schemeClr val="tx1"/>
                </a:solidFill>
                <a:latin typeface="Arial" panose="020B0604020202020204" pitchFamily="34" charset="0"/>
                <a:cs typeface="Arial" panose="020B0604020202020204" pitchFamily="34" charset="0"/>
              </a:rPr>
              <a:t>Diarrhoea</a:t>
            </a:r>
          </a:p>
        </p:txBody>
      </p:sp>
      <p:sp>
        <p:nvSpPr>
          <p:cNvPr id="26" name="Triangle 25">
            <a:extLst>
              <a:ext uri="{FF2B5EF4-FFF2-40B4-BE49-F238E27FC236}">
                <a16:creationId xmlns:a16="http://schemas.microsoft.com/office/drawing/2014/main" id="{3AFF3C6A-1856-60D3-430B-D13BA6859A0B}"/>
              </a:ext>
            </a:extLst>
          </p:cNvPr>
          <p:cNvSpPr/>
          <p:nvPr/>
        </p:nvSpPr>
        <p:spPr>
          <a:xfrm flipV="1">
            <a:off x="2042271" y="2487892"/>
            <a:ext cx="238499" cy="14683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7" name="Triangle 26">
            <a:extLst>
              <a:ext uri="{FF2B5EF4-FFF2-40B4-BE49-F238E27FC236}">
                <a16:creationId xmlns:a16="http://schemas.microsoft.com/office/drawing/2014/main" id="{2309CC9B-80EA-AD8C-512C-F04F4AF87F48}"/>
              </a:ext>
            </a:extLst>
          </p:cNvPr>
          <p:cNvSpPr/>
          <p:nvPr/>
        </p:nvSpPr>
        <p:spPr>
          <a:xfrm flipV="1">
            <a:off x="8032376" y="2487892"/>
            <a:ext cx="238499" cy="14683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8" name="Triangle 27">
            <a:extLst>
              <a:ext uri="{FF2B5EF4-FFF2-40B4-BE49-F238E27FC236}">
                <a16:creationId xmlns:a16="http://schemas.microsoft.com/office/drawing/2014/main" id="{282DBD79-6DA2-9663-E201-89E46D6754D8}"/>
              </a:ext>
            </a:extLst>
          </p:cNvPr>
          <p:cNvSpPr/>
          <p:nvPr/>
        </p:nvSpPr>
        <p:spPr>
          <a:xfrm flipV="1">
            <a:off x="3539797" y="2487892"/>
            <a:ext cx="238499" cy="14683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9" name="Triangle 28">
            <a:extLst>
              <a:ext uri="{FF2B5EF4-FFF2-40B4-BE49-F238E27FC236}">
                <a16:creationId xmlns:a16="http://schemas.microsoft.com/office/drawing/2014/main" id="{7387CF7C-85BE-09AD-36F9-9222B6C7C94C}"/>
              </a:ext>
            </a:extLst>
          </p:cNvPr>
          <p:cNvSpPr/>
          <p:nvPr/>
        </p:nvSpPr>
        <p:spPr>
          <a:xfrm flipV="1">
            <a:off x="5037323" y="2487892"/>
            <a:ext cx="238499" cy="14683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2" name="Triangle 31">
            <a:extLst>
              <a:ext uri="{FF2B5EF4-FFF2-40B4-BE49-F238E27FC236}">
                <a16:creationId xmlns:a16="http://schemas.microsoft.com/office/drawing/2014/main" id="{B6FE31F2-2BC6-219D-F44D-7E7337A12E75}"/>
              </a:ext>
            </a:extLst>
          </p:cNvPr>
          <p:cNvSpPr/>
          <p:nvPr/>
        </p:nvSpPr>
        <p:spPr>
          <a:xfrm flipV="1">
            <a:off x="6534849" y="2487892"/>
            <a:ext cx="238499" cy="14683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3" name="Rounded Rectangle 32">
            <a:extLst>
              <a:ext uri="{FF2B5EF4-FFF2-40B4-BE49-F238E27FC236}">
                <a16:creationId xmlns:a16="http://schemas.microsoft.com/office/drawing/2014/main" id="{7768471C-E4E9-1C7A-B4AA-957298532EB3}"/>
              </a:ext>
            </a:extLst>
          </p:cNvPr>
          <p:cNvSpPr/>
          <p:nvPr/>
        </p:nvSpPr>
        <p:spPr>
          <a:xfrm rot="16200000">
            <a:off x="226923" y="3555999"/>
            <a:ext cx="2120154" cy="279400"/>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nchorCtr="0"/>
          <a:lstStyle/>
          <a:p>
            <a:pPr algn="ctr">
              <a:lnSpc>
                <a:spcPct val="95000"/>
              </a:lnSpc>
              <a:buClr>
                <a:schemeClr val="accent1"/>
              </a:buClr>
            </a:pPr>
            <a:r>
              <a:rPr lang="en-GB" sz="1000" b="1" noProof="0">
                <a:solidFill>
                  <a:schemeClr val="bg1"/>
                </a:solidFill>
                <a:latin typeface="Arial" panose="020B0604020202020204" pitchFamily="34" charset="0"/>
                <a:cs typeface="Arial" panose="020B0604020202020204" pitchFamily="34" charset="0"/>
              </a:rPr>
              <a:t>Treat</a:t>
            </a:r>
          </a:p>
        </p:txBody>
      </p:sp>
      <p:sp>
        <p:nvSpPr>
          <p:cNvPr id="34" name="Rectangle 33">
            <a:extLst>
              <a:ext uri="{FF2B5EF4-FFF2-40B4-BE49-F238E27FC236}">
                <a16:creationId xmlns:a16="http://schemas.microsoft.com/office/drawing/2014/main" id="{43B87631-11F3-3BD8-D378-6441F2922B36}"/>
              </a:ext>
            </a:extLst>
          </p:cNvPr>
          <p:cNvSpPr/>
          <p:nvPr/>
        </p:nvSpPr>
        <p:spPr>
          <a:xfrm>
            <a:off x="1487020" y="2635622"/>
            <a:ext cx="8822392" cy="212040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5" name="Rounded Rectangle 34">
            <a:extLst>
              <a:ext uri="{FF2B5EF4-FFF2-40B4-BE49-F238E27FC236}">
                <a16:creationId xmlns:a16="http://schemas.microsoft.com/office/drawing/2014/main" id="{2338BF73-06A9-86BE-8A47-58983238FF59}"/>
              </a:ext>
            </a:extLst>
          </p:cNvPr>
          <p:cNvSpPr/>
          <p:nvPr/>
        </p:nvSpPr>
        <p:spPr>
          <a:xfrm>
            <a:off x="6048888" y="2706004"/>
            <a:ext cx="1208137" cy="830571"/>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If proteinuria ≥2 g/24h (grade ≥2), withhold lenvatinib treatment</a:t>
            </a:r>
          </a:p>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Resume lenvatinib treatment at a lower dose when proteinuria </a:t>
            </a:r>
            <a:r>
              <a:rPr lang="en-GB" sz="700">
                <a:solidFill>
                  <a:schemeClr val="tx1"/>
                </a:solidFill>
                <a:latin typeface="Arial" panose="020B0604020202020204" pitchFamily="34" charset="0"/>
                <a:cs typeface="Arial" panose="020B0604020202020204" pitchFamily="34" charset="0"/>
              </a:rPr>
              <a:t>&lt;</a:t>
            </a:r>
            <a:r>
              <a:rPr lang="en-GB" sz="700" noProof="0">
                <a:solidFill>
                  <a:schemeClr val="tx1"/>
                </a:solidFill>
                <a:latin typeface="Arial" panose="020B0604020202020204" pitchFamily="34" charset="0"/>
                <a:cs typeface="Arial" panose="020B0604020202020204" pitchFamily="34" charset="0"/>
              </a:rPr>
              <a:t>2 g/24h</a:t>
            </a:r>
          </a:p>
        </p:txBody>
      </p:sp>
      <p:sp>
        <p:nvSpPr>
          <p:cNvPr id="36" name="Rounded Rectangle 35">
            <a:extLst>
              <a:ext uri="{FF2B5EF4-FFF2-40B4-BE49-F238E27FC236}">
                <a16:creationId xmlns:a16="http://schemas.microsoft.com/office/drawing/2014/main" id="{AB994AA6-F308-8AB6-2458-EECA67B2F2CD}"/>
              </a:ext>
            </a:extLst>
          </p:cNvPr>
          <p:cNvSpPr/>
          <p:nvPr/>
        </p:nvSpPr>
        <p:spPr>
          <a:xfrm>
            <a:off x="7525871" y="2706005"/>
            <a:ext cx="1208137" cy="820362"/>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Based on severity, follow strategy outlined in </a:t>
            </a:r>
            <a:r>
              <a:rPr lang="en-GB" sz="700" noProof="0">
                <a:solidFill>
                  <a:srgbClr val="0000FF"/>
                </a:solidFill>
                <a:latin typeface="Arial" panose="020B0604020202020204" pitchFamily="34" charset="0"/>
                <a:cs typeface="Arial" panose="020B0604020202020204" pitchFamily="34" charset="0"/>
              </a:rPr>
              <a:t>detailed management algorithm</a:t>
            </a:r>
            <a:r>
              <a:rPr lang="en-GB" sz="700" baseline="30000" noProof="0">
                <a:solidFill>
                  <a:srgbClr val="0000FF"/>
                </a:solidFill>
                <a:latin typeface="Arial" panose="020B0604020202020204" pitchFamily="34" charset="0"/>
                <a:cs typeface="Arial" panose="020B0604020202020204" pitchFamily="34" charset="0"/>
              </a:rPr>
              <a:t>a</a:t>
            </a:r>
            <a:endParaRPr lang="en-GB" sz="700" noProof="0">
              <a:solidFill>
                <a:srgbClr val="0000FF"/>
              </a:solidFill>
              <a:latin typeface="Arial" panose="020B0604020202020204" pitchFamily="34" charset="0"/>
              <a:cs typeface="Arial" panose="020B0604020202020204" pitchFamily="34" charset="0"/>
            </a:endParaRPr>
          </a:p>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Use supportive measures/medication per standard medical practice</a:t>
            </a:r>
          </a:p>
        </p:txBody>
      </p:sp>
      <p:sp>
        <p:nvSpPr>
          <p:cNvPr id="37" name="Rounded Rectangle 36">
            <a:extLst>
              <a:ext uri="{FF2B5EF4-FFF2-40B4-BE49-F238E27FC236}">
                <a16:creationId xmlns:a16="http://schemas.microsoft.com/office/drawing/2014/main" id="{8EEF6A94-0D80-5284-EFD1-119701897F54}"/>
              </a:ext>
            </a:extLst>
          </p:cNvPr>
          <p:cNvSpPr/>
          <p:nvPr/>
        </p:nvSpPr>
        <p:spPr>
          <a:xfrm>
            <a:off x="1559287" y="2706005"/>
            <a:ext cx="1208137" cy="485260"/>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Treat hypothyroidism per standard medical practice (guidance from the lenvatinib label)</a:t>
            </a:r>
          </a:p>
        </p:txBody>
      </p:sp>
      <p:sp>
        <p:nvSpPr>
          <p:cNvPr id="38" name="Rounded Rectangle 37">
            <a:extLst>
              <a:ext uri="{FF2B5EF4-FFF2-40B4-BE49-F238E27FC236}">
                <a16:creationId xmlns:a16="http://schemas.microsoft.com/office/drawing/2014/main" id="{D0D4D647-A20A-2F2A-8CE8-CD72123EA76D}"/>
              </a:ext>
            </a:extLst>
          </p:cNvPr>
          <p:cNvSpPr/>
          <p:nvPr/>
        </p:nvSpPr>
        <p:spPr>
          <a:xfrm>
            <a:off x="3052769" y="2706004"/>
            <a:ext cx="1208137" cy="903641"/>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Withhold lenvatinib for grade 3 hypertension that persists despite optimal antihypertensive therapy</a:t>
            </a:r>
          </a:p>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Resume lenvatinib at reduced dose when hypertension is controlled (≤ grade 2)</a:t>
            </a:r>
          </a:p>
        </p:txBody>
      </p:sp>
      <p:sp>
        <p:nvSpPr>
          <p:cNvPr id="39" name="Rounded Rectangle 38">
            <a:extLst>
              <a:ext uri="{FF2B5EF4-FFF2-40B4-BE49-F238E27FC236}">
                <a16:creationId xmlns:a16="http://schemas.microsoft.com/office/drawing/2014/main" id="{670A4AC3-5C27-D542-4019-F1B6F7D5A89C}"/>
              </a:ext>
            </a:extLst>
          </p:cNvPr>
          <p:cNvSpPr/>
          <p:nvPr/>
        </p:nvSpPr>
        <p:spPr>
          <a:xfrm>
            <a:off x="4550828" y="2706005"/>
            <a:ext cx="1208137" cy="800124"/>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If symptoms of diarrhoea persist despite medical management, and diarrhoea is lenvatinib-related, follow detailed management algorithm</a:t>
            </a:r>
            <a:r>
              <a:rPr lang="en-GB" sz="700" baseline="30000" noProof="0">
                <a:solidFill>
                  <a:schemeClr val="tx1"/>
                </a:solidFill>
                <a:latin typeface="Arial" panose="020B0604020202020204" pitchFamily="34" charset="0"/>
                <a:cs typeface="Arial" panose="020B0604020202020204" pitchFamily="34" charset="0"/>
              </a:rPr>
              <a:t>a</a:t>
            </a:r>
          </a:p>
        </p:txBody>
      </p:sp>
      <p:sp>
        <p:nvSpPr>
          <p:cNvPr id="40" name="Triangle 39">
            <a:extLst>
              <a:ext uri="{FF2B5EF4-FFF2-40B4-BE49-F238E27FC236}">
                <a16:creationId xmlns:a16="http://schemas.microsoft.com/office/drawing/2014/main" id="{4C6E42A5-3E75-43DB-3F44-2A710D74714B}"/>
              </a:ext>
            </a:extLst>
          </p:cNvPr>
          <p:cNvSpPr/>
          <p:nvPr/>
        </p:nvSpPr>
        <p:spPr>
          <a:xfrm flipV="1">
            <a:off x="2042271" y="4751479"/>
            <a:ext cx="238499" cy="146836"/>
          </a:xfrm>
          <a:prstGeom prs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1" name="Triangle 40">
            <a:extLst>
              <a:ext uri="{FF2B5EF4-FFF2-40B4-BE49-F238E27FC236}">
                <a16:creationId xmlns:a16="http://schemas.microsoft.com/office/drawing/2014/main" id="{E4010E63-B068-13AF-0A6D-F05522233F5F}"/>
              </a:ext>
            </a:extLst>
          </p:cNvPr>
          <p:cNvSpPr/>
          <p:nvPr/>
        </p:nvSpPr>
        <p:spPr>
          <a:xfrm flipV="1">
            <a:off x="8032376" y="4751479"/>
            <a:ext cx="238499" cy="146836"/>
          </a:xfrm>
          <a:prstGeom prs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2" name="Triangle 41">
            <a:extLst>
              <a:ext uri="{FF2B5EF4-FFF2-40B4-BE49-F238E27FC236}">
                <a16:creationId xmlns:a16="http://schemas.microsoft.com/office/drawing/2014/main" id="{EC24551B-DC06-3045-D0AD-995053BB2188}"/>
              </a:ext>
            </a:extLst>
          </p:cNvPr>
          <p:cNvSpPr/>
          <p:nvPr/>
        </p:nvSpPr>
        <p:spPr>
          <a:xfrm flipV="1">
            <a:off x="3539797" y="4751479"/>
            <a:ext cx="238499" cy="146836"/>
          </a:xfrm>
          <a:prstGeom prs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3" name="Triangle 42">
            <a:extLst>
              <a:ext uri="{FF2B5EF4-FFF2-40B4-BE49-F238E27FC236}">
                <a16:creationId xmlns:a16="http://schemas.microsoft.com/office/drawing/2014/main" id="{7A39A30C-3E77-97C2-931F-08A048C475A7}"/>
              </a:ext>
            </a:extLst>
          </p:cNvPr>
          <p:cNvSpPr/>
          <p:nvPr/>
        </p:nvSpPr>
        <p:spPr>
          <a:xfrm flipV="1">
            <a:off x="5037323" y="4751479"/>
            <a:ext cx="238499" cy="146836"/>
          </a:xfrm>
          <a:prstGeom prs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4" name="Triangle 43">
            <a:extLst>
              <a:ext uri="{FF2B5EF4-FFF2-40B4-BE49-F238E27FC236}">
                <a16:creationId xmlns:a16="http://schemas.microsoft.com/office/drawing/2014/main" id="{E280C174-E7D4-DCFC-BBEA-88E1A8FAD4BD}"/>
              </a:ext>
            </a:extLst>
          </p:cNvPr>
          <p:cNvSpPr/>
          <p:nvPr/>
        </p:nvSpPr>
        <p:spPr>
          <a:xfrm flipV="1">
            <a:off x="6534849" y="4751479"/>
            <a:ext cx="238499" cy="146836"/>
          </a:xfrm>
          <a:prstGeom prs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5" name="Rounded Rectangle 44">
            <a:extLst>
              <a:ext uri="{FF2B5EF4-FFF2-40B4-BE49-F238E27FC236}">
                <a16:creationId xmlns:a16="http://schemas.microsoft.com/office/drawing/2014/main" id="{60946DEF-9530-09EA-32AE-8A354A2EAAEA}"/>
              </a:ext>
            </a:extLst>
          </p:cNvPr>
          <p:cNvSpPr/>
          <p:nvPr/>
        </p:nvSpPr>
        <p:spPr>
          <a:xfrm>
            <a:off x="4550828" y="3567952"/>
            <a:ext cx="1208137" cy="1116106"/>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If colitis is suspected, prompt work-up and management; consider referral to GI specialist (for grade ≥2 diarrhoea)</a:t>
            </a:r>
          </a:p>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For grade 2 or 3 immune-mediated colitis, withhold pembrolizumab and administer corticosteroids</a:t>
            </a:r>
          </a:p>
        </p:txBody>
      </p:sp>
      <p:sp>
        <p:nvSpPr>
          <p:cNvPr id="47" name="Rounded Rectangle 46">
            <a:extLst>
              <a:ext uri="{FF2B5EF4-FFF2-40B4-BE49-F238E27FC236}">
                <a16:creationId xmlns:a16="http://schemas.microsoft.com/office/drawing/2014/main" id="{82EE8304-6807-B98C-A13C-0109FA935EB8}"/>
              </a:ext>
            </a:extLst>
          </p:cNvPr>
          <p:cNvSpPr/>
          <p:nvPr/>
        </p:nvSpPr>
        <p:spPr>
          <a:xfrm>
            <a:off x="1559287" y="3263151"/>
            <a:ext cx="1208137" cy="999565"/>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Per the pembrolizumab label:</a:t>
            </a:r>
          </a:p>
          <a:p>
            <a:pPr marL="260350" lvl="1" indent="-171450">
              <a:lnSpc>
                <a:spcPct val="95000"/>
              </a:lnSpc>
              <a:buClr>
                <a:schemeClr val="accent1"/>
              </a:buClr>
              <a:buFont typeface="System Font Regular"/>
              <a:buChar char="–"/>
            </a:pPr>
            <a:r>
              <a:rPr lang="en-GB" sz="700" noProof="0">
                <a:solidFill>
                  <a:schemeClr val="tx1"/>
                </a:solidFill>
                <a:latin typeface="Arial" panose="020B0604020202020204" pitchFamily="34" charset="0"/>
                <a:cs typeface="Arial" panose="020B0604020202020204" pitchFamily="34" charset="0"/>
              </a:rPr>
              <a:t>Initiate hormone replacement therapy</a:t>
            </a:r>
          </a:p>
          <a:p>
            <a:pPr marL="260350" lvl="1" indent="-171450">
              <a:lnSpc>
                <a:spcPct val="95000"/>
              </a:lnSpc>
              <a:buClr>
                <a:schemeClr val="accent1"/>
              </a:buClr>
              <a:buFont typeface="System Font Regular"/>
              <a:buChar char="–"/>
            </a:pPr>
            <a:r>
              <a:rPr lang="en-GB" sz="700" noProof="0">
                <a:solidFill>
                  <a:schemeClr val="tx1"/>
                </a:solidFill>
                <a:latin typeface="Arial" panose="020B0604020202020204" pitchFamily="34" charset="0"/>
                <a:cs typeface="Arial" panose="020B0604020202020204" pitchFamily="34" charset="0"/>
              </a:rPr>
              <a:t>Withhold treatment for grade 3-4 endocrinopathies (until patients are clinically stable)</a:t>
            </a:r>
          </a:p>
        </p:txBody>
      </p:sp>
      <p:sp>
        <p:nvSpPr>
          <p:cNvPr id="48" name="Rounded Rectangle 47">
            <a:extLst>
              <a:ext uri="{FF2B5EF4-FFF2-40B4-BE49-F238E27FC236}">
                <a16:creationId xmlns:a16="http://schemas.microsoft.com/office/drawing/2014/main" id="{67BA10B1-F9A2-C77F-1E53-76588166B5A3}"/>
              </a:ext>
            </a:extLst>
          </p:cNvPr>
          <p:cNvSpPr/>
          <p:nvPr/>
        </p:nvSpPr>
        <p:spPr>
          <a:xfrm rot="16200000">
            <a:off x="691200" y="5347680"/>
            <a:ext cx="1191600" cy="2794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nchorCtr="0"/>
          <a:lstStyle/>
          <a:p>
            <a:pPr algn="ctr">
              <a:lnSpc>
                <a:spcPct val="95000"/>
              </a:lnSpc>
              <a:buClr>
                <a:schemeClr val="accent1"/>
              </a:buClr>
            </a:pPr>
            <a:r>
              <a:rPr lang="en-GB" sz="1000" b="1" noProof="0">
                <a:solidFill>
                  <a:schemeClr val="bg1"/>
                </a:solidFill>
                <a:latin typeface="Arial" panose="020B0604020202020204" pitchFamily="34" charset="0"/>
                <a:cs typeface="Arial" panose="020B0604020202020204" pitchFamily="34" charset="0"/>
              </a:rPr>
              <a:t>Discontinue</a:t>
            </a:r>
          </a:p>
        </p:txBody>
      </p:sp>
      <p:sp>
        <p:nvSpPr>
          <p:cNvPr id="49" name="Rectangle 48">
            <a:extLst>
              <a:ext uri="{FF2B5EF4-FFF2-40B4-BE49-F238E27FC236}">
                <a16:creationId xmlns:a16="http://schemas.microsoft.com/office/drawing/2014/main" id="{5713224A-972D-DED3-749E-F00E32E6A67B}"/>
              </a:ext>
            </a:extLst>
          </p:cNvPr>
          <p:cNvSpPr/>
          <p:nvPr/>
        </p:nvSpPr>
        <p:spPr>
          <a:xfrm>
            <a:off x="1487020" y="4891580"/>
            <a:ext cx="8822392" cy="119097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0" name="Rounded Rectangle 49">
            <a:extLst>
              <a:ext uri="{FF2B5EF4-FFF2-40B4-BE49-F238E27FC236}">
                <a16:creationId xmlns:a16="http://schemas.microsoft.com/office/drawing/2014/main" id="{4B597960-7F8E-7E2F-F8A2-59BA149F7B0C}"/>
              </a:ext>
            </a:extLst>
          </p:cNvPr>
          <p:cNvSpPr/>
          <p:nvPr/>
        </p:nvSpPr>
        <p:spPr>
          <a:xfrm>
            <a:off x="6048888" y="4961962"/>
            <a:ext cx="1208137" cy="396000"/>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Discontinue lenvatinib treatment for nephrotic syndrome</a:t>
            </a:r>
          </a:p>
        </p:txBody>
      </p:sp>
      <p:sp>
        <p:nvSpPr>
          <p:cNvPr id="51" name="Rounded Rectangle 50">
            <a:extLst>
              <a:ext uri="{FF2B5EF4-FFF2-40B4-BE49-F238E27FC236}">
                <a16:creationId xmlns:a16="http://schemas.microsoft.com/office/drawing/2014/main" id="{35D37599-1E5A-4A0A-B258-6D3452A40652}"/>
              </a:ext>
            </a:extLst>
          </p:cNvPr>
          <p:cNvSpPr/>
          <p:nvPr/>
        </p:nvSpPr>
        <p:spPr>
          <a:xfrm>
            <a:off x="7525871" y="4961962"/>
            <a:ext cx="1208137" cy="472047"/>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Based on severity, follow strategy outlined in </a:t>
            </a:r>
            <a:r>
              <a:rPr lang="en-GB" sz="700" noProof="0">
                <a:solidFill>
                  <a:srgbClr val="0000FF"/>
                </a:solidFill>
                <a:latin typeface="Arial" panose="020B0604020202020204" pitchFamily="34" charset="0"/>
                <a:cs typeface="Arial" panose="020B0604020202020204" pitchFamily="34" charset="0"/>
              </a:rPr>
              <a:t>detailed management algorithm</a:t>
            </a:r>
            <a:r>
              <a:rPr lang="en-GB" sz="700" baseline="30000" noProof="0">
                <a:solidFill>
                  <a:srgbClr val="0000FF"/>
                </a:solidFill>
                <a:latin typeface="Arial" panose="020B0604020202020204" pitchFamily="34" charset="0"/>
                <a:cs typeface="Arial" panose="020B0604020202020204" pitchFamily="34" charset="0"/>
              </a:rPr>
              <a:t>a</a:t>
            </a:r>
          </a:p>
        </p:txBody>
      </p:sp>
      <p:sp>
        <p:nvSpPr>
          <p:cNvPr id="52" name="Rounded Rectangle 51">
            <a:extLst>
              <a:ext uri="{FF2B5EF4-FFF2-40B4-BE49-F238E27FC236}">
                <a16:creationId xmlns:a16="http://schemas.microsoft.com/office/drawing/2014/main" id="{154BD799-8479-0A34-0A8D-97DB60C238CE}"/>
              </a:ext>
            </a:extLst>
          </p:cNvPr>
          <p:cNvSpPr/>
          <p:nvPr/>
        </p:nvSpPr>
        <p:spPr>
          <a:xfrm>
            <a:off x="1559287" y="4961962"/>
            <a:ext cx="1208137" cy="591671"/>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If clinical stability is not reached, permanently discontinue pembrolizumab, based </a:t>
            </a:r>
            <a:br>
              <a:rPr lang="en-GB" sz="700" noProof="0">
                <a:solidFill>
                  <a:schemeClr val="tx1"/>
                </a:solidFill>
                <a:latin typeface="Arial" panose="020B0604020202020204" pitchFamily="34" charset="0"/>
                <a:cs typeface="Arial" panose="020B0604020202020204" pitchFamily="34" charset="0"/>
              </a:rPr>
            </a:br>
            <a:r>
              <a:rPr lang="en-GB" sz="700" noProof="0">
                <a:solidFill>
                  <a:schemeClr val="tx1"/>
                </a:solidFill>
                <a:latin typeface="Arial" panose="020B0604020202020204" pitchFamily="34" charset="0"/>
                <a:cs typeface="Arial" panose="020B0604020202020204" pitchFamily="34" charset="0"/>
              </a:rPr>
              <a:t>on severity</a:t>
            </a:r>
          </a:p>
        </p:txBody>
      </p:sp>
      <p:sp>
        <p:nvSpPr>
          <p:cNvPr id="53" name="Rounded Rectangle 52">
            <a:extLst>
              <a:ext uri="{FF2B5EF4-FFF2-40B4-BE49-F238E27FC236}">
                <a16:creationId xmlns:a16="http://schemas.microsoft.com/office/drawing/2014/main" id="{A8083B1C-7F81-1822-65FB-F238009791D0}"/>
              </a:ext>
            </a:extLst>
          </p:cNvPr>
          <p:cNvSpPr/>
          <p:nvPr/>
        </p:nvSpPr>
        <p:spPr>
          <a:xfrm>
            <a:off x="3052769" y="4961962"/>
            <a:ext cx="1208137" cy="394449"/>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Permanently discontinue lenvatinib for grade 4 hypertension</a:t>
            </a:r>
          </a:p>
        </p:txBody>
      </p:sp>
      <p:sp>
        <p:nvSpPr>
          <p:cNvPr id="54" name="Rounded Rectangle 53">
            <a:extLst>
              <a:ext uri="{FF2B5EF4-FFF2-40B4-BE49-F238E27FC236}">
                <a16:creationId xmlns:a16="http://schemas.microsoft.com/office/drawing/2014/main" id="{63E66F11-2C14-25F0-F763-ADD80EA0993E}"/>
              </a:ext>
            </a:extLst>
          </p:cNvPr>
          <p:cNvSpPr/>
          <p:nvPr/>
        </p:nvSpPr>
        <p:spPr>
          <a:xfrm>
            <a:off x="4550828" y="4961963"/>
            <a:ext cx="1208137" cy="396000"/>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Discontinue lenvatinib treatment for grade 4 diarrhoea</a:t>
            </a:r>
          </a:p>
        </p:txBody>
      </p:sp>
      <p:sp>
        <p:nvSpPr>
          <p:cNvPr id="55" name="Rounded Rectangle 54">
            <a:extLst>
              <a:ext uri="{FF2B5EF4-FFF2-40B4-BE49-F238E27FC236}">
                <a16:creationId xmlns:a16="http://schemas.microsoft.com/office/drawing/2014/main" id="{C163914F-D1F1-6DDF-4682-257061A5C997}"/>
              </a:ext>
            </a:extLst>
          </p:cNvPr>
          <p:cNvSpPr/>
          <p:nvPr/>
        </p:nvSpPr>
        <p:spPr>
          <a:xfrm>
            <a:off x="4550828" y="5414682"/>
            <a:ext cx="1208137" cy="596152"/>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For recurrent grade 3 or grade 4 immune-mediated colitis, permanently discontinue pembrolizumab</a:t>
            </a:r>
          </a:p>
        </p:txBody>
      </p:sp>
      <p:sp>
        <p:nvSpPr>
          <p:cNvPr id="56" name="Rounded Rectangle 55">
            <a:extLst>
              <a:ext uri="{FF2B5EF4-FFF2-40B4-BE49-F238E27FC236}">
                <a16:creationId xmlns:a16="http://schemas.microsoft.com/office/drawing/2014/main" id="{C5F94E99-99F3-604F-7A43-1D1220FB38F8}"/>
              </a:ext>
            </a:extLst>
          </p:cNvPr>
          <p:cNvSpPr/>
          <p:nvPr/>
        </p:nvSpPr>
        <p:spPr>
          <a:xfrm>
            <a:off x="9023108" y="4961963"/>
            <a:ext cx="1208137" cy="277907"/>
          </a:xfrm>
          <a:prstGeom prst="roundRect">
            <a:avLst>
              <a:gd name="adj" fmla="val 6986"/>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28800" rIns="36000" bIns="36000" rtlCol="0" anchor="t" anchorCtr="0"/>
          <a:lstStyle/>
          <a:p>
            <a:pPr marL="88900" indent="-88900">
              <a:lnSpc>
                <a:spcPct val="95000"/>
              </a:lnSpc>
              <a:buClr>
                <a:schemeClr val="accent1"/>
              </a:buClr>
              <a:buFont typeface="Arial" panose="020B0604020202020204" pitchFamily="34" charset="0"/>
              <a:buChar char="•"/>
            </a:pPr>
            <a:r>
              <a:rPr lang="en-GB" sz="700" noProof="0">
                <a:solidFill>
                  <a:schemeClr val="tx1"/>
                </a:solidFill>
                <a:latin typeface="Arial" panose="020B0604020202020204" pitchFamily="34" charset="0"/>
                <a:cs typeface="Arial" panose="020B0604020202020204" pitchFamily="34" charset="0"/>
              </a:rPr>
              <a:t>Discontinue lenvatinib treatment for any-grade</a:t>
            </a:r>
          </a:p>
        </p:txBody>
      </p:sp>
      <p:sp>
        <p:nvSpPr>
          <p:cNvPr id="59" name="Graphic 57">
            <a:extLst>
              <a:ext uri="{FF2B5EF4-FFF2-40B4-BE49-F238E27FC236}">
                <a16:creationId xmlns:a16="http://schemas.microsoft.com/office/drawing/2014/main" id="{1764DDA6-4308-98B2-124A-C6A484EC2237}"/>
              </a:ext>
            </a:extLst>
          </p:cNvPr>
          <p:cNvSpPr>
            <a:spLocks noChangeAspect="1"/>
          </p:cNvSpPr>
          <p:nvPr/>
        </p:nvSpPr>
        <p:spPr>
          <a:xfrm>
            <a:off x="1663975" y="871294"/>
            <a:ext cx="134995" cy="126908"/>
          </a:xfrm>
          <a:custGeom>
            <a:avLst/>
            <a:gdLst>
              <a:gd name="connsiteX0" fmla="*/ 122949 w 512246"/>
              <a:gd name="connsiteY0" fmla="*/ 331003 h 481556"/>
              <a:gd name="connsiteX1" fmla="*/ 100423 w 512246"/>
              <a:gd name="connsiteY1" fmla="*/ 349373 h 481556"/>
              <a:gd name="connsiteX2" fmla="*/ 99472 w 512246"/>
              <a:gd name="connsiteY2" fmla="*/ 349373 h 481556"/>
              <a:gd name="connsiteX3" fmla="*/ 119813 w 512246"/>
              <a:gd name="connsiteY3" fmla="*/ 373644 h 481556"/>
              <a:gd name="connsiteX4" fmla="*/ 126751 w 512246"/>
              <a:gd name="connsiteY4" fmla="*/ 372121 h 481556"/>
              <a:gd name="connsiteX5" fmla="*/ 122949 w 512246"/>
              <a:gd name="connsiteY5" fmla="*/ 331003 h 481556"/>
              <a:gd name="connsiteX6" fmla="*/ 401157 w 512246"/>
              <a:gd name="connsiteY6" fmla="*/ 22048 h 481556"/>
              <a:gd name="connsiteX7" fmla="*/ 389466 w 512246"/>
              <a:gd name="connsiteY7" fmla="*/ 35278 h 481556"/>
              <a:gd name="connsiteX8" fmla="*/ 386329 w 512246"/>
              <a:gd name="connsiteY8" fmla="*/ 40133 h 481556"/>
              <a:gd name="connsiteX9" fmla="*/ 419311 w 512246"/>
              <a:gd name="connsiteY9" fmla="*/ 48699 h 481556"/>
              <a:gd name="connsiteX10" fmla="*/ 442883 w 512246"/>
              <a:gd name="connsiteY10" fmla="*/ 37753 h 481556"/>
              <a:gd name="connsiteX11" fmla="*/ 426059 w 512246"/>
              <a:gd name="connsiteY11" fmla="*/ 7486 h 481556"/>
              <a:gd name="connsiteX12" fmla="*/ 401252 w 512246"/>
              <a:gd name="connsiteY12" fmla="*/ 22048 h 481556"/>
              <a:gd name="connsiteX13" fmla="*/ 383477 w 512246"/>
              <a:gd name="connsiteY13" fmla="*/ 45082 h 481556"/>
              <a:gd name="connsiteX14" fmla="*/ 374448 w 512246"/>
              <a:gd name="connsiteY14" fmla="*/ 102476 h 481556"/>
              <a:gd name="connsiteX15" fmla="*/ 376254 w 512246"/>
              <a:gd name="connsiteY15" fmla="*/ 103808 h 481556"/>
              <a:gd name="connsiteX16" fmla="*/ 386424 w 512246"/>
              <a:gd name="connsiteY16" fmla="*/ 83916 h 481556"/>
              <a:gd name="connsiteX17" fmla="*/ 383382 w 512246"/>
              <a:gd name="connsiteY17" fmla="*/ 45082 h 481556"/>
              <a:gd name="connsiteX18" fmla="*/ 374638 w 512246"/>
              <a:gd name="connsiteY18" fmla="*/ 108948 h 481556"/>
              <a:gd name="connsiteX19" fmla="*/ 369125 w 512246"/>
              <a:gd name="connsiteY19" fmla="*/ 129888 h 481556"/>
              <a:gd name="connsiteX20" fmla="*/ 372547 w 512246"/>
              <a:gd name="connsiteY20" fmla="*/ 137312 h 481556"/>
              <a:gd name="connsiteX21" fmla="*/ 374638 w 512246"/>
              <a:gd name="connsiteY21" fmla="*/ 108853 h 481556"/>
              <a:gd name="connsiteX22" fmla="*/ 365798 w 512246"/>
              <a:gd name="connsiteY22" fmla="*/ 134837 h 481556"/>
              <a:gd name="connsiteX23" fmla="*/ 354678 w 512246"/>
              <a:gd name="connsiteY23" fmla="*/ 141976 h 481556"/>
              <a:gd name="connsiteX24" fmla="*/ 352016 w 512246"/>
              <a:gd name="connsiteY24" fmla="*/ 142547 h 481556"/>
              <a:gd name="connsiteX25" fmla="*/ 351636 w 512246"/>
              <a:gd name="connsiteY25" fmla="*/ 142166 h 481556"/>
              <a:gd name="connsiteX26" fmla="*/ 350781 w 512246"/>
              <a:gd name="connsiteY26" fmla="*/ 149209 h 481556"/>
              <a:gd name="connsiteX27" fmla="*/ 363232 w 512246"/>
              <a:gd name="connsiteY27" fmla="*/ 155015 h 481556"/>
              <a:gd name="connsiteX28" fmla="*/ 365703 w 512246"/>
              <a:gd name="connsiteY28" fmla="*/ 134837 h 481556"/>
              <a:gd name="connsiteX29" fmla="*/ 346694 w 512246"/>
              <a:gd name="connsiteY29" fmla="*/ 137883 h 481556"/>
              <a:gd name="connsiteX30" fmla="*/ 334337 w 512246"/>
              <a:gd name="connsiteY30" fmla="*/ 130078 h 481556"/>
              <a:gd name="connsiteX31" fmla="*/ 336904 w 512246"/>
              <a:gd name="connsiteY31" fmla="*/ 148828 h 481556"/>
              <a:gd name="connsiteX32" fmla="*/ 338139 w 512246"/>
              <a:gd name="connsiteY32" fmla="*/ 150637 h 481556"/>
              <a:gd name="connsiteX33" fmla="*/ 346599 w 512246"/>
              <a:gd name="connsiteY33" fmla="*/ 138835 h 481556"/>
              <a:gd name="connsiteX34" fmla="*/ 346789 w 512246"/>
              <a:gd name="connsiteY34" fmla="*/ 137883 h 481556"/>
              <a:gd name="connsiteX35" fmla="*/ 329585 w 512246"/>
              <a:gd name="connsiteY35" fmla="*/ 128079 h 481556"/>
              <a:gd name="connsiteX36" fmla="*/ 327874 w 512246"/>
              <a:gd name="connsiteY36" fmla="*/ 127603 h 481556"/>
              <a:gd name="connsiteX37" fmla="*/ 312761 w 512246"/>
              <a:gd name="connsiteY37" fmla="*/ 128079 h 481556"/>
              <a:gd name="connsiteX38" fmla="*/ 328539 w 512246"/>
              <a:gd name="connsiteY38" fmla="*/ 136074 h 481556"/>
              <a:gd name="connsiteX39" fmla="*/ 329585 w 512246"/>
              <a:gd name="connsiteY39" fmla="*/ 128079 h 481556"/>
              <a:gd name="connsiteX40" fmla="*/ 308864 w 512246"/>
              <a:gd name="connsiteY40" fmla="*/ 131696 h 481556"/>
              <a:gd name="connsiteX41" fmla="*/ 305918 w 512246"/>
              <a:gd name="connsiteY41" fmla="*/ 140643 h 481556"/>
              <a:gd name="connsiteX42" fmla="*/ 315328 w 512246"/>
              <a:gd name="connsiteY42" fmla="*/ 155777 h 481556"/>
              <a:gd name="connsiteX43" fmla="*/ 332912 w 512246"/>
              <a:gd name="connsiteY43" fmla="*/ 152065 h 481556"/>
              <a:gd name="connsiteX44" fmla="*/ 329015 w 512246"/>
              <a:gd name="connsiteY44" fmla="*/ 141404 h 481556"/>
              <a:gd name="connsiteX45" fmla="*/ 308864 w 512246"/>
              <a:gd name="connsiteY45" fmla="*/ 131601 h 481556"/>
              <a:gd name="connsiteX46" fmla="*/ 306393 w 512246"/>
              <a:gd name="connsiteY46" fmla="*/ 151018 h 481556"/>
              <a:gd name="connsiteX47" fmla="*/ 307534 w 512246"/>
              <a:gd name="connsiteY47" fmla="*/ 157204 h 481556"/>
              <a:gd name="connsiteX48" fmla="*/ 308009 w 512246"/>
              <a:gd name="connsiteY48" fmla="*/ 159013 h 481556"/>
              <a:gd name="connsiteX49" fmla="*/ 307248 w 512246"/>
              <a:gd name="connsiteY49" fmla="*/ 160536 h 481556"/>
              <a:gd name="connsiteX50" fmla="*/ 310670 w 512246"/>
              <a:gd name="connsiteY50" fmla="*/ 181095 h 481556"/>
              <a:gd name="connsiteX51" fmla="*/ 329300 w 512246"/>
              <a:gd name="connsiteY51" fmla="*/ 191945 h 481556"/>
              <a:gd name="connsiteX52" fmla="*/ 325498 w 512246"/>
              <a:gd name="connsiteY52" fmla="*/ 170149 h 481556"/>
              <a:gd name="connsiteX53" fmla="*/ 325308 w 512246"/>
              <a:gd name="connsiteY53" fmla="*/ 169863 h 481556"/>
              <a:gd name="connsiteX54" fmla="*/ 306298 w 512246"/>
              <a:gd name="connsiteY54" fmla="*/ 150922 h 481556"/>
              <a:gd name="connsiteX55" fmla="*/ 305728 w 512246"/>
              <a:gd name="connsiteY55" fmla="*/ 189756 h 481556"/>
              <a:gd name="connsiteX56" fmla="*/ 261150 w 512246"/>
              <a:gd name="connsiteY56" fmla="*/ 200987 h 481556"/>
              <a:gd name="connsiteX57" fmla="*/ 259059 w 512246"/>
              <a:gd name="connsiteY57" fmla="*/ 203843 h 481556"/>
              <a:gd name="connsiteX58" fmla="*/ 259724 w 512246"/>
              <a:gd name="connsiteY58" fmla="*/ 219357 h 481556"/>
              <a:gd name="connsiteX59" fmla="*/ 259724 w 512246"/>
              <a:gd name="connsiteY59" fmla="*/ 219547 h 481556"/>
              <a:gd name="connsiteX60" fmla="*/ 292991 w 512246"/>
              <a:gd name="connsiteY60" fmla="*/ 230969 h 481556"/>
              <a:gd name="connsiteX61" fmla="*/ 300785 w 512246"/>
              <a:gd name="connsiteY61" fmla="*/ 228114 h 481556"/>
              <a:gd name="connsiteX62" fmla="*/ 305538 w 512246"/>
              <a:gd name="connsiteY62" fmla="*/ 189851 h 481556"/>
              <a:gd name="connsiteX63" fmla="*/ 254021 w 512246"/>
              <a:gd name="connsiteY63" fmla="*/ 202320 h 481556"/>
              <a:gd name="connsiteX64" fmla="*/ 253166 w 512246"/>
              <a:gd name="connsiteY64" fmla="*/ 201273 h 481556"/>
              <a:gd name="connsiteX65" fmla="*/ 219138 w 512246"/>
              <a:gd name="connsiteY65" fmla="*/ 188519 h 481556"/>
              <a:gd name="connsiteX66" fmla="*/ 211630 w 512246"/>
              <a:gd name="connsiteY66" fmla="*/ 196990 h 481556"/>
              <a:gd name="connsiteX67" fmla="*/ 193380 w 512246"/>
              <a:gd name="connsiteY67" fmla="*/ 214217 h 481556"/>
              <a:gd name="connsiteX68" fmla="*/ 201554 w 512246"/>
              <a:gd name="connsiteY68" fmla="*/ 247245 h 481556"/>
              <a:gd name="connsiteX69" fmla="*/ 199558 w 512246"/>
              <a:gd name="connsiteY69" fmla="*/ 250005 h 481556"/>
              <a:gd name="connsiteX70" fmla="*/ 201079 w 512246"/>
              <a:gd name="connsiteY70" fmla="*/ 249434 h 481556"/>
              <a:gd name="connsiteX71" fmla="*/ 201649 w 512246"/>
              <a:gd name="connsiteY71" fmla="*/ 249434 h 481556"/>
              <a:gd name="connsiteX72" fmla="*/ 213721 w 512246"/>
              <a:gd name="connsiteY72" fmla="*/ 244770 h 481556"/>
              <a:gd name="connsiteX73" fmla="*/ 213721 w 512246"/>
              <a:gd name="connsiteY73" fmla="*/ 244770 h 481556"/>
              <a:gd name="connsiteX74" fmla="*/ 215051 w 512246"/>
              <a:gd name="connsiteY74" fmla="*/ 244294 h 481556"/>
              <a:gd name="connsiteX75" fmla="*/ 246322 w 512246"/>
              <a:gd name="connsiteY75" fmla="*/ 239916 h 481556"/>
              <a:gd name="connsiteX76" fmla="*/ 248794 w 512246"/>
              <a:gd name="connsiteY76" fmla="*/ 238774 h 481556"/>
              <a:gd name="connsiteX77" fmla="*/ 252025 w 512246"/>
              <a:gd name="connsiteY77" fmla="*/ 234681 h 481556"/>
              <a:gd name="connsiteX78" fmla="*/ 253736 w 512246"/>
              <a:gd name="connsiteY78" fmla="*/ 202129 h 481556"/>
              <a:gd name="connsiteX79" fmla="*/ 213816 w 512246"/>
              <a:gd name="connsiteY79" fmla="*/ 187567 h 481556"/>
              <a:gd name="connsiteX80" fmla="*/ 213055 w 512246"/>
              <a:gd name="connsiteY80" fmla="*/ 184902 h 481556"/>
              <a:gd name="connsiteX81" fmla="*/ 172469 w 512246"/>
              <a:gd name="connsiteY81" fmla="*/ 147686 h 481556"/>
              <a:gd name="connsiteX82" fmla="*/ 168668 w 512246"/>
              <a:gd name="connsiteY82" fmla="*/ 147686 h 481556"/>
              <a:gd name="connsiteX83" fmla="*/ 159448 w 512246"/>
              <a:gd name="connsiteY83" fmla="*/ 156538 h 481556"/>
              <a:gd name="connsiteX84" fmla="*/ 152414 w 512246"/>
              <a:gd name="connsiteY84" fmla="*/ 161487 h 481556"/>
              <a:gd name="connsiteX85" fmla="*/ 170473 w 512246"/>
              <a:gd name="connsiteY85" fmla="*/ 206317 h 481556"/>
              <a:gd name="connsiteX86" fmla="*/ 169713 w 512246"/>
              <a:gd name="connsiteY86" fmla="*/ 211457 h 481556"/>
              <a:gd name="connsiteX87" fmla="*/ 204691 w 512246"/>
              <a:gd name="connsiteY87" fmla="*/ 195752 h 481556"/>
              <a:gd name="connsiteX88" fmla="*/ 213721 w 512246"/>
              <a:gd name="connsiteY88" fmla="*/ 187567 h 481556"/>
              <a:gd name="connsiteX89" fmla="*/ 167337 w 512246"/>
              <a:gd name="connsiteY89" fmla="*/ 142261 h 481556"/>
              <a:gd name="connsiteX90" fmla="*/ 128272 w 512246"/>
              <a:gd name="connsiteY90" fmla="*/ 99811 h 481556"/>
              <a:gd name="connsiteX91" fmla="*/ 121904 w 512246"/>
              <a:gd name="connsiteY91" fmla="*/ 97526 h 481556"/>
              <a:gd name="connsiteX92" fmla="*/ 103559 w 512246"/>
              <a:gd name="connsiteY92" fmla="*/ 127984 h 481556"/>
              <a:gd name="connsiteX93" fmla="*/ 149468 w 512246"/>
              <a:gd name="connsiteY93" fmla="*/ 156348 h 481556"/>
              <a:gd name="connsiteX94" fmla="*/ 153175 w 512246"/>
              <a:gd name="connsiteY94" fmla="*/ 156348 h 481556"/>
              <a:gd name="connsiteX95" fmla="*/ 167337 w 512246"/>
              <a:gd name="connsiteY95" fmla="*/ 142356 h 481556"/>
              <a:gd name="connsiteX96" fmla="*/ 123139 w 512246"/>
              <a:gd name="connsiteY96" fmla="*/ 87247 h 481556"/>
              <a:gd name="connsiteX97" fmla="*/ 91108 w 512246"/>
              <a:gd name="connsiteY97" fmla="*/ 12911 h 481556"/>
              <a:gd name="connsiteX98" fmla="*/ 90728 w 512246"/>
              <a:gd name="connsiteY98" fmla="*/ 12626 h 481556"/>
              <a:gd name="connsiteX99" fmla="*/ 90347 w 512246"/>
              <a:gd name="connsiteY99" fmla="*/ 12245 h 481556"/>
              <a:gd name="connsiteX100" fmla="*/ 65540 w 512246"/>
              <a:gd name="connsiteY100" fmla="*/ 347 h 481556"/>
              <a:gd name="connsiteX101" fmla="*/ 45294 w 512246"/>
              <a:gd name="connsiteY101" fmla="*/ 21001 h 481556"/>
              <a:gd name="connsiteX102" fmla="*/ 44914 w 512246"/>
              <a:gd name="connsiteY102" fmla="*/ 21858 h 481556"/>
              <a:gd name="connsiteX103" fmla="*/ 44344 w 512246"/>
              <a:gd name="connsiteY103" fmla="*/ 22429 h 481556"/>
              <a:gd name="connsiteX104" fmla="*/ 33603 w 512246"/>
              <a:gd name="connsiteY104" fmla="*/ 59930 h 481556"/>
              <a:gd name="connsiteX105" fmla="*/ 34079 w 512246"/>
              <a:gd name="connsiteY105" fmla="*/ 59740 h 481556"/>
              <a:gd name="connsiteX106" fmla="*/ 36550 w 512246"/>
              <a:gd name="connsiteY106" fmla="*/ 60977 h 481556"/>
              <a:gd name="connsiteX107" fmla="*/ 67631 w 512246"/>
              <a:gd name="connsiteY107" fmla="*/ 32423 h 481556"/>
              <a:gd name="connsiteX108" fmla="*/ 96621 w 512246"/>
              <a:gd name="connsiteY108" fmla="*/ 54410 h 481556"/>
              <a:gd name="connsiteX109" fmla="*/ 116011 w 512246"/>
              <a:gd name="connsiteY109" fmla="*/ 67735 h 481556"/>
              <a:gd name="connsiteX110" fmla="*/ 123234 w 512246"/>
              <a:gd name="connsiteY110" fmla="*/ 87056 h 481556"/>
              <a:gd name="connsiteX111" fmla="*/ 32368 w 512246"/>
              <a:gd name="connsiteY111" fmla="*/ 65736 h 481556"/>
              <a:gd name="connsiteX112" fmla="*/ 30942 w 512246"/>
              <a:gd name="connsiteY112" fmla="*/ 66593 h 481556"/>
              <a:gd name="connsiteX113" fmla="*/ 15259 w 512246"/>
              <a:gd name="connsiteY113" fmla="*/ 98097 h 481556"/>
              <a:gd name="connsiteX114" fmla="*/ 37405 w 512246"/>
              <a:gd name="connsiteY114" fmla="*/ 83916 h 481556"/>
              <a:gd name="connsiteX115" fmla="*/ 32368 w 512246"/>
              <a:gd name="connsiteY115" fmla="*/ 65736 h 481556"/>
              <a:gd name="connsiteX116" fmla="*/ 14214 w 512246"/>
              <a:gd name="connsiteY116" fmla="*/ 103523 h 481556"/>
              <a:gd name="connsiteX117" fmla="*/ 13928 w 512246"/>
              <a:gd name="connsiteY117" fmla="*/ 103808 h 481556"/>
              <a:gd name="connsiteX118" fmla="*/ 11647 w 512246"/>
              <a:gd name="connsiteY118" fmla="*/ 106473 h 481556"/>
              <a:gd name="connsiteX119" fmla="*/ 4424 w 512246"/>
              <a:gd name="connsiteY119" fmla="*/ 119894 h 481556"/>
              <a:gd name="connsiteX120" fmla="*/ 6895 w 512246"/>
              <a:gd name="connsiteY120" fmla="*/ 141785 h 481556"/>
              <a:gd name="connsiteX121" fmla="*/ 18681 w 512246"/>
              <a:gd name="connsiteY121" fmla="*/ 144355 h 481556"/>
              <a:gd name="connsiteX122" fmla="*/ 26000 w 512246"/>
              <a:gd name="connsiteY122" fmla="*/ 107711 h 481556"/>
              <a:gd name="connsiteX123" fmla="*/ 14214 w 512246"/>
              <a:gd name="connsiteY123" fmla="*/ 103523 h 481556"/>
              <a:gd name="connsiteX124" fmla="*/ 7655 w 512246"/>
              <a:gd name="connsiteY124" fmla="*/ 147210 h 481556"/>
              <a:gd name="connsiteX125" fmla="*/ 6515 w 512246"/>
              <a:gd name="connsiteY125" fmla="*/ 148543 h 481556"/>
              <a:gd name="connsiteX126" fmla="*/ 4328 w 512246"/>
              <a:gd name="connsiteY126" fmla="*/ 183093 h 481556"/>
              <a:gd name="connsiteX127" fmla="*/ 35314 w 512246"/>
              <a:gd name="connsiteY127" fmla="*/ 202225 h 481556"/>
              <a:gd name="connsiteX128" fmla="*/ 30087 w 512246"/>
              <a:gd name="connsiteY128" fmla="*/ 175003 h 481556"/>
              <a:gd name="connsiteX129" fmla="*/ 7560 w 512246"/>
              <a:gd name="connsiteY129" fmla="*/ 147210 h 481556"/>
              <a:gd name="connsiteX130" fmla="*/ 4519 w 512246"/>
              <a:gd name="connsiteY130" fmla="*/ 190232 h 481556"/>
              <a:gd name="connsiteX131" fmla="*/ 5279 w 512246"/>
              <a:gd name="connsiteY131" fmla="*/ 233920 h 481556"/>
              <a:gd name="connsiteX132" fmla="*/ 7465 w 512246"/>
              <a:gd name="connsiteY132" fmla="*/ 234871 h 481556"/>
              <a:gd name="connsiteX133" fmla="*/ 16875 w 512246"/>
              <a:gd name="connsiteY133" fmla="*/ 247340 h 481556"/>
              <a:gd name="connsiteX134" fmla="*/ 15449 w 512246"/>
              <a:gd name="connsiteY134" fmla="*/ 204319 h 481556"/>
              <a:gd name="connsiteX135" fmla="*/ 4519 w 512246"/>
              <a:gd name="connsiteY135" fmla="*/ 190232 h 481556"/>
              <a:gd name="connsiteX136" fmla="*/ 6705 w 512246"/>
              <a:gd name="connsiteY136" fmla="*/ 242295 h 481556"/>
              <a:gd name="connsiteX137" fmla="*/ 12313 w 512246"/>
              <a:gd name="connsiteY137" fmla="*/ 269327 h 481556"/>
              <a:gd name="connsiteX138" fmla="*/ 14689 w 512246"/>
              <a:gd name="connsiteY138" fmla="*/ 271992 h 481556"/>
              <a:gd name="connsiteX139" fmla="*/ 13073 w 512246"/>
              <a:gd name="connsiteY139" fmla="*/ 275228 h 481556"/>
              <a:gd name="connsiteX140" fmla="*/ 15069 w 512246"/>
              <a:gd name="connsiteY140" fmla="*/ 293502 h 481556"/>
              <a:gd name="connsiteX141" fmla="*/ 15544 w 512246"/>
              <a:gd name="connsiteY141" fmla="*/ 294264 h 481556"/>
              <a:gd name="connsiteX142" fmla="*/ 23908 w 512246"/>
              <a:gd name="connsiteY142" fmla="*/ 298452 h 481556"/>
              <a:gd name="connsiteX143" fmla="*/ 21057 w 512246"/>
              <a:gd name="connsiteY143" fmla="*/ 261712 h 481556"/>
              <a:gd name="connsiteX144" fmla="*/ 20582 w 512246"/>
              <a:gd name="connsiteY144" fmla="*/ 258857 h 481556"/>
              <a:gd name="connsiteX145" fmla="*/ 6610 w 512246"/>
              <a:gd name="connsiteY145" fmla="*/ 242200 h 481556"/>
              <a:gd name="connsiteX146" fmla="*/ 15639 w 512246"/>
              <a:gd name="connsiteY146" fmla="*/ 300926 h 481556"/>
              <a:gd name="connsiteX147" fmla="*/ 25524 w 512246"/>
              <a:gd name="connsiteY147" fmla="*/ 340046 h 481556"/>
              <a:gd name="connsiteX148" fmla="*/ 33794 w 512246"/>
              <a:gd name="connsiteY148" fmla="*/ 327672 h 481556"/>
              <a:gd name="connsiteX149" fmla="*/ 29992 w 512246"/>
              <a:gd name="connsiteY149" fmla="*/ 304163 h 481556"/>
              <a:gd name="connsiteX150" fmla="*/ 15639 w 512246"/>
              <a:gd name="connsiteY150" fmla="*/ 300831 h 481556"/>
              <a:gd name="connsiteX151" fmla="*/ 29231 w 512246"/>
              <a:gd name="connsiteY151" fmla="*/ 346899 h 481556"/>
              <a:gd name="connsiteX152" fmla="*/ 41302 w 512246"/>
              <a:gd name="connsiteY152" fmla="*/ 366506 h 481556"/>
              <a:gd name="connsiteX153" fmla="*/ 41302 w 512246"/>
              <a:gd name="connsiteY153" fmla="*/ 366506 h 481556"/>
              <a:gd name="connsiteX154" fmla="*/ 49667 w 512246"/>
              <a:gd name="connsiteY154" fmla="*/ 362603 h 481556"/>
              <a:gd name="connsiteX155" fmla="*/ 55465 w 512246"/>
              <a:gd name="connsiteY155" fmla="*/ 334715 h 481556"/>
              <a:gd name="connsiteX156" fmla="*/ 54989 w 512246"/>
              <a:gd name="connsiteY156" fmla="*/ 333573 h 481556"/>
              <a:gd name="connsiteX157" fmla="*/ 39306 w 512246"/>
              <a:gd name="connsiteY157" fmla="*/ 329385 h 481556"/>
              <a:gd name="connsiteX158" fmla="*/ 35124 w 512246"/>
              <a:gd name="connsiteY158" fmla="*/ 333002 h 481556"/>
              <a:gd name="connsiteX159" fmla="*/ 30277 w 512246"/>
              <a:gd name="connsiteY159" fmla="*/ 344614 h 481556"/>
              <a:gd name="connsiteX160" fmla="*/ 29136 w 512246"/>
              <a:gd name="connsiteY160" fmla="*/ 346899 h 481556"/>
              <a:gd name="connsiteX161" fmla="*/ 42158 w 512246"/>
              <a:gd name="connsiteY161" fmla="*/ 372407 h 481556"/>
              <a:gd name="connsiteX162" fmla="*/ 43584 w 512246"/>
              <a:gd name="connsiteY162" fmla="*/ 386969 h 481556"/>
              <a:gd name="connsiteX163" fmla="*/ 51663 w 512246"/>
              <a:gd name="connsiteY163" fmla="*/ 383543 h 481556"/>
              <a:gd name="connsiteX164" fmla="*/ 50142 w 512246"/>
              <a:gd name="connsiteY164" fmla="*/ 368029 h 481556"/>
              <a:gd name="connsiteX165" fmla="*/ 42158 w 512246"/>
              <a:gd name="connsiteY165" fmla="*/ 372407 h 481556"/>
              <a:gd name="connsiteX166" fmla="*/ 45009 w 512246"/>
              <a:gd name="connsiteY166" fmla="*/ 393537 h 481556"/>
              <a:gd name="connsiteX167" fmla="*/ 63164 w 512246"/>
              <a:gd name="connsiteY167" fmla="*/ 427611 h 481556"/>
              <a:gd name="connsiteX168" fmla="*/ 64019 w 512246"/>
              <a:gd name="connsiteY168" fmla="*/ 417903 h 481556"/>
              <a:gd name="connsiteX169" fmla="*/ 64969 w 512246"/>
              <a:gd name="connsiteY169" fmla="*/ 413525 h 481556"/>
              <a:gd name="connsiteX170" fmla="*/ 58316 w 512246"/>
              <a:gd name="connsiteY170" fmla="*/ 409718 h 481556"/>
              <a:gd name="connsiteX171" fmla="*/ 51187 w 512246"/>
              <a:gd name="connsiteY171" fmla="*/ 388778 h 481556"/>
              <a:gd name="connsiteX172" fmla="*/ 45009 w 512246"/>
              <a:gd name="connsiteY172" fmla="*/ 393537 h 481556"/>
              <a:gd name="connsiteX173" fmla="*/ 67346 w 512246"/>
              <a:gd name="connsiteY173" fmla="*/ 436844 h 481556"/>
              <a:gd name="connsiteX174" fmla="*/ 83599 w 512246"/>
              <a:gd name="connsiteY174" fmla="*/ 464065 h 481556"/>
              <a:gd name="connsiteX175" fmla="*/ 93104 w 512246"/>
              <a:gd name="connsiteY175" fmla="*/ 467016 h 481556"/>
              <a:gd name="connsiteX176" fmla="*/ 90538 w 512246"/>
              <a:gd name="connsiteY176" fmla="*/ 454357 h 481556"/>
              <a:gd name="connsiteX177" fmla="*/ 90347 w 512246"/>
              <a:gd name="connsiteY177" fmla="*/ 453881 h 481556"/>
              <a:gd name="connsiteX178" fmla="*/ 71053 w 512246"/>
              <a:gd name="connsiteY178" fmla="*/ 439033 h 481556"/>
              <a:gd name="connsiteX179" fmla="*/ 69247 w 512246"/>
              <a:gd name="connsiteY179" fmla="*/ 439414 h 481556"/>
              <a:gd name="connsiteX180" fmla="*/ 67346 w 512246"/>
              <a:gd name="connsiteY180" fmla="*/ 436939 h 481556"/>
              <a:gd name="connsiteX181" fmla="*/ 98427 w 512246"/>
              <a:gd name="connsiteY181" fmla="*/ 467016 h 481556"/>
              <a:gd name="connsiteX182" fmla="*/ 99092 w 512246"/>
              <a:gd name="connsiteY182" fmla="*/ 467016 h 481556"/>
              <a:gd name="connsiteX183" fmla="*/ 100708 w 512246"/>
              <a:gd name="connsiteY183" fmla="*/ 468920 h 481556"/>
              <a:gd name="connsiteX184" fmla="*/ 122094 w 512246"/>
              <a:gd name="connsiteY184" fmla="*/ 480722 h 481556"/>
              <a:gd name="connsiteX185" fmla="*/ 119432 w 512246"/>
              <a:gd name="connsiteY185" fmla="*/ 455785 h 481556"/>
              <a:gd name="connsiteX186" fmla="*/ 107076 w 512246"/>
              <a:gd name="connsiteY186" fmla="*/ 442174 h 481556"/>
              <a:gd name="connsiteX187" fmla="*/ 106506 w 512246"/>
              <a:gd name="connsiteY187" fmla="*/ 441984 h 481556"/>
              <a:gd name="connsiteX188" fmla="*/ 100898 w 512246"/>
              <a:gd name="connsiteY188" fmla="*/ 447504 h 481556"/>
              <a:gd name="connsiteX189" fmla="*/ 95290 w 512246"/>
              <a:gd name="connsiteY189" fmla="*/ 452644 h 481556"/>
              <a:gd name="connsiteX190" fmla="*/ 98332 w 512246"/>
              <a:gd name="connsiteY190" fmla="*/ 467016 h 481556"/>
              <a:gd name="connsiteX191" fmla="*/ 127131 w 512246"/>
              <a:gd name="connsiteY191" fmla="*/ 479865 h 481556"/>
              <a:gd name="connsiteX192" fmla="*/ 143290 w 512246"/>
              <a:gd name="connsiteY192" fmla="*/ 470062 h 481556"/>
              <a:gd name="connsiteX193" fmla="*/ 124565 w 512246"/>
              <a:gd name="connsiteY193" fmla="*/ 455785 h 481556"/>
              <a:gd name="connsiteX194" fmla="*/ 127131 w 512246"/>
              <a:gd name="connsiteY194" fmla="*/ 479961 h 481556"/>
              <a:gd name="connsiteX195" fmla="*/ 150798 w 512246"/>
              <a:gd name="connsiteY195" fmla="*/ 468444 h 481556"/>
              <a:gd name="connsiteX196" fmla="*/ 181974 w 512246"/>
              <a:gd name="connsiteY196" fmla="*/ 457974 h 481556"/>
              <a:gd name="connsiteX197" fmla="*/ 191479 w 512246"/>
              <a:gd name="connsiteY197" fmla="*/ 436178 h 481556"/>
              <a:gd name="connsiteX198" fmla="*/ 157262 w 512246"/>
              <a:gd name="connsiteY198" fmla="*/ 437796 h 481556"/>
              <a:gd name="connsiteX199" fmla="*/ 153650 w 512246"/>
              <a:gd name="connsiteY199" fmla="*/ 436082 h 481556"/>
              <a:gd name="connsiteX200" fmla="*/ 150703 w 512246"/>
              <a:gd name="connsiteY200" fmla="*/ 468349 h 481556"/>
              <a:gd name="connsiteX201" fmla="*/ 192335 w 512246"/>
              <a:gd name="connsiteY201" fmla="*/ 430847 h 481556"/>
              <a:gd name="connsiteX202" fmla="*/ 193665 w 512246"/>
              <a:gd name="connsiteY202" fmla="*/ 417617 h 481556"/>
              <a:gd name="connsiteX203" fmla="*/ 193855 w 512246"/>
              <a:gd name="connsiteY203" fmla="*/ 415048 h 481556"/>
              <a:gd name="connsiteX204" fmla="*/ 187677 w 512246"/>
              <a:gd name="connsiteY204" fmla="*/ 406101 h 481556"/>
              <a:gd name="connsiteX205" fmla="*/ 186157 w 512246"/>
              <a:gd name="connsiteY205" fmla="*/ 403912 h 481556"/>
              <a:gd name="connsiteX206" fmla="*/ 176366 w 512246"/>
              <a:gd name="connsiteY206" fmla="*/ 403626 h 481556"/>
              <a:gd name="connsiteX207" fmla="*/ 176176 w 512246"/>
              <a:gd name="connsiteY207" fmla="*/ 404102 h 481556"/>
              <a:gd name="connsiteX208" fmla="*/ 155741 w 512246"/>
              <a:gd name="connsiteY208" fmla="*/ 429420 h 481556"/>
              <a:gd name="connsiteX209" fmla="*/ 192240 w 512246"/>
              <a:gd name="connsiteY209" fmla="*/ 430752 h 481556"/>
              <a:gd name="connsiteX210" fmla="*/ 198513 w 512246"/>
              <a:gd name="connsiteY210" fmla="*/ 412668 h 481556"/>
              <a:gd name="connsiteX211" fmla="*/ 218758 w 512246"/>
              <a:gd name="connsiteY211" fmla="*/ 387350 h 481556"/>
              <a:gd name="connsiteX212" fmla="*/ 220374 w 512246"/>
              <a:gd name="connsiteY212" fmla="*/ 381639 h 481556"/>
              <a:gd name="connsiteX213" fmla="*/ 211439 w 512246"/>
              <a:gd name="connsiteY213" fmla="*/ 374310 h 481556"/>
              <a:gd name="connsiteX214" fmla="*/ 191099 w 512246"/>
              <a:gd name="connsiteY214" fmla="*/ 402484 h 481556"/>
              <a:gd name="connsiteX215" fmla="*/ 198418 w 512246"/>
              <a:gd name="connsiteY215" fmla="*/ 412668 h 481556"/>
              <a:gd name="connsiteX216" fmla="*/ 227408 w 512246"/>
              <a:gd name="connsiteY216" fmla="*/ 385161 h 481556"/>
              <a:gd name="connsiteX217" fmla="*/ 268088 w 512246"/>
              <a:gd name="connsiteY217" fmla="*/ 395345 h 481556"/>
              <a:gd name="connsiteX218" fmla="*/ 269324 w 512246"/>
              <a:gd name="connsiteY218" fmla="*/ 389634 h 481556"/>
              <a:gd name="connsiteX219" fmla="*/ 264286 w 512246"/>
              <a:gd name="connsiteY219" fmla="*/ 364412 h 481556"/>
              <a:gd name="connsiteX220" fmla="*/ 252976 w 512246"/>
              <a:gd name="connsiteY220" fmla="*/ 389920 h 481556"/>
              <a:gd name="connsiteX221" fmla="*/ 227313 w 512246"/>
              <a:gd name="connsiteY221" fmla="*/ 384304 h 481556"/>
              <a:gd name="connsiteX222" fmla="*/ 227313 w 512246"/>
              <a:gd name="connsiteY222" fmla="*/ 385161 h 481556"/>
              <a:gd name="connsiteX223" fmla="*/ 273221 w 512246"/>
              <a:gd name="connsiteY223" fmla="*/ 395536 h 481556"/>
              <a:gd name="connsiteX224" fmla="*/ 274362 w 512246"/>
              <a:gd name="connsiteY224" fmla="*/ 398772 h 481556"/>
              <a:gd name="connsiteX225" fmla="*/ 296698 w 512246"/>
              <a:gd name="connsiteY225" fmla="*/ 424470 h 481556"/>
              <a:gd name="connsiteX226" fmla="*/ 295272 w 512246"/>
              <a:gd name="connsiteY226" fmla="*/ 392490 h 481556"/>
              <a:gd name="connsiteX227" fmla="*/ 293847 w 512246"/>
              <a:gd name="connsiteY227" fmla="*/ 390396 h 481556"/>
              <a:gd name="connsiteX228" fmla="*/ 279114 w 512246"/>
              <a:gd name="connsiteY228" fmla="*/ 376309 h 481556"/>
              <a:gd name="connsiteX229" fmla="*/ 273316 w 512246"/>
              <a:gd name="connsiteY229" fmla="*/ 395440 h 481556"/>
              <a:gd name="connsiteX230" fmla="*/ 301641 w 512246"/>
              <a:gd name="connsiteY230" fmla="*/ 425898 h 481556"/>
              <a:gd name="connsiteX231" fmla="*/ 302496 w 512246"/>
              <a:gd name="connsiteY231" fmla="*/ 428373 h 481556"/>
              <a:gd name="connsiteX232" fmla="*/ 331391 w 512246"/>
              <a:gd name="connsiteY232" fmla="*/ 457117 h 481556"/>
              <a:gd name="connsiteX233" fmla="*/ 333292 w 512246"/>
              <a:gd name="connsiteY233" fmla="*/ 457498 h 481556"/>
              <a:gd name="connsiteX234" fmla="*/ 333672 w 512246"/>
              <a:gd name="connsiteY234" fmla="*/ 458069 h 481556"/>
              <a:gd name="connsiteX235" fmla="*/ 305538 w 512246"/>
              <a:gd name="connsiteY235" fmla="*/ 407528 h 481556"/>
              <a:gd name="connsiteX236" fmla="*/ 301641 w 512246"/>
              <a:gd name="connsiteY236" fmla="*/ 425898 h 481556"/>
              <a:gd name="connsiteX237" fmla="*/ 338995 w 512246"/>
              <a:gd name="connsiteY237" fmla="*/ 464541 h 481556"/>
              <a:gd name="connsiteX238" fmla="*/ 356389 w 512246"/>
              <a:gd name="connsiteY238" fmla="*/ 477962 h 481556"/>
              <a:gd name="connsiteX239" fmla="*/ 389846 w 512246"/>
              <a:gd name="connsiteY239" fmla="*/ 478438 h 481556"/>
              <a:gd name="connsiteX240" fmla="*/ 381291 w 512246"/>
              <a:gd name="connsiteY240" fmla="*/ 459973 h 481556"/>
              <a:gd name="connsiteX241" fmla="*/ 339375 w 512246"/>
              <a:gd name="connsiteY241" fmla="*/ 442269 h 481556"/>
              <a:gd name="connsiteX242" fmla="*/ 339090 w 512246"/>
              <a:gd name="connsiteY242" fmla="*/ 442269 h 481556"/>
              <a:gd name="connsiteX243" fmla="*/ 338900 w 512246"/>
              <a:gd name="connsiteY243" fmla="*/ 463209 h 481556"/>
              <a:gd name="connsiteX244" fmla="*/ 338900 w 512246"/>
              <a:gd name="connsiteY244" fmla="*/ 464351 h 481556"/>
              <a:gd name="connsiteX245" fmla="*/ 394598 w 512246"/>
              <a:gd name="connsiteY245" fmla="*/ 478342 h 481556"/>
              <a:gd name="connsiteX246" fmla="*/ 415604 w 512246"/>
              <a:gd name="connsiteY246" fmla="*/ 477581 h 481556"/>
              <a:gd name="connsiteX247" fmla="*/ 422257 w 512246"/>
              <a:gd name="connsiteY247" fmla="*/ 468729 h 481556"/>
              <a:gd name="connsiteX248" fmla="*/ 412372 w 512246"/>
              <a:gd name="connsiteY248" fmla="*/ 453405 h 481556"/>
              <a:gd name="connsiteX249" fmla="*/ 410566 w 512246"/>
              <a:gd name="connsiteY249" fmla="*/ 450645 h 481556"/>
              <a:gd name="connsiteX250" fmla="*/ 386044 w 512246"/>
              <a:gd name="connsiteY250" fmla="*/ 452834 h 481556"/>
              <a:gd name="connsiteX251" fmla="*/ 384713 w 512246"/>
              <a:gd name="connsiteY251" fmla="*/ 454928 h 481556"/>
              <a:gd name="connsiteX252" fmla="*/ 386139 w 512246"/>
              <a:gd name="connsiteY252" fmla="*/ 458735 h 481556"/>
              <a:gd name="connsiteX253" fmla="*/ 394503 w 512246"/>
              <a:gd name="connsiteY253" fmla="*/ 476629 h 481556"/>
              <a:gd name="connsiteX254" fmla="*/ 394503 w 512246"/>
              <a:gd name="connsiteY254" fmla="*/ 478247 h 481556"/>
              <a:gd name="connsiteX255" fmla="*/ 424158 w 512246"/>
              <a:gd name="connsiteY255" fmla="*/ 464827 h 481556"/>
              <a:gd name="connsiteX256" fmla="*/ 425774 w 512246"/>
              <a:gd name="connsiteY256" fmla="*/ 463970 h 481556"/>
              <a:gd name="connsiteX257" fmla="*/ 446210 w 512246"/>
              <a:gd name="connsiteY257" fmla="*/ 436082 h 481556"/>
              <a:gd name="connsiteX258" fmla="*/ 445449 w 512246"/>
              <a:gd name="connsiteY258" fmla="*/ 434084 h 481556"/>
              <a:gd name="connsiteX259" fmla="*/ 445449 w 512246"/>
              <a:gd name="connsiteY259" fmla="*/ 433893 h 481556"/>
              <a:gd name="connsiteX260" fmla="*/ 444974 w 512246"/>
              <a:gd name="connsiteY260" fmla="*/ 432656 h 481556"/>
              <a:gd name="connsiteX261" fmla="*/ 410947 w 512246"/>
              <a:gd name="connsiteY261" fmla="*/ 441888 h 481556"/>
              <a:gd name="connsiteX262" fmla="*/ 410947 w 512246"/>
              <a:gd name="connsiteY262" fmla="*/ 442840 h 481556"/>
              <a:gd name="connsiteX263" fmla="*/ 414843 w 512246"/>
              <a:gd name="connsiteY263" fmla="*/ 447599 h 481556"/>
              <a:gd name="connsiteX264" fmla="*/ 424063 w 512246"/>
              <a:gd name="connsiteY264" fmla="*/ 464636 h 481556"/>
              <a:gd name="connsiteX265" fmla="*/ 449346 w 512246"/>
              <a:gd name="connsiteY265" fmla="*/ 429800 h 481556"/>
              <a:gd name="connsiteX266" fmla="*/ 449346 w 512246"/>
              <a:gd name="connsiteY266" fmla="*/ 429800 h 481556"/>
              <a:gd name="connsiteX267" fmla="*/ 465314 w 512246"/>
              <a:gd name="connsiteY267" fmla="*/ 397534 h 481556"/>
              <a:gd name="connsiteX268" fmla="*/ 464934 w 512246"/>
              <a:gd name="connsiteY268" fmla="*/ 396773 h 481556"/>
              <a:gd name="connsiteX269" fmla="*/ 442788 w 512246"/>
              <a:gd name="connsiteY269" fmla="*/ 415143 h 481556"/>
              <a:gd name="connsiteX270" fmla="*/ 442788 w 512246"/>
              <a:gd name="connsiteY270" fmla="*/ 416951 h 481556"/>
              <a:gd name="connsiteX271" fmla="*/ 449346 w 512246"/>
              <a:gd name="connsiteY271" fmla="*/ 429800 h 481556"/>
              <a:gd name="connsiteX272" fmla="*/ 467596 w 512246"/>
              <a:gd name="connsiteY272" fmla="*/ 392395 h 481556"/>
              <a:gd name="connsiteX273" fmla="*/ 478906 w 512246"/>
              <a:gd name="connsiteY273" fmla="*/ 379545 h 481556"/>
              <a:gd name="connsiteX274" fmla="*/ 480807 w 512246"/>
              <a:gd name="connsiteY274" fmla="*/ 348231 h 481556"/>
              <a:gd name="connsiteX275" fmla="*/ 480332 w 512246"/>
              <a:gd name="connsiteY275" fmla="*/ 346518 h 481556"/>
              <a:gd name="connsiteX276" fmla="*/ 457330 w 512246"/>
              <a:gd name="connsiteY276" fmla="*/ 389159 h 481556"/>
              <a:gd name="connsiteX277" fmla="*/ 467691 w 512246"/>
              <a:gd name="connsiteY277" fmla="*/ 392395 h 481556"/>
              <a:gd name="connsiteX278" fmla="*/ 482993 w 512246"/>
              <a:gd name="connsiteY278" fmla="*/ 342044 h 481556"/>
              <a:gd name="connsiteX279" fmla="*/ 492593 w 512246"/>
              <a:gd name="connsiteY279" fmla="*/ 315203 h 481556"/>
              <a:gd name="connsiteX280" fmla="*/ 490787 w 512246"/>
              <a:gd name="connsiteY280" fmla="*/ 314823 h 481556"/>
              <a:gd name="connsiteX281" fmla="*/ 484419 w 512246"/>
              <a:gd name="connsiteY281" fmla="*/ 313110 h 481556"/>
              <a:gd name="connsiteX282" fmla="*/ 479667 w 512246"/>
              <a:gd name="connsiteY282" fmla="*/ 341378 h 481556"/>
              <a:gd name="connsiteX283" fmla="*/ 480997 w 512246"/>
              <a:gd name="connsiteY283" fmla="*/ 340997 h 481556"/>
              <a:gd name="connsiteX284" fmla="*/ 482993 w 512246"/>
              <a:gd name="connsiteY284" fmla="*/ 341949 h 481556"/>
              <a:gd name="connsiteX285" fmla="*/ 493829 w 512246"/>
              <a:gd name="connsiteY285" fmla="*/ 310635 h 481556"/>
              <a:gd name="connsiteX286" fmla="*/ 493829 w 512246"/>
              <a:gd name="connsiteY286" fmla="*/ 310635 h 481556"/>
              <a:gd name="connsiteX287" fmla="*/ 501908 w 512246"/>
              <a:gd name="connsiteY287" fmla="*/ 283033 h 481556"/>
              <a:gd name="connsiteX288" fmla="*/ 500482 w 512246"/>
              <a:gd name="connsiteY288" fmla="*/ 282652 h 481556"/>
              <a:gd name="connsiteX289" fmla="*/ 477195 w 512246"/>
              <a:gd name="connsiteY289" fmla="*/ 295501 h 481556"/>
              <a:gd name="connsiteX290" fmla="*/ 477005 w 512246"/>
              <a:gd name="connsiteY290" fmla="*/ 296072 h 481556"/>
              <a:gd name="connsiteX291" fmla="*/ 483469 w 512246"/>
              <a:gd name="connsiteY291" fmla="*/ 307875 h 481556"/>
              <a:gd name="connsiteX292" fmla="*/ 493544 w 512246"/>
              <a:gd name="connsiteY292" fmla="*/ 310349 h 481556"/>
              <a:gd name="connsiteX293" fmla="*/ 493829 w 512246"/>
              <a:gd name="connsiteY293" fmla="*/ 310540 h 481556"/>
              <a:gd name="connsiteX294" fmla="*/ 500863 w 512246"/>
              <a:gd name="connsiteY294" fmla="*/ 273990 h 481556"/>
              <a:gd name="connsiteX295" fmla="*/ 500863 w 512246"/>
              <a:gd name="connsiteY295" fmla="*/ 273800 h 481556"/>
              <a:gd name="connsiteX296" fmla="*/ 505235 w 512246"/>
              <a:gd name="connsiteY296" fmla="*/ 221451 h 481556"/>
              <a:gd name="connsiteX297" fmla="*/ 504664 w 512246"/>
              <a:gd name="connsiteY297" fmla="*/ 219643 h 481556"/>
              <a:gd name="connsiteX298" fmla="*/ 494209 w 512246"/>
              <a:gd name="connsiteY298" fmla="*/ 259428 h 481556"/>
              <a:gd name="connsiteX299" fmla="*/ 492308 w 512246"/>
              <a:gd name="connsiteY299" fmla="*/ 263806 h 481556"/>
              <a:gd name="connsiteX300" fmla="*/ 500863 w 512246"/>
              <a:gd name="connsiteY300" fmla="*/ 273990 h 481556"/>
              <a:gd name="connsiteX301" fmla="*/ 504474 w 512246"/>
              <a:gd name="connsiteY301" fmla="*/ 218881 h 481556"/>
              <a:gd name="connsiteX302" fmla="*/ 505615 w 512246"/>
              <a:gd name="connsiteY302" fmla="*/ 216882 h 481556"/>
              <a:gd name="connsiteX303" fmla="*/ 509892 w 512246"/>
              <a:gd name="connsiteY303" fmla="*/ 187662 h 481556"/>
              <a:gd name="connsiteX304" fmla="*/ 493259 w 512246"/>
              <a:gd name="connsiteY304" fmla="*/ 206222 h 481556"/>
              <a:gd name="connsiteX305" fmla="*/ 504474 w 512246"/>
              <a:gd name="connsiteY305" fmla="*/ 218786 h 481556"/>
              <a:gd name="connsiteX306" fmla="*/ 509512 w 512246"/>
              <a:gd name="connsiteY306" fmla="*/ 183379 h 481556"/>
              <a:gd name="connsiteX307" fmla="*/ 509322 w 512246"/>
              <a:gd name="connsiteY307" fmla="*/ 152826 h 481556"/>
              <a:gd name="connsiteX308" fmla="*/ 508752 w 512246"/>
              <a:gd name="connsiteY308" fmla="*/ 151398 h 481556"/>
              <a:gd name="connsiteX309" fmla="*/ 504094 w 512246"/>
              <a:gd name="connsiteY309" fmla="*/ 152445 h 481556"/>
              <a:gd name="connsiteX310" fmla="*/ 482423 w 512246"/>
              <a:gd name="connsiteY310" fmla="*/ 158251 h 481556"/>
              <a:gd name="connsiteX311" fmla="*/ 484039 w 512246"/>
              <a:gd name="connsiteY311" fmla="*/ 203938 h 481556"/>
              <a:gd name="connsiteX312" fmla="*/ 509417 w 512246"/>
              <a:gd name="connsiteY312" fmla="*/ 183474 h 481556"/>
              <a:gd name="connsiteX313" fmla="*/ 508371 w 512246"/>
              <a:gd name="connsiteY313" fmla="*/ 147782 h 481556"/>
              <a:gd name="connsiteX314" fmla="*/ 500007 w 512246"/>
              <a:gd name="connsiteY314" fmla="*/ 104950 h 481556"/>
              <a:gd name="connsiteX315" fmla="*/ 498391 w 512246"/>
              <a:gd name="connsiteY315" fmla="*/ 102761 h 481556"/>
              <a:gd name="connsiteX316" fmla="*/ 487080 w 512246"/>
              <a:gd name="connsiteY316" fmla="*/ 113802 h 481556"/>
              <a:gd name="connsiteX317" fmla="*/ 492213 w 512246"/>
              <a:gd name="connsiteY317" fmla="*/ 146259 h 481556"/>
              <a:gd name="connsiteX318" fmla="*/ 506851 w 512246"/>
              <a:gd name="connsiteY318" fmla="*/ 147877 h 481556"/>
              <a:gd name="connsiteX319" fmla="*/ 508371 w 512246"/>
              <a:gd name="connsiteY319" fmla="*/ 147686 h 481556"/>
              <a:gd name="connsiteX320" fmla="*/ 498201 w 512246"/>
              <a:gd name="connsiteY320" fmla="*/ 95052 h 481556"/>
              <a:gd name="connsiteX321" fmla="*/ 481948 w 512246"/>
              <a:gd name="connsiteY321" fmla="*/ 68877 h 481556"/>
              <a:gd name="connsiteX322" fmla="*/ 481568 w 512246"/>
              <a:gd name="connsiteY322" fmla="*/ 68401 h 481556"/>
              <a:gd name="connsiteX323" fmla="*/ 475865 w 512246"/>
              <a:gd name="connsiteY323" fmla="*/ 73826 h 481556"/>
              <a:gd name="connsiteX324" fmla="*/ 475104 w 512246"/>
              <a:gd name="connsiteY324" fmla="*/ 74302 h 481556"/>
              <a:gd name="connsiteX325" fmla="*/ 470352 w 512246"/>
              <a:gd name="connsiteY325" fmla="*/ 92196 h 481556"/>
              <a:gd name="connsiteX326" fmla="*/ 484419 w 512246"/>
              <a:gd name="connsiteY326" fmla="*/ 109424 h 481556"/>
              <a:gd name="connsiteX327" fmla="*/ 498296 w 512246"/>
              <a:gd name="connsiteY327" fmla="*/ 95052 h 481556"/>
              <a:gd name="connsiteX328" fmla="*/ 476815 w 512246"/>
              <a:gd name="connsiteY328" fmla="*/ 50793 h 481556"/>
              <a:gd name="connsiteX329" fmla="*/ 470257 w 512246"/>
              <a:gd name="connsiteY329" fmla="*/ 56408 h 481556"/>
              <a:gd name="connsiteX330" fmla="*/ 474439 w 512246"/>
              <a:gd name="connsiteY330" fmla="*/ 68116 h 481556"/>
              <a:gd name="connsiteX331" fmla="*/ 476815 w 512246"/>
              <a:gd name="connsiteY331" fmla="*/ 50698 h 481556"/>
              <a:gd name="connsiteX332" fmla="*/ 442598 w 512246"/>
              <a:gd name="connsiteY332" fmla="*/ 5963 h 481556"/>
              <a:gd name="connsiteX333" fmla="*/ 430717 w 512246"/>
              <a:gd name="connsiteY333" fmla="*/ 6248 h 481556"/>
              <a:gd name="connsiteX334" fmla="*/ 431097 w 512246"/>
              <a:gd name="connsiteY334" fmla="*/ 7676 h 481556"/>
              <a:gd name="connsiteX335" fmla="*/ 448776 w 512246"/>
              <a:gd name="connsiteY335" fmla="*/ 38039 h 481556"/>
              <a:gd name="connsiteX336" fmla="*/ 467120 w 512246"/>
              <a:gd name="connsiteY336" fmla="*/ 51459 h 481556"/>
              <a:gd name="connsiteX337" fmla="*/ 467500 w 512246"/>
              <a:gd name="connsiteY337" fmla="*/ 52030 h 481556"/>
              <a:gd name="connsiteX338" fmla="*/ 442598 w 512246"/>
              <a:gd name="connsiteY338" fmla="*/ 5963 h 481556"/>
              <a:gd name="connsiteX339" fmla="*/ 390701 w 512246"/>
              <a:gd name="connsiteY339" fmla="*/ 79537 h 481556"/>
              <a:gd name="connsiteX340" fmla="*/ 405434 w 512246"/>
              <a:gd name="connsiteY340" fmla="*/ 71352 h 481556"/>
              <a:gd name="connsiteX341" fmla="*/ 405624 w 512246"/>
              <a:gd name="connsiteY341" fmla="*/ 70876 h 481556"/>
              <a:gd name="connsiteX342" fmla="*/ 416174 w 512246"/>
              <a:gd name="connsiteY342" fmla="*/ 54219 h 481556"/>
              <a:gd name="connsiteX343" fmla="*/ 390796 w 512246"/>
              <a:gd name="connsiteY343" fmla="*/ 79537 h 481556"/>
              <a:gd name="connsiteX344" fmla="*/ 380626 w 512246"/>
              <a:gd name="connsiteY344" fmla="*/ 107044 h 481556"/>
              <a:gd name="connsiteX345" fmla="*/ 380626 w 512246"/>
              <a:gd name="connsiteY345" fmla="*/ 107425 h 481556"/>
              <a:gd name="connsiteX346" fmla="*/ 374163 w 512246"/>
              <a:gd name="connsiteY346" fmla="*/ 142451 h 481556"/>
              <a:gd name="connsiteX347" fmla="*/ 367699 w 512246"/>
              <a:gd name="connsiteY347" fmla="*/ 159489 h 481556"/>
              <a:gd name="connsiteX348" fmla="*/ 369885 w 512246"/>
              <a:gd name="connsiteY348" fmla="*/ 163677 h 481556"/>
              <a:gd name="connsiteX349" fmla="*/ 371501 w 512246"/>
              <a:gd name="connsiteY349" fmla="*/ 163391 h 481556"/>
              <a:gd name="connsiteX350" fmla="*/ 381767 w 512246"/>
              <a:gd name="connsiteY350" fmla="*/ 166437 h 481556"/>
              <a:gd name="connsiteX351" fmla="*/ 382052 w 512246"/>
              <a:gd name="connsiteY351" fmla="*/ 165771 h 481556"/>
              <a:gd name="connsiteX352" fmla="*/ 434233 w 512246"/>
              <a:gd name="connsiteY352" fmla="*/ 132077 h 481556"/>
              <a:gd name="connsiteX353" fmla="*/ 438416 w 512246"/>
              <a:gd name="connsiteY353" fmla="*/ 134171 h 481556"/>
              <a:gd name="connsiteX354" fmla="*/ 439176 w 512246"/>
              <a:gd name="connsiteY354" fmla="*/ 133695 h 481556"/>
              <a:gd name="connsiteX355" fmla="*/ 443263 w 512246"/>
              <a:gd name="connsiteY355" fmla="*/ 107140 h 481556"/>
              <a:gd name="connsiteX356" fmla="*/ 380626 w 512246"/>
              <a:gd name="connsiteY356" fmla="*/ 107140 h 481556"/>
              <a:gd name="connsiteX357" fmla="*/ 486415 w 512246"/>
              <a:gd name="connsiteY357" fmla="*/ 149209 h 481556"/>
              <a:gd name="connsiteX358" fmla="*/ 467405 w 512246"/>
              <a:gd name="connsiteY358" fmla="*/ 96670 h 481556"/>
              <a:gd name="connsiteX359" fmla="*/ 451342 w 512246"/>
              <a:gd name="connsiteY359" fmla="*/ 111899 h 481556"/>
              <a:gd name="connsiteX360" fmla="*/ 449061 w 512246"/>
              <a:gd name="connsiteY360" fmla="*/ 111899 h 481556"/>
              <a:gd name="connsiteX361" fmla="*/ 442598 w 512246"/>
              <a:gd name="connsiteY361" fmla="*/ 137407 h 481556"/>
              <a:gd name="connsiteX362" fmla="*/ 456570 w 512246"/>
              <a:gd name="connsiteY362" fmla="*/ 164533 h 481556"/>
              <a:gd name="connsiteX363" fmla="*/ 478621 w 512246"/>
              <a:gd name="connsiteY363" fmla="*/ 154730 h 481556"/>
              <a:gd name="connsiteX364" fmla="*/ 486510 w 512246"/>
              <a:gd name="connsiteY364" fmla="*/ 149114 h 481556"/>
              <a:gd name="connsiteX365" fmla="*/ 448966 w 512246"/>
              <a:gd name="connsiteY365" fmla="*/ 107235 h 481556"/>
              <a:gd name="connsiteX366" fmla="*/ 458756 w 512246"/>
              <a:gd name="connsiteY366" fmla="*/ 49460 h 481556"/>
              <a:gd name="connsiteX367" fmla="*/ 411422 w 512246"/>
              <a:gd name="connsiteY367" fmla="*/ 70495 h 481556"/>
              <a:gd name="connsiteX368" fmla="*/ 447825 w 512246"/>
              <a:gd name="connsiteY368" fmla="*/ 104950 h 481556"/>
              <a:gd name="connsiteX369" fmla="*/ 448491 w 512246"/>
              <a:gd name="connsiteY369" fmla="*/ 107615 h 481556"/>
              <a:gd name="connsiteX370" fmla="*/ 448871 w 512246"/>
              <a:gd name="connsiteY370" fmla="*/ 107235 h 481556"/>
              <a:gd name="connsiteX371" fmla="*/ 478431 w 512246"/>
              <a:gd name="connsiteY371" fmla="*/ 161297 h 481556"/>
              <a:gd name="connsiteX372" fmla="*/ 478051 w 512246"/>
              <a:gd name="connsiteY372" fmla="*/ 161583 h 481556"/>
              <a:gd name="connsiteX373" fmla="*/ 474629 w 512246"/>
              <a:gd name="connsiteY373" fmla="*/ 158727 h 481556"/>
              <a:gd name="connsiteX374" fmla="*/ 458946 w 512246"/>
              <a:gd name="connsiteY374" fmla="*/ 191089 h 481556"/>
              <a:gd name="connsiteX375" fmla="*/ 466835 w 512246"/>
              <a:gd name="connsiteY375" fmla="*/ 194134 h 481556"/>
              <a:gd name="connsiteX376" fmla="*/ 476720 w 512246"/>
              <a:gd name="connsiteY376" fmla="*/ 206032 h 481556"/>
              <a:gd name="connsiteX377" fmla="*/ 479096 w 512246"/>
              <a:gd name="connsiteY377" fmla="*/ 201844 h 481556"/>
              <a:gd name="connsiteX378" fmla="*/ 478431 w 512246"/>
              <a:gd name="connsiteY378" fmla="*/ 161202 h 481556"/>
              <a:gd name="connsiteX379" fmla="*/ 489172 w 512246"/>
              <a:gd name="connsiteY379" fmla="*/ 268280 h 481556"/>
              <a:gd name="connsiteX380" fmla="*/ 487461 w 512246"/>
              <a:gd name="connsiteY380" fmla="*/ 267994 h 481556"/>
              <a:gd name="connsiteX381" fmla="*/ 480332 w 512246"/>
              <a:gd name="connsiteY381" fmla="*/ 272753 h 481556"/>
              <a:gd name="connsiteX382" fmla="*/ 479382 w 512246"/>
              <a:gd name="connsiteY382" fmla="*/ 274276 h 481556"/>
              <a:gd name="connsiteX383" fmla="*/ 477956 w 512246"/>
              <a:gd name="connsiteY383" fmla="*/ 286745 h 481556"/>
              <a:gd name="connsiteX384" fmla="*/ 496680 w 512246"/>
              <a:gd name="connsiteY384" fmla="*/ 277131 h 481556"/>
              <a:gd name="connsiteX385" fmla="*/ 496300 w 512246"/>
              <a:gd name="connsiteY385" fmla="*/ 276180 h 481556"/>
              <a:gd name="connsiteX386" fmla="*/ 489172 w 512246"/>
              <a:gd name="connsiteY386" fmla="*/ 268184 h 481556"/>
              <a:gd name="connsiteX387" fmla="*/ 487080 w 512246"/>
              <a:gd name="connsiteY387" fmla="*/ 262949 h 481556"/>
              <a:gd name="connsiteX388" fmla="*/ 478906 w 512246"/>
              <a:gd name="connsiteY388" fmla="*/ 212694 h 481556"/>
              <a:gd name="connsiteX389" fmla="*/ 467691 w 512246"/>
              <a:gd name="connsiteY389" fmla="*/ 263330 h 481556"/>
              <a:gd name="connsiteX390" fmla="*/ 477195 w 512246"/>
              <a:gd name="connsiteY390" fmla="*/ 268470 h 481556"/>
              <a:gd name="connsiteX391" fmla="*/ 487080 w 512246"/>
              <a:gd name="connsiteY391" fmla="*/ 262949 h 481556"/>
              <a:gd name="connsiteX392" fmla="*/ 474249 w 512246"/>
              <a:gd name="connsiteY392" fmla="*/ 217073 h 481556"/>
              <a:gd name="connsiteX393" fmla="*/ 473298 w 512246"/>
              <a:gd name="connsiteY393" fmla="*/ 211172 h 481556"/>
              <a:gd name="connsiteX394" fmla="*/ 462653 w 512246"/>
              <a:gd name="connsiteY394" fmla="*/ 197751 h 481556"/>
              <a:gd name="connsiteX395" fmla="*/ 458471 w 512246"/>
              <a:gd name="connsiteY395" fmla="*/ 196514 h 481556"/>
              <a:gd name="connsiteX396" fmla="*/ 454099 w 512246"/>
              <a:gd name="connsiteY396" fmla="*/ 197370 h 481556"/>
              <a:gd name="connsiteX397" fmla="*/ 434994 w 512246"/>
              <a:gd name="connsiteY397" fmla="*/ 221546 h 481556"/>
              <a:gd name="connsiteX398" fmla="*/ 437180 w 512246"/>
              <a:gd name="connsiteY398" fmla="*/ 242486 h 481556"/>
              <a:gd name="connsiteX399" fmla="*/ 460467 w 512246"/>
              <a:gd name="connsiteY399" fmla="*/ 263711 h 481556"/>
              <a:gd name="connsiteX400" fmla="*/ 462083 w 512246"/>
              <a:gd name="connsiteY400" fmla="*/ 263425 h 481556"/>
              <a:gd name="connsiteX401" fmla="*/ 474249 w 512246"/>
              <a:gd name="connsiteY401" fmla="*/ 216978 h 481556"/>
              <a:gd name="connsiteX402" fmla="*/ 453908 w 512246"/>
              <a:gd name="connsiteY402" fmla="*/ 191755 h 481556"/>
              <a:gd name="connsiteX403" fmla="*/ 432428 w 512246"/>
              <a:gd name="connsiteY403" fmla="*/ 137121 h 481556"/>
              <a:gd name="connsiteX404" fmla="*/ 386424 w 512246"/>
              <a:gd name="connsiteY404" fmla="*/ 168340 h 481556"/>
              <a:gd name="connsiteX405" fmla="*/ 409996 w 512246"/>
              <a:gd name="connsiteY405" fmla="*/ 209458 h 481556"/>
              <a:gd name="connsiteX406" fmla="*/ 410851 w 512246"/>
              <a:gd name="connsiteY406" fmla="*/ 209649 h 481556"/>
              <a:gd name="connsiteX407" fmla="*/ 431097 w 512246"/>
              <a:gd name="connsiteY407" fmla="*/ 217929 h 481556"/>
              <a:gd name="connsiteX408" fmla="*/ 453813 w 512246"/>
              <a:gd name="connsiteY408" fmla="*/ 191755 h 481556"/>
              <a:gd name="connsiteX409" fmla="*/ 432713 w 512246"/>
              <a:gd name="connsiteY409" fmla="*/ 227828 h 481556"/>
              <a:gd name="connsiteX410" fmla="*/ 429101 w 512246"/>
              <a:gd name="connsiteY410" fmla="*/ 222879 h 481556"/>
              <a:gd name="connsiteX411" fmla="*/ 409236 w 512246"/>
              <a:gd name="connsiteY411" fmla="*/ 214598 h 481556"/>
              <a:gd name="connsiteX412" fmla="*/ 408855 w 512246"/>
              <a:gd name="connsiteY412" fmla="*/ 214408 h 481556"/>
              <a:gd name="connsiteX413" fmla="*/ 402487 w 512246"/>
              <a:gd name="connsiteY413" fmla="*/ 232492 h 481556"/>
              <a:gd name="connsiteX414" fmla="*/ 381767 w 512246"/>
              <a:gd name="connsiteY414" fmla="*/ 252480 h 481556"/>
              <a:gd name="connsiteX415" fmla="*/ 391652 w 512246"/>
              <a:gd name="connsiteY415" fmla="*/ 280558 h 481556"/>
              <a:gd name="connsiteX416" fmla="*/ 415034 w 512246"/>
              <a:gd name="connsiteY416" fmla="*/ 267328 h 481556"/>
              <a:gd name="connsiteX417" fmla="*/ 418360 w 512246"/>
              <a:gd name="connsiteY417" fmla="*/ 264663 h 481556"/>
              <a:gd name="connsiteX418" fmla="*/ 431002 w 512246"/>
              <a:gd name="connsiteY418" fmla="*/ 245627 h 481556"/>
              <a:gd name="connsiteX419" fmla="*/ 432618 w 512246"/>
              <a:gd name="connsiteY419" fmla="*/ 227923 h 481556"/>
              <a:gd name="connsiteX420" fmla="*/ 471588 w 512246"/>
              <a:gd name="connsiteY420" fmla="*/ 298642 h 481556"/>
              <a:gd name="connsiteX421" fmla="*/ 458756 w 512246"/>
              <a:gd name="connsiteY421" fmla="*/ 309683 h 481556"/>
              <a:gd name="connsiteX422" fmla="*/ 459516 w 512246"/>
              <a:gd name="connsiteY422" fmla="*/ 331955 h 481556"/>
              <a:gd name="connsiteX423" fmla="*/ 470922 w 512246"/>
              <a:gd name="connsiteY423" fmla="*/ 348517 h 481556"/>
              <a:gd name="connsiteX424" fmla="*/ 473964 w 512246"/>
              <a:gd name="connsiteY424" fmla="*/ 345090 h 481556"/>
              <a:gd name="connsiteX425" fmla="*/ 471588 w 512246"/>
              <a:gd name="connsiteY425" fmla="*/ 298642 h 481556"/>
              <a:gd name="connsiteX426" fmla="*/ 454289 w 512246"/>
              <a:gd name="connsiteY426" fmla="*/ 311682 h 481556"/>
              <a:gd name="connsiteX427" fmla="*/ 452293 w 512246"/>
              <a:gd name="connsiteY427" fmla="*/ 306732 h 481556"/>
              <a:gd name="connsiteX428" fmla="*/ 442122 w 512246"/>
              <a:gd name="connsiteY428" fmla="*/ 299499 h 481556"/>
              <a:gd name="connsiteX429" fmla="*/ 421877 w 512246"/>
              <a:gd name="connsiteY429" fmla="*/ 347946 h 481556"/>
              <a:gd name="connsiteX430" fmla="*/ 421877 w 512246"/>
              <a:gd name="connsiteY430" fmla="*/ 348992 h 481556"/>
              <a:gd name="connsiteX431" fmla="*/ 439366 w 512246"/>
              <a:gd name="connsiteY431" fmla="*/ 354798 h 481556"/>
              <a:gd name="connsiteX432" fmla="*/ 454574 w 512246"/>
              <a:gd name="connsiteY432" fmla="*/ 331384 h 481556"/>
              <a:gd name="connsiteX433" fmla="*/ 454384 w 512246"/>
              <a:gd name="connsiteY433" fmla="*/ 311587 h 481556"/>
              <a:gd name="connsiteX434" fmla="*/ 456570 w 512246"/>
              <a:gd name="connsiteY434" fmla="*/ 303877 h 481556"/>
              <a:gd name="connsiteX435" fmla="*/ 459802 w 512246"/>
              <a:gd name="connsiteY435" fmla="*/ 269231 h 481556"/>
              <a:gd name="connsiteX436" fmla="*/ 454289 w 512246"/>
              <a:gd name="connsiteY436" fmla="*/ 284365 h 481556"/>
              <a:gd name="connsiteX437" fmla="*/ 445734 w 512246"/>
              <a:gd name="connsiteY437" fmla="*/ 294169 h 481556"/>
              <a:gd name="connsiteX438" fmla="*/ 445734 w 512246"/>
              <a:gd name="connsiteY438" fmla="*/ 294835 h 481556"/>
              <a:gd name="connsiteX439" fmla="*/ 456665 w 512246"/>
              <a:gd name="connsiteY439" fmla="*/ 303877 h 481556"/>
              <a:gd name="connsiteX440" fmla="*/ 440602 w 512246"/>
              <a:gd name="connsiteY440" fmla="*/ 293883 h 481556"/>
              <a:gd name="connsiteX441" fmla="*/ 449631 w 512246"/>
              <a:gd name="connsiteY441" fmla="*/ 282271 h 481556"/>
              <a:gd name="connsiteX442" fmla="*/ 435849 w 512246"/>
              <a:gd name="connsiteY442" fmla="*/ 247625 h 481556"/>
              <a:gd name="connsiteX443" fmla="*/ 422162 w 512246"/>
              <a:gd name="connsiteY443" fmla="*/ 268280 h 481556"/>
              <a:gd name="connsiteX444" fmla="*/ 437085 w 512246"/>
              <a:gd name="connsiteY444" fmla="*/ 293788 h 481556"/>
              <a:gd name="connsiteX445" fmla="*/ 440602 w 512246"/>
              <a:gd name="connsiteY445" fmla="*/ 293788 h 481556"/>
              <a:gd name="connsiteX446" fmla="*/ 432142 w 512246"/>
              <a:gd name="connsiteY446" fmla="*/ 294835 h 481556"/>
              <a:gd name="connsiteX447" fmla="*/ 431952 w 512246"/>
              <a:gd name="connsiteY447" fmla="*/ 293312 h 481556"/>
              <a:gd name="connsiteX448" fmla="*/ 418360 w 512246"/>
              <a:gd name="connsiteY448" fmla="*/ 271325 h 481556"/>
              <a:gd name="connsiteX449" fmla="*/ 392127 w 512246"/>
              <a:gd name="connsiteY449" fmla="*/ 286173 h 481556"/>
              <a:gd name="connsiteX450" fmla="*/ 392127 w 512246"/>
              <a:gd name="connsiteY450" fmla="*/ 294645 h 481556"/>
              <a:gd name="connsiteX451" fmla="*/ 418645 w 512246"/>
              <a:gd name="connsiteY451" fmla="*/ 313585 h 481556"/>
              <a:gd name="connsiteX452" fmla="*/ 432237 w 512246"/>
              <a:gd name="connsiteY452" fmla="*/ 294930 h 481556"/>
              <a:gd name="connsiteX453" fmla="*/ 386994 w 512246"/>
              <a:gd name="connsiteY453" fmla="*/ 287125 h 481556"/>
              <a:gd name="connsiteX454" fmla="*/ 386804 w 512246"/>
              <a:gd name="connsiteY454" fmla="*/ 282747 h 481556"/>
              <a:gd name="connsiteX455" fmla="*/ 376919 w 512246"/>
              <a:gd name="connsiteY455" fmla="*/ 254383 h 481556"/>
              <a:gd name="connsiteX456" fmla="*/ 373117 w 512246"/>
              <a:gd name="connsiteY456" fmla="*/ 250291 h 481556"/>
              <a:gd name="connsiteX457" fmla="*/ 361046 w 512246"/>
              <a:gd name="connsiteY457" fmla="*/ 244294 h 481556"/>
              <a:gd name="connsiteX458" fmla="*/ 350591 w 512246"/>
              <a:gd name="connsiteY458" fmla="*/ 276655 h 481556"/>
              <a:gd name="connsiteX459" fmla="*/ 354107 w 512246"/>
              <a:gd name="connsiteY459" fmla="*/ 284175 h 481556"/>
              <a:gd name="connsiteX460" fmla="*/ 355628 w 512246"/>
              <a:gd name="connsiteY460" fmla="*/ 293026 h 481556"/>
              <a:gd name="connsiteX461" fmla="*/ 377014 w 512246"/>
              <a:gd name="connsiteY461" fmla="*/ 304638 h 481556"/>
              <a:gd name="connsiteX462" fmla="*/ 386709 w 512246"/>
              <a:gd name="connsiteY462" fmla="*/ 295882 h 481556"/>
              <a:gd name="connsiteX463" fmla="*/ 386994 w 512246"/>
              <a:gd name="connsiteY463" fmla="*/ 287030 h 481556"/>
              <a:gd name="connsiteX464" fmla="*/ 378345 w 512246"/>
              <a:gd name="connsiteY464" fmla="*/ 248292 h 481556"/>
              <a:gd name="connsiteX465" fmla="*/ 397735 w 512246"/>
              <a:gd name="connsiteY465" fmla="*/ 230398 h 481556"/>
              <a:gd name="connsiteX466" fmla="*/ 370741 w 512246"/>
              <a:gd name="connsiteY466" fmla="*/ 168721 h 481556"/>
              <a:gd name="connsiteX467" fmla="*/ 353917 w 512246"/>
              <a:gd name="connsiteY467" fmla="*/ 198132 h 481556"/>
              <a:gd name="connsiteX468" fmla="*/ 362472 w 512246"/>
              <a:gd name="connsiteY468" fmla="*/ 226400 h 481556"/>
              <a:gd name="connsiteX469" fmla="*/ 361806 w 512246"/>
              <a:gd name="connsiteY469" fmla="*/ 239154 h 481556"/>
              <a:gd name="connsiteX470" fmla="*/ 378345 w 512246"/>
              <a:gd name="connsiteY470" fmla="*/ 248292 h 481556"/>
              <a:gd name="connsiteX471" fmla="*/ 375113 w 512246"/>
              <a:gd name="connsiteY471" fmla="*/ 320438 h 481556"/>
              <a:gd name="connsiteX472" fmla="*/ 370931 w 512246"/>
              <a:gd name="connsiteY472" fmla="*/ 342425 h 481556"/>
              <a:gd name="connsiteX473" fmla="*/ 385854 w 512246"/>
              <a:gd name="connsiteY473" fmla="*/ 376404 h 481556"/>
              <a:gd name="connsiteX474" fmla="*/ 386234 w 512246"/>
              <a:gd name="connsiteY474" fmla="*/ 378974 h 481556"/>
              <a:gd name="connsiteX475" fmla="*/ 398115 w 512246"/>
              <a:gd name="connsiteY475" fmla="*/ 381449 h 481556"/>
              <a:gd name="connsiteX476" fmla="*/ 417030 w 512246"/>
              <a:gd name="connsiteY476" fmla="*/ 349278 h 481556"/>
              <a:gd name="connsiteX477" fmla="*/ 416649 w 512246"/>
              <a:gd name="connsiteY477" fmla="*/ 348231 h 481556"/>
              <a:gd name="connsiteX478" fmla="*/ 417030 w 512246"/>
              <a:gd name="connsiteY478" fmla="*/ 321009 h 481556"/>
              <a:gd name="connsiteX479" fmla="*/ 417030 w 512246"/>
              <a:gd name="connsiteY479" fmla="*/ 321009 h 481556"/>
              <a:gd name="connsiteX480" fmla="*/ 382432 w 512246"/>
              <a:gd name="connsiteY480" fmla="*/ 305590 h 481556"/>
              <a:gd name="connsiteX481" fmla="*/ 375208 w 512246"/>
              <a:gd name="connsiteY481" fmla="*/ 320438 h 481556"/>
              <a:gd name="connsiteX482" fmla="*/ 374068 w 512246"/>
              <a:gd name="connsiteY482" fmla="*/ 309873 h 481556"/>
              <a:gd name="connsiteX483" fmla="*/ 373022 w 512246"/>
              <a:gd name="connsiteY483" fmla="*/ 307875 h 481556"/>
              <a:gd name="connsiteX484" fmla="*/ 358099 w 512246"/>
              <a:gd name="connsiteY484" fmla="*/ 298071 h 481556"/>
              <a:gd name="connsiteX485" fmla="*/ 355248 w 512246"/>
              <a:gd name="connsiteY485" fmla="*/ 298452 h 481556"/>
              <a:gd name="connsiteX486" fmla="*/ 344983 w 512246"/>
              <a:gd name="connsiteY486" fmla="*/ 320914 h 481556"/>
              <a:gd name="connsiteX487" fmla="*/ 366179 w 512246"/>
              <a:gd name="connsiteY487" fmla="*/ 337190 h 481556"/>
              <a:gd name="connsiteX488" fmla="*/ 366844 w 512246"/>
              <a:gd name="connsiteY488" fmla="*/ 333383 h 481556"/>
              <a:gd name="connsiteX489" fmla="*/ 374068 w 512246"/>
              <a:gd name="connsiteY489" fmla="*/ 309778 h 481556"/>
              <a:gd name="connsiteX490" fmla="*/ 443738 w 512246"/>
              <a:gd name="connsiteY490" fmla="*/ 375167 h 481556"/>
              <a:gd name="connsiteX491" fmla="*/ 445164 w 512246"/>
              <a:gd name="connsiteY491" fmla="*/ 389349 h 481556"/>
              <a:gd name="connsiteX492" fmla="*/ 446210 w 512246"/>
              <a:gd name="connsiteY492" fmla="*/ 391062 h 481556"/>
              <a:gd name="connsiteX493" fmla="*/ 451912 w 512246"/>
              <a:gd name="connsiteY493" fmla="*/ 389349 h 481556"/>
              <a:gd name="connsiteX494" fmla="*/ 466740 w 512246"/>
              <a:gd name="connsiteY494" fmla="*/ 354703 h 481556"/>
              <a:gd name="connsiteX495" fmla="*/ 466550 w 512246"/>
              <a:gd name="connsiteY495" fmla="*/ 353752 h 481556"/>
              <a:gd name="connsiteX496" fmla="*/ 443738 w 512246"/>
              <a:gd name="connsiteY496" fmla="*/ 375167 h 481556"/>
              <a:gd name="connsiteX497" fmla="*/ 385569 w 512246"/>
              <a:gd name="connsiteY497" fmla="*/ 384209 h 481556"/>
              <a:gd name="connsiteX498" fmla="*/ 384048 w 512246"/>
              <a:gd name="connsiteY498" fmla="*/ 384685 h 481556"/>
              <a:gd name="connsiteX499" fmla="*/ 382337 w 512246"/>
              <a:gd name="connsiteY499" fmla="*/ 384019 h 481556"/>
              <a:gd name="connsiteX500" fmla="*/ 372547 w 512246"/>
              <a:gd name="connsiteY500" fmla="*/ 438557 h 481556"/>
              <a:gd name="connsiteX501" fmla="*/ 381862 w 512246"/>
              <a:gd name="connsiteY501" fmla="*/ 449027 h 481556"/>
              <a:gd name="connsiteX502" fmla="*/ 405339 w 512246"/>
              <a:gd name="connsiteY502" fmla="*/ 438843 h 481556"/>
              <a:gd name="connsiteX503" fmla="*/ 411707 w 512246"/>
              <a:gd name="connsiteY503" fmla="*/ 411811 h 481556"/>
              <a:gd name="connsiteX504" fmla="*/ 410851 w 512246"/>
              <a:gd name="connsiteY504" fmla="*/ 410574 h 481556"/>
              <a:gd name="connsiteX505" fmla="*/ 410851 w 512246"/>
              <a:gd name="connsiteY505" fmla="*/ 410193 h 481556"/>
              <a:gd name="connsiteX506" fmla="*/ 398970 w 512246"/>
              <a:gd name="connsiteY506" fmla="*/ 386779 h 481556"/>
              <a:gd name="connsiteX507" fmla="*/ 397355 w 512246"/>
              <a:gd name="connsiteY507" fmla="*/ 386779 h 481556"/>
              <a:gd name="connsiteX508" fmla="*/ 385664 w 512246"/>
              <a:gd name="connsiteY508" fmla="*/ 384209 h 481556"/>
              <a:gd name="connsiteX509" fmla="*/ 381006 w 512246"/>
              <a:gd name="connsiteY509" fmla="*/ 378784 h 481556"/>
              <a:gd name="connsiteX510" fmla="*/ 380626 w 512246"/>
              <a:gd name="connsiteY510" fmla="*/ 376690 h 481556"/>
              <a:gd name="connsiteX511" fmla="*/ 341371 w 512246"/>
              <a:gd name="connsiteY511" fmla="*/ 324817 h 481556"/>
              <a:gd name="connsiteX512" fmla="*/ 341371 w 512246"/>
              <a:gd name="connsiteY512" fmla="*/ 324817 h 481556"/>
              <a:gd name="connsiteX513" fmla="*/ 334052 w 512246"/>
              <a:gd name="connsiteY513" fmla="*/ 329576 h 481556"/>
              <a:gd name="connsiteX514" fmla="*/ 333197 w 512246"/>
              <a:gd name="connsiteY514" fmla="*/ 329956 h 481556"/>
              <a:gd name="connsiteX515" fmla="*/ 332436 w 512246"/>
              <a:gd name="connsiteY515" fmla="*/ 351943 h 481556"/>
              <a:gd name="connsiteX516" fmla="*/ 363422 w 512246"/>
              <a:gd name="connsiteY516" fmla="*/ 387160 h 481556"/>
              <a:gd name="connsiteX517" fmla="*/ 363612 w 512246"/>
              <a:gd name="connsiteY517" fmla="*/ 388112 h 481556"/>
              <a:gd name="connsiteX518" fmla="*/ 381101 w 512246"/>
              <a:gd name="connsiteY518" fmla="*/ 378784 h 481556"/>
              <a:gd name="connsiteX519" fmla="*/ 348119 w 512246"/>
              <a:gd name="connsiteY519" fmla="*/ 200987 h 481556"/>
              <a:gd name="connsiteX520" fmla="*/ 346789 w 512246"/>
              <a:gd name="connsiteY520" fmla="*/ 200987 h 481556"/>
              <a:gd name="connsiteX521" fmla="*/ 345173 w 512246"/>
              <a:gd name="connsiteY521" fmla="*/ 200321 h 481556"/>
              <a:gd name="connsiteX522" fmla="*/ 329015 w 512246"/>
              <a:gd name="connsiteY522" fmla="*/ 202225 h 481556"/>
              <a:gd name="connsiteX523" fmla="*/ 322266 w 512246"/>
              <a:gd name="connsiteY523" fmla="*/ 217549 h 481556"/>
              <a:gd name="connsiteX524" fmla="*/ 305252 w 512246"/>
              <a:gd name="connsiteY524" fmla="*/ 231350 h 481556"/>
              <a:gd name="connsiteX525" fmla="*/ 309530 w 512246"/>
              <a:gd name="connsiteY525" fmla="*/ 239440 h 481556"/>
              <a:gd name="connsiteX526" fmla="*/ 314377 w 512246"/>
              <a:gd name="connsiteY526" fmla="*/ 266186 h 481556"/>
              <a:gd name="connsiteX527" fmla="*/ 315423 w 512246"/>
              <a:gd name="connsiteY527" fmla="*/ 265900 h 481556"/>
              <a:gd name="connsiteX528" fmla="*/ 347549 w 512246"/>
              <a:gd name="connsiteY528" fmla="*/ 271611 h 481556"/>
              <a:gd name="connsiteX529" fmla="*/ 357434 w 512246"/>
              <a:gd name="connsiteY529" fmla="*/ 226305 h 481556"/>
              <a:gd name="connsiteX530" fmla="*/ 348214 w 512246"/>
              <a:gd name="connsiteY530" fmla="*/ 200987 h 481556"/>
              <a:gd name="connsiteX531" fmla="*/ 347929 w 512246"/>
              <a:gd name="connsiteY531" fmla="*/ 195657 h 481556"/>
              <a:gd name="connsiteX532" fmla="*/ 349165 w 512246"/>
              <a:gd name="connsiteY532" fmla="*/ 153968 h 481556"/>
              <a:gd name="connsiteX533" fmla="*/ 337664 w 512246"/>
              <a:gd name="connsiteY533" fmla="*/ 156919 h 481556"/>
              <a:gd name="connsiteX534" fmla="*/ 331391 w 512246"/>
              <a:gd name="connsiteY534" fmla="*/ 170149 h 481556"/>
              <a:gd name="connsiteX535" fmla="*/ 331676 w 512246"/>
              <a:gd name="connsiteY535" fmla="*/ 196419 h 481556"/>
              <a:gd name="connsiteX536" fmla="*/ 347929 w 512246"/>
              <a:gd name="connsiteY536" fmla="*/ 195657 h 481556"/>
              <a:gd name="connsiteX537" fmla="*/ 346313 w 512246"/>
              <a:gd name="connsiteY537" fmla="*/ 278178 h 481556"/>
              <a:gd name="connsiteX538" fmla="*/ 345743 w 512246"/>
              <a:gd name="connsiteY538" fmla="*/ 277227 h 481556"/>
              <a:gd name="connsiteX539" fmla="*/ 315803 w 512246"/>
              <a:gd name="connsiteY539" fmla="*/ 271135 h 481556"/>
              <a:gd name="connsiteX540" fmla="*/ 314092 w 512246"/>
              <a:gd name="connsiteY540" fmla="*/ 270659 h 481556"/>
              <a:gd name="connsiteX541" fmla="*/ 305062 w 512246"/>
              <a:gd name="connsiteY541" fmla="*/ 292170 h 481556"/>
              <a:gd name="connsiteX542" fmla="*/ 332626 w 512246"/>
              <a:gd name="connsiteY542" fmla="*/ 324626 h 481556"/>
              <a:gd name="connsiteX543" fmla="*/ 350020 w 512246"/>
              <a:gd name="connsiteY543" fmla="*/ 287792 h 481556"/>
              <a:gd name="connsiteX544" fmla="*/ 346313 w 512246"/>
              <a:gd name="connsiteY544" fmla="*/ 278178 h 481556"/>
              <a:gd name="connsiteX545" fmla="*/ 300405 w 512246"/>
              <a:gd name="connsiteY545" fmla="*/ 295787 h 481556"/>
              <a:gd name="connsiteX546" fmla="*/ 299930 w 512246"/>
              <a:gd name="connsiteY546" fmla="*/ 296072 h 481556"/>
              <a:gd name="connsiteX547" fmla="*/ 299359 w 512246"/>
              <a:gd name="connsiteY547" fmla="*/ 306637 h 481556"/>
              <a:gd name="connsiteX548" fmla="*/ 284722 w 512246"/>
              <a:gd name="connsiteY548" fmla="*/ 321009 h 481556"/>
              <a:gd name="connsiteX549" fmla="*/ 290900 w 512246"/>
              <a:gd name="connsiteY549" fmla="*/ 350706 h 481556"/>
              <a:gd name="connsiteX550" fmla="*/ 308484 w 512246"/>
              <a:gd name="connsiteY550" fmla="*/ 362889 h 481556"/>
              <a:gd name="connsiteX551" fmla="*/ 317799 w 512246"/>
              <a:gd name="connsiteY551" fmla="*/ 368409 h 481556"/>
              <a:gd name="connsiteX552" fmla="*/ 327209 w 512246"/>
              <a:gd name="connsiteY552" fmla="*/ 354132 h 481556"/>
              <a:gd name="connsiteX553" fmla="*/ 327209 w 512246"/>
              <a:gd name="connsiteY553" fmla="*/ 353656 h 481556"/>
              <a:gd name="connsiteX554" fmla="*/ 300500 w 512246"/>
              <a:gd name="connsiteY554" fmla="*/ 295787 h 481556"/>
              <a:gd name="connsiteX555" fmla="*/ 284247 w 512246"/>
              <a:gd name="connsiteY555" fmla="*/ 352895 h 481556"/>
              <a:gd name="connsiteX556" fmla="*/ 286338 w 512246"/>
              <a:gd name="connsiteY556" fmla="*/ 348992 h 481556"/>
              <a:gd name="connsiteX557" fmla="*/ 278924 w 512246"/>
              <a:gd name="connsiteY557" fmla="*/ 321866 h 481556"/>
              <a:gd name="connsiteX558" fmla="*/ 260580 w 512246"/>
              <a:gd name="connsiteY558" fmla="*/ 304353 h 481556"/>
              <a:gd name="connsiteX559" fmla="*/ 260104 w 512246"/>
              <a:gd name="connsiteY559" fmla="*/ 303306 h 481556"/>
              <a:gd name="connsiteX560" fmla="*/ 227788 w 512246"/>
              <a:gd name="connsiteY560" fmla="*/ 299308 h 481556"/>
              <a:gd name="connsiteX561" fmla="*/ 250790 w 512246"/>
              <a:gd name="connsiteY561" fmla="*/ 348421 h 481556"/>
              <a:gd name="connsiteX562" fmla="*/ 275122 w 512246"/>
              <a:gd name="connsiteY562" fmla="*/ 362508 h 481556"/>
              <a:gd name="connsiteX563" fmla="*/ 284247 w 512246"/>
              <a:gd name="connsiteY563" fmla="*/ 352895 h 481556"/>
              <a:gd name="connsiteX564" fmla="*/ 304302 w 512246"/>
              <a:gd name="connsiteY564" fmla="*/ 366791 h 481556"/>
              <a:gd name="connsiteX565" fmla="*/ 303732 w 512246"/>
              <a:gd name="connsiteY565" fmla="*/ 365173 h 481556"/>
              <a:gd name="connsiteX566" fmla="*/ 303732 w 512246"/>
              <a:gd name="connsiteY566" fmla="*/ 364888 h 481556"/>
              <a:gd name="connsiteX567" fmla="*/ 278829 w 512246"/>
              <a:gd name="connsiteY567" fmla="*/ 366506 h 481556"/>
              <a:gd name="connsiteX568" fmla="*/ 279779 w 512246"/>
              <a:gd name="connsiteY568" fmla="*/ 370313 h 481556"/>
              <a:gd name="connsiteX569" fmla="*/ 279970 w 512246"/>
              <a:gd name="connsiteY569" fmla="*/ 370503 h 481556"/>
              <a:gd name="connsiteX570" fmla="*/ 295748 w 512246"/>
              <a:gd name="connsiteY570" fmla="*/ 384685 h 481556"/>
              <a:gd name="connsiteX571" fmla="*/ 304492 w 512246"/>
              <a:gd name="connsiteY571" fmla="*/ 366791 h 481556"/>
              <a:gd name="connsiteX572" fmla="*/ 354298 w 512246"/>
              <a:gd name="connsiteY572" fmla="*/ 376404 h 481556"/>
              <a:gd name="connsiteX573" fmla="*/ 341561 w 512246"/>
              <a:gd name="connsiteY573" fmla="*/ 358796 h 481556"/>
              <a:gd name="connsiteX574" fmla="*/ 319890 w 512246"/>
              <a:gd name="connsiteY574" fmla="*/ 373263 h 481556"/>
              <a:gd name="connsiteX575" fmla="*/ 327779 w 512246"/>
              <a:gd name="connsiteY575" fmla="*/ 400771 h 481556"/>
              <a:gd name="connsiteX576" fmla="*/ 348975 w 512246"/>
              <a:gd name="connsiteY576" fmla="*/ 405434 h 481556"/>
              <a:gd name="connsiteX577" fmla="*/ 352016 w 512246"/>
              <a:gd name="connsiteY577" fmla="*/ 398486 h 481556"/>
              <a:gd name="connsiteX578" fmla="*/ 354202 w 512246"/>
              <a:gd name="connsiteY578" fmla="*/ 376404 h 481556"/>
              <a:gd name="connsiteX579" fmla="*/ 323502 w 512246"/>
              <a:gd name="connsiteY579" fmla="*/ 403626 h 481556"/>
              <a:gd name="connsiteX580" fmla="*/ 312001 w 512246"/>
              <a:gd name="connsiteY580" fmla="*/ 368219 h 481556"/>
              <a:gd name="connsiteX581" fmla="*/ 299264 w 512246"/>
              <a:gd name="connsiteY581" fmla="*/ 389349 h 481556"/>
              <a:gd name="connsiteX582" fmla="*/ 304872 w 512246"/>
              <a:gd name="connsiteY582" fmla="*/ 401627 h 481556"/>
              <a:gd name="connsiteX583" fmla="*/ 305157 w 512246"/>
              <a:gd name="connsiteY583" fmla="*/ 401627 h 481556"/>
              <a:gd name="connsiteX584" fmla="*/ 320935 w 512246"/>
              <a:gd name="connsiteY584" fmla="*/ 408575 h 481556"/>
              <a:gd name="connsiteX585" fmla="*/ 323597 w 512246"/>
              <a:gd name="connsiteY585" fmla="*/ 403531 h 481556"/>
              <a:gd name="connsiteX586" fmla="*/ 346694 w 512246"/>
              <a:gd name="connsiteY586" fmla="*/ 410098 h 481556"/>
              <a:gd name="connsiteX587" fmla="*/ 325308 w 512246"/>
              <a:gd name="connsiteY587" fmla="*/ 411621 h 481556"/>
              <a:gd name="connsiteX588" fmla="*/ 338710 w 512246"/>
              <a:gd name="connsiteY588" fmla="*/ 437034 h 481556"/>
              <a:gd name="connsiteX589" fmla="*/ 353062 w 512246"/>
              <a:gd name="connsiteY589" fmla="*/ 434655 h 481556"/>
              <a:gd name="connsiteX590" fmla="*/ 348214 w 512246"/>
              <a:gd name="connsiteY590" fmla="*/ 410479 h 481556"/>
              <a:gd name="connsiteX591" fmla="*/ 346694 w 512246"/>
              <a:gd name="connsiteY591" fmla="*/ 410003 h 481556"/>
              <a:gd name="connsiteX592" fmla="*/ 360571 w 512246"/>
              <a:gd name="connsiteY592" fmla="*/ 398010 h 481556"/>
              <a:gd name="connsiteX593" fmla="*/ 358575 w 512246"/>
              <a:gd name="connsiteY593" fmla="*/ 434464 h 481556"/>
              <a:gd name="connsiteX594" fmla="*/ 366369 w 512246"/>
              <a:gd name="connsiteY594" fmla="*/ 435797 h 481556"/>
              <a:gd name="connsiteX595" fmla="*/ 360571 w 512246"/>
              <a:gd name="connsiteY595" fmla="*/ 398010 h 481556"/>
              <a:gd name="connsiteX596" fmla="*/ 437180 w 512246"/>
              <a:gd name="connsiteY596" fmla="*/ 359748 h 481556"/>
              <a:gd name="connsiteX597" fmla="*/ 414558 w 512246"/>
              <a:gd name="connsiteY597" fmla="*/ 406672 h 481556"/>
              <a:gd name="connsiteX598" fmla="*/ 415604 w 512246"/>
              <a:gd name="connsiteY598" fmla="*/ 408480 h 481556"/>
              <a:gd name="connsiteX599" fmla="*/ 436990 w 512246"/>
              <a:gd name="connsiteY599" fmla="*/ 410669 h 481556"/>
              <a:gd name="connsiteX600" fmla="*/ 441932 w 512246"/>
              <a:gd name="connsiteY600" fmla="*/ 394013 h 481556"/>
              <a:gd name="connsiteX601" fmla="*/ 441172 w 512246"/>
              <a:gd name="connsiteY601" fmla="*/ 391728 h 481556"/>
              <a:gd name="connsiteX602" fmla="*/ 440982 w 512246"/>
              <a:gd name="connsiteY602" fmla="*/ 391253 h 481556"/>
              <a:gd name="connsiteX603" fmla="*/ 438606 w 512246"/>
              <a:gd name="connsiteY603" fmla="*/ 375833 h 481556"/>
              <a:gd name="connsiteX604" fmla="*/ 438606 w 512246"/>
              <a:gd name="connsiteY604" fmla="*/ 360129 h 481556"/>
              <a:gd name="connsiteX605" fmla="*/ 437180 w 512246"/>
              <a:gd name="connsiteY605" fmla="*/ 359653 h 481556"/>
              <a:gd name="connsiteX606" fmla="*/ 221324 w 512246"/>
              <a:gd name="connsiteY606" fmla="*/ 373739 h 481556"/>
              <a:gd name="connsiteX607" fmla="*/ 250599 w 512246"/>
              <a:gd name="connsiteY607" fmla="*/ 385256 h 481556"/>
              <a:gd name="connsiteX608" fmla="*/ 257633 w 512246"/>
              <a:gd name="connsiteY608" fmla="*/ 362889 h 481556"/>
              <a:gd name="connsiteX609" fmla="*/ 223891 w 512246"/>
              <a:gd name="connsiteY609" fmla="*/ 374501 h 481556"/>
              <a:gd name="connsiteX610" fmla="*/ 221324 w 512246"/>
              <a:gd name="connsiteY610" fmla="*/ 373835 h 481556"/>
              <a:gd name="connsiteX611" fmla="*/ 238243 w 512246"/>
              <a:gd name="connsiteY611" fmla="*/ 358035 h 481556"/>
              <a:gd name="connsiteX612" fmla="*/ 221039 w 512246"/>
              <a:gd name="connsiteY612" fmla="*/ 299118 h 481556"/>
              <a:gd name="connsiteX613" fmla="*/ 191954 w 512246"/>
              <a:gd name="connsiteY613" fmla="*/ 332907 h 481556"/>
              <a:gd name="connsiteX614" fmla="*/ 198513 w 512246"/>
              <a:gd name="connsiteY614" fmla="*/ 339950 h 481556"/>
              <a:gd name="connsiteX615" fmla="*/ 202410 w 512246"/>
              <a:gd name="connsiteY615" fmla="*/ 355084 h 481556"/>
              <a:gd name="connsiteX616" fmla="*/ 202410 w 512246"/>
              <a:gd name="connsiteY616" fmla="*/ 355084 h 481556"/>
              <a:gd name="connsiteX617" fmla="*/ 238053 w 512246"/>
              <a:gd name="connsiteY617" fmla="*/ 358130 h 481556"/>
              <a:gd name="connsiteX618" fmla="*/ 226932 w 512246"/>
              <a:gd name="connsiteY618" fmla="*/ 369742 h 481556"/>
              <a:gd name="connsiteX619" fmla="*/ 245847 w 512246"/>
              <a:gd name="connsiteY619" fmla="*/ 358891 h 481556"/>
              <a:gd name="connsiteX620" fmla="*/ 240429 w 512246"/>
              <a:gd name="connsiteY620" fmla="*/ 362794 h 481556"/>
              <a:gd name="connsiteX621" fmla="*/ 226932 w 512246"/>
              <a:gd name="connsiteY621" fmla="*/ 369742 h 481556"/>
              <a:gd name="connsiteX622" fmla="*/ 264952 w 512246"/>
              <a:gd name="connsiteY622" fmla="*/ 301307 h 481556"/>
              <a:gd name="connsiteX623" fmla="*/ 295082 w 512246"/>
              <a:gd name="connsiteY623" fmla="*/ 303496 h 481556"/>
              <a:gd name="connsiteX624" fmla="*/ 294702 w 512246"/>
              <a:gd name="connsiteY624" fmla="*/ 297881 h 481556"/>
              <a:gd name="connsiteX625" fmla="*/ 278449 w 512246"/>
              <a:gd name="connsiteY625" fmla="*/ 289886 h 481556"/>
              <a:gd name="connsiteX626" fmla="*/ 275407 w 512246"/>
              <a:gd name="connsiteY626" fmla="*/ 283984 h 481556"/>
              <a:gd name="connsiteX627" fmla="*/ 264857 w 512246"/>
              <a:gd name="connsiteY627" fmla="*/ 301212 h 481556"/>
              <a:gd name="connsiteX628" fmla="*/ 304682 w 512246"/>
              <a:gd name="connsiteY628" fmla="*/ 241248 h 481556"/>
              <a:gd name="connsiteX629" fmla="*/ 300405 w 512246"/>
              <a:gd name="connsiteY629" fmla="*/ 233920 h 481556"/>
              <a:gd name="connsiteX630" fmla="*/ 286148 w 512246"/>
              <a:gd name="connsiteY630" fmla="*/ 237632 h 481556"/>
              <a:gd name="connsiteX631" fmla="*/ 282916 w 512246"/>
              <a:gd name="connsiteY631" fmla="*/ 287411 h 481556"/>
              <a:gd name="connsiteX632" fmla="*/ 304777 w 512246"/>
              <a:gd name="connsiteY632" fmla="*/ 241344 h 481556"/>
              <a:gd name="connsiteX633" fmla="*/ 257063 w 512246"/>
              <a:gd name="connsiteY633" fmla="*/ 237156 h 481556"/>
              <a:gd name="connsiteX634" fmla="*/ 273506 w 512246"/>
              <a:gd name="connsiteY634" fmla="*/ 250005 h 481556"/>
              <a:gd name="connsiteX635" fmla="*/ 278829 w 512246"/>
              <a:gd name="connsiteY635" fmla="*/ 237156 h 481556"/>
              <a:gd name="connsiteX636" fmla="*/ 259534 w 512246"/>
              <a:gd name="connsiteY636" fmla="*/ 226591 h 481556"/>
              <a:gd name="connsiteX637" fmla="*/ 257158 w 512246"/>
              <a:gd name="connsiteY637" fmla="*/ 237156 h 481556"/>
              <a:gd name="connsiteX638" fmla="*/ 271415 w 512246"/>
              <a:gd name="connsiteY638" fmla="*/ 259047 h 481556"/>
              <a:gd name="connsiteX639" fmla="*/ 270940 w 512246"/>
              <a:gd name="connsiteY639" fmla="*/ 257715 h 481556"/>
              <a:gd name="connsiteX640" fmla="*/ 254211 w 512246"/>
              <a:gd name="connsiteY640" fmla="*/ 241534 h 481556"/>
              <a:gd name="connsiteX641" fmla="*/ 247748 w 512246"/>
              <a:gd name="connsiteY641" fmla="*/ 245341 h 481556"/>
              <a:gd name="connsiteX642" fmla="*/ 219043 w 512246"/>
              <a:gd name="connsiteY642" fmla="*/ 248958 h 481556"/>
              <a:gd name="connsiteX643" fmla="*/ 229974 w 512246"/>
              <a:gd name="connsiteY643" fmla="*/ 291408 h 481556"/>
              <a:gd name="connsiteX644" fmla="*/ 227788 w 512246"/>
              <a:gd name="connsiteY644" fmla="*/ 293502 h 481556"/>
              <a:gd name="connsiteX645" fmla="*/ 244326 w 512246"/>
              <a:gd name="connsiteY645" fmla="*/ 297405 h 481556"/>
              <a:gd name="connsiteX646" fmla="*/ 271510 w 512246"/>
              <a:gd name="connsiteY646" fmla="*/ 259142 h 481556"/>
              <a:gd name="connsiteX647" fmla="*/ 226362 w 512246"/>
              <a:gd name="connsiteY647" fmla="*/ 287506 h 481556"/>
              <a:gd name="connsiteX648" fmla="*/ 214006 w 512246"/>
              <a:gd name="connsiteY648" fmla="*/ 250386 h 481556"/>
              <a:gd name="connsiteX649" fmla="*/ 203455 w 512246"/>
              <a:gd name="connsiteY649" fmla="*/ 254478 h 481556"/>
              <a:gd name="connsiteX650" fmla="*/ 198513 w 512246"/>
              <a:gd name="connsiteY650" fmla="*/ 274657 h 481556"/>
              <a:gd name="connsiteX651" fmla="*/ 216952 w 512246"/>
              <a:gd name="connsiteY651" fmla="*/ 292170 h 481556"/>
              <a:gd name="connsiteX652" fmla="*/ 226362 w 512246"/>
              <a:gd name="connsiteY652" fmla="*/ 287506 h 481556"/>
              <a:gd name="connsiteX653" fmla="*/ 56510 w 512246"/>
              <a:gd name="connsiteY653" fmla="*/ 339760 h 481556"/>
              <a:gd name="connsiteX654" fmla="*/ 59932 w 512246"/>
              <a:gd name="connsiteY654" fmla="*/ 363555 h 481556"/>
              <a:gd name="connsiteX655" fmla="*/ 59932 w 512246"/>
              <a:gd name="connsiteY655" fmla="*/ 363555 h 481556"/>
              <a:gd name="connsiteX656" fmla="*/ 58411 w 512246"/>
              <a:gd name="connsiteY656" fmla="*/ 338903 h 481556"/>
              <a:gd name="connsiteX657" fmla="*/ 56510 w 512246"/>
              <a:gd name="connsiteY657" fmla="*/ 339760 h 481556"/>
              <a:gd name="connsiteX658" fmla="*/ 60122 w 512246"/>
              <a:gd name="connsiteY658" fmla="*/ 367838 h 481556"/>
              <a:gd name="connsiteX659" fmla="*/ 54419 w 512246"/>
              <a:gd name="connsiteY659" fmla="*/ 380212 h 481556"/>
              <a:gd name="connsiteX660" fmla="*/ 57271 w 512246"/>
              <a:gd name="connsiteY660" fmla="*/ 381449 h 481556"/>
              <a:gd name="connsiteX661" fmla="*/ 65350 w 512246"/>
              <a:gd name="connsiteY661" fmla="*/ 379069 h 481556"/>
              <a:gd name="connsiteX662" fmla="*/ 60217 w 512246"/>
              <a:gd name="connsiteY662" fmla="*/ 367838 h 481556"/>
              <a:gd name="connsiteX663" fmla="*/ 68391 w 512246"/>
              <a:gd name="connsiteY663" fmla="*/ 382591 h 481556"/>
              <a:gd name="connsiteX664" fmla="*/ 67726 w 512246"/>
              <a:gd name="connsiteY664" fmla="*/ 383353 h 481556"/>
              <a:gd name="connsiteX665" fmla="*/ 59076 w 512246"/>
              <a:gd name="connsiteY665" fmla="*/ 387445 h 481556"/>
              <a:gd name="connsiteX666" fmla="*/ 62213 w 512246"/>
              <a:gd name="connsiteY666" fmla="*/ 406291 h 481556"/>
              <a:gd name="connsiteX667" fmla="*/ 64399 w 512246"/>
              <a:gd name="connsiteY667" fmla="*/ 408385 h 481556"/>
              <a:gd name="connsiteX668" fmla="*/ 66015 w 512246"/>
              <a:gd name="connsiteY668" fmla="*/ 408861 h 481556"/>
              <a:gd name="connsiteX669" fmla="*/ 67631 w 512246"/>
              <a:gd name="connsiteY669" fmla="*/ 403150 h 481556"/>
              <a:gd name="connsiteX670" fmla="*/ 68391 w 512246"/>
              <a:gd name="connsiteY670" fmla="*/ 382877 h 481556"/>
              <a:gd name="connsiteX671" fmla="*/ 68391 w 512246"/>
              <a:gd name="connsiteY671" fmla="*/ 382686 h 481556"/>
              <a:gd name="connsiteX672" fmla="*/ 39496 w 512246"/>
              <a:gd name="connsiteY672" fmla="*/ 323865 h 481556"/>
              <a:gd name="connsiteX673" fmla="*/ 53469 w 512246"/>
              <a:gd name="connsiteY673" fmla="*/ 328529 h 481556"/>
              <a:gd name="connsiteX674" fmla="*/ 52138 w 512246"/>
              <a:gd name="connsiteY674" fmla="*/ 305114 h 481556"/>
              <a:gd name="connsiteX675" fmla="*/ 50617 w 512246"/>
              <a:gd name="connsiteY675" fmla="*/ 303877 h 481556"/>
              <a:gd name="connsiteX676" fmla="*/ 50332 w 512246"/>
              <a:gd name="connsiteY676" fmla="*/ 301973 h 481556"/>
              <a:gd name="connsiteX677" fmla="*/ 46815 w 512246"/>
              <a:gd name="connsiteY677" fmla="*/ 298832 h 481556"/>
              <a:gd name="connsiteX678" fmla="*/ 36170 w 512246"/>
              <a:gd name="connsiteY678" fmla="*/ 302259 h 481556"/>
              <a:gd name="connsiteX679" fmla="*/ 36170 w 512246"/>
              <a:gd name="connsiteY679" fmla="*/ 313681 h 481556"/>
              <a:gd name="connsiteX680" fmla="*/ 37691 w 512246"/>
              <a:gd name="connsiteY680" fmla="*/ 324436 h 481556"/>
              <a:gd name="connsiteX681" fmla="*/ 39687 w 512246"/>
              <a:gd name="connsiteY681" fmla="*/ 323865 h 481556"/>
              <a:gd name="connsiteX682" fmla="*/ 31607 w 512246"/>
              <a:gd name="connsiteY682" fmla="*/ 298547 h 481556"/>
              <a:gd name="connsiteX683" fmla="*/ 43203 w 512246"/>
              <a:gd name="connsiteY683" fmla="*/ 294359 h 481556"/>
              <a:gd name="connsiteX684" fmla="*/ 43964 w 512246"/>
              <a:gd name="connsiteY684" fmla="*/ 267328 h 481556"/>
              <a:gd name="connsiteX685" fmla="*/ 26190 w 512246"/>
              <a:gd name="connsiteY685" fmla="*/ 262664 h 481556"/>
              <a:gd name="connsiteX686" fmla="*/ 26000 w 512246"/>
              <a:gd name="connsiteY686" fmla="*/ 263901 h 481556"/>
              <a:gd name="connsiteX687" fmla="*/ 21722 w 512246"/>
              <a:gd name="connsiteY687" fmla="*/ 281890 h 481556"/>
              <a:gd name="connsiteX688" fmla="*/ 31607 w 512246"/>
              <a:gd name="connsiteY688" fmla="*/ 298642 h 481556"/>
              <a:gd name="connsiteX689" fmla="*/ 49001 w 512246"/>
              <a:gd name="connsiteY689" fmla="*/ 293693 h 481556"/>
              <a:gd name="connsiteX690" fmla="*/ 50237 w 512246"/>
              <a:gd name="connsiteY690" fmla="*/ 295025 h 481556"/>
              <a:gd name="connsiteX691" fmla="*/ 53279 w 512246"/>
              <a:gd name="connsiteY691" fmla="*/ 297881 h 481556"/>
              <a:gd name="connsiteX692" fmla="*/ 54039 w 512246"/>
              <a:gd name="connsiteY692" fmla="*/ 298547 h 481556"/>
              <a:gd name="connsiteX693" fmla="*/ 65065 w 512246"/>
              <a:gd name="connsiteY693" fmla="*/ 288934 h 481556"/>
              <a:gd name="connsiteX694" fmla="*/ 58221 w 512246"/>
              <a:gd name="connsiteY694" fmla="*/ 262759 h 481556"/>
              <a:gd name="connsiteX695" fmla="*/ 50902 w 512246"/>
              <a:gd name="connsiteY695" fmla="*/ 265615 h 481556"/>
              <a:gd name="connsiteX696" fmla="*/ 50427 w 512246"/>
              <a:gd name="connsiteY696" fmla="*/ 266376 h 481556"/>
              <a:gd name="connsiteX697" fmla="*/ 50617 w 512246"/>
              <a:gd name="connsiteY697" fmla="*/ 266566 h 481556"/>
              <a:gd name="connsiteX698" fmla="*/ 50332 w 512246"/>
              <a:gd name="connsiteY698" fmla="*/ 266566 h 481556"/>
              <a:gd name="connsiteX699" fmla="*/ 47861 w 512246"/>
              <a:gd name="connsiteY699" fmla="*/ 270754 h 481556"/>
              <a:gd name="connsiteX700" fmla="*/ 49096 w 512246"/>
              <a:gd name="connsiteY700" fmla="*/ 293693 h 481556"/>
              <a:gd name="connsiteX701" fmla="*/ 24954 w 512246"/>
              <a:gd name="connsiteY701" fmla="*/ 255621 h 481556"/>
              <a:gd name="connsiteX702" fmla="*/ 42918 w 512246"/>
              <a:gd name="connsiteY702" fmla="*/ 262093 h 481556"/>
              <a:gd name="connsiteX703" fmla="*/ 33128 w 512246"/>
              <a:gd name="connsiteY703" fmla="*/ 209268 h 481556"/>
              <a:gd name="connsiteX704" fmla="*/ 24954 w 512246"/>
              <a:gd name="connsiteY704" fmla="*/ 255716 h 481556"/>
              <a:gd name="connsiteX705" fmla="*/ 145951 w 512246"/>
              <a:gd name="connsiteY705" fmla="*/ 466064 h 481556"/>
              <a:gd name="connsiteX706" fmla="*/ 148802 w 512246"/>
              <a:gd name="connsiteY706" fmla="*/ 431799 h 481556"/>
              <a:gd name="connsiteX707" fmla="*/ 148802 w 512246"/>
              <a:gd name="connsiteY707" fmla="*/ 431228 h 481556"/>
              <a:gd name="connsiteX708" fmla="*/ 145381 w 512246"/>
              <a:gd name="connsiteY708" fmla="*/ 430943 h 481556"/>
              <a:gd name="connsiteX709" fmla="*/ 124660 w 512246"/>
              <a:gd name="connsiteY709" fmla="*/ 449312 h 481556"/>
              <a:gd name="connsiteX710" fmla="*/ 145856 w 512246"/>
              <a:gd name="connsiteY710" fmla="*/ 466064 h 481556"/>
              <a:gd name="connsiteX711" fmla="*/ 109357 w 512246"/>
              <a:gd name="connsiteY711" fmla="*/ 437415 h 481556"/>
              <a:gd name="connsiteX712" fmla="*/ 120003 w 512246"/>
              <a:gd name="connsiteY712" fmla="*/ 447218 h 481556"/>
              <a:gd name="connsiteX713" fmla="*/ 139678 w 512246"/>
              <a:gd name="connsiteY713" fmla="*/ 429800 h 481556"/>
              <a:gd name="connsiteX714" fmla="*/ 141103 w 512246"/>
              <a:gd name="connsiteY714" fmla="*/ 401722 h 481556"/>
              <a:gd name="connsiteX715" fmla="*/ 149183 w 512246"/>
              <a:gd name="connsiteY715" fmla="*/ 392204 h 481556"/>
              <a:gd name="connsiteX716" fmla="*/ 129888 w 512246"/>
              <a:gd name="connsiteY716" fmla="*/ 376500 h 481556"/>
              <a:gd name="connsiteX717" fmla="*/ 129603 w 512246"/>
              <a:gd name="connsiteY717" fmla="*/ 376119 h 481556"/>
              <a:gd name="connsiteX718" fmla="*/ 115440 w 512246"/>
              <a:gd name="connsiteY718" fmla="*/ 378498 h 481556"/>
              <a:gd name="connsiteX719" fmla="*/ 115440 w 512246"/>
              <a:gd name="connsiteY719" fmla="*/ 378879 h 481556"/>
              <a:gd name="connsiteX720" fmla="*/ 98997 w 512246"/>
              <a:gd name="connsiteY720" fmla="*/ 402389 h 481556"/>
              <a:gd name="connsiteX721" fmla="*/ 109452 w 512246"/>
              <a:gd name="connsiteY721" fmla="*/ 437415 h 481556"/>
              <a:gd name="connsiteX722" fmla="*/ 143290 w 512246"/>
              <a:gd name="connsiteY722" fmla="*/ 425517 h 481556"/>
              <a:gd name="connsiteX723" fmla="*/ 145286 w 512246"/>
              <a:gd name="connsiteY723" fmla="*/ 425041 h 481556"/>
              <a:gd name="connsiteX724" fmla="*/ 146806 w 512246"/>
              <a:gd name="connsiteY724" fmla="*/ 425898 h 481556"/>
              <a:gd name="connsiteX725" fmla="*/ 150703 w 512246"/>
              <a:gd name="connsiteY725" fmla="*/ 426088 h 481556"/>
              <a:gd name="connsiteX726" fmla="*/ 150893 w 512246"/>
              <a:gd name="connsiteY726" fmla="*/ 426088 h 481556"/>
              <a:gd name="connsiteX727" fmla="*/ 171139 w 512246"/>
              <a:gd name="connsiteY727" fmla="*/ 401913 h 481556"/>
              <a:gd name="connsiteX728" fmla="*/ 162394 w 512246"/>
              <a:gd name="connsiteY728" fmla="*/ 396297 h 481556"/>
              <a:gd name="connsiteX729" fmla="*/ 156406 w 512246"/>
              <a:gd name="connsiteY729" fmla="*/ 392109 h 481556"/>
              <a:gd name="connsiteX730" fmla="*/ 155836 w 512246"/>
              <a:gd name="connsiteY730" fmla="*/ 392300 h 481556"/>
              <a:gd name="connsiteX731" fmla="*/ 145761 w 512246"/>
              <a:gd name="connsiteY731" fmla="*/ 403912 h 481556"/>
              <a:gd name="connsiteX732" fmla="*/ 143290 w 512246"/>
              <a:gd name="connsiteY732" fmla="*/ 425517 h 481556"/>
              <a:gd name="connsiteX733" fmla="*/ 69912 w 512246"/>
              <a:gd name="connsiteY733" fmla="*/ 431133 h 481556"/>
              <a:gd name="connsiteX734" fmla="*/ 93389 w 512246"/>
              <a:gd name="connsiteY734" fmla="*/ 448741 h 481556"/>
              <a:gd name="connsiteX735" fmla="*/ 97856 w 512246"/>
              <a:gd name="connsiteY735" fmla="*/ 443316 h 481556"/>
              <a:gd name="connsiteX736" fmla="*/ 95100 w 512246"/>
              <a:gd name="connsiteY736" fmla="*/ 405720 h 481556"/>
              <a:gd name="connsiteX737" fmla="*/ 94340 w 512246"/>
              <a:gd name="connsiteY737" fmla="*/ 404673 h 481556"/>
              <a:gd name="connsiteX738" fmla="*/ 76756 w 512246"/>
              <a:gd name="connsiteY738" fmla="*/ 403912 h 481556"/>
              <a:gd name="connsiteX739" fmla="*/ 73714 w 512246"/>
              <a:gd name="connsiteY739" fmla="*/ 407148 h 481556"/>
              <a:gd name="connsiteX740" fmla="*/ 71433 w 512246"/>
              <a:gd name="connsiteY740" fmla="*/ 406957 h 481556"/>
              <a:gd name="connsiteX741" fmla="*/ 70007 w 512246"/>
              <a:gd name="connsiteY741" fmla="*/ 431038 h 481556"/>
              <a:gd name="connsiteX742" fmla="*/ 76851 w 512246"/>
              <a:gd name="connsiteY742" fmla="*/ 398296 h 481556"/>
              <a:gd name="connsiteX743" fmla="*/ 79037 w 512246"/>
              <a:gd name="connsiteY743" fmla="*/ 399343 h 481556"/>
              <a:gd name="connsiteX744" fmla="*/ 107551 w 512246"/>
              <a:gd name="connsiteY744" fmla="*/ 383924 h 481556"/>
              <a:gd name="connsiteX745" fmla="*/ 107361 w 512246"/>
              <a:gd name="connsiteY745" fmla="*/ 373263 h 481556"/>
              <a:gd name="connsiteX746" fmla="*/ 103084 w 512246"/>
              <a:gd name="connsiteY746" fmla="*/ 366506 h 481556"/>
              <a:gd name="connsiteX747" fmla="*/ 82268 w 512246"/>
              <a:gd name="connsiteY747" fmla="*/ 348517 h 481556"/>
              <a:gd name="connsiteX748" fmla="*/ 69057 w 512246"/>
              <a:gd name="connsiteY748" fmla="*/ 347755 h 481556"/>
              <a:gd name="connsiteX749" fmla="*/ 72954 w 512246"/>
              <a:gd name="connsiteY749" fmla="*/ 380021 h 481556"/>
              <a:gd name="connsiteX750" fmla="*/ 71243 w 512246"/>
              <a:gd name="connsiteY750" fmla="*/ 395440 h 481556"/>
              <a:gd name="connsiteX751" fmla="*/ 76756 w 512246"/>
              <a:gd name="connsiteY751" fmla="*/ 398391 h 481556"/>
              <a:gd name="connsiteX752" fmla="*/ 161444 w 512246"/>
              <a:gd name="connsiteY752" fmla="*/ 379355 h 481556"/>
              <a:gd name="connsiteX753" fmla="*/ 167052 w 512246"/>
              <a:gd name="connsiteY753" fmla="*/ 355941 h 481556"/>
              <a:gd name="connsiteX754" fmla="*/ 164771 w 512246"/>
              <a:gd name="connsiteY754" fmla="*/ 345852 h 481556"/>
              <a:gd name="connsiteX755" fmla="*/ 137111 w 512246"/>
              <a:gd name="connsiteY755" fmla="*/ 348136 h 481556"/>
              <a:gd name="connsiteX756" fmla="*/ 138252 w 512246"/>
              <a:gd name="connsiteY756" fmla="*/ 357083 h 481556"/>
              <a:gd name="connsiteX757" fmla="*/ 133690 w 512246"/>
              <a:gd name="connsiteY757" fmla="*/ 373073 h 481556"/>
              <a:gd name="connsiteX758" fmla="*/ 133690 w 512246"/>
              <a:gd name="connsiteY758" fmla="*/ 373263 h 481556"/>
              <a:gd name="connsiteX759" fmla="*/ 143099 w 512246"/>
              <a:gd name="connsiteY759" fmla="*/ 382781 h 481556"/>
              <a:gd name="connsiteX760" fmla="*/ 161349 w 512246"/>
              <a:gd name="connsiteY760" fmla="*/ 379355 h 481556"/>
              <a:gd name="connsiteX761" fmla="*/ 160969 w 512246"/>
              <a:gd name="connsiteY761" fmla="*/ 388873 h 481556"/>
              <a:gd name="connsiteX762" fmla="*/ 166196 w 512246"/>
              <a:gd name="connsiteY762" fmla="*/ 392585 h 481556"/>
              <a:gd name="connsiteX763" fmla="*/ 207162 w 512246"/>
              <a:gd name="connsiteY763" fmla="*/ 370598 h 481556"/>
              <a:gd name="connsiteX764" fmla="*/ 199653 w 512246"/>
              <a:gd name="connsiteY764" fmla="*/ 360033 h 481556"/>
              <a:gd name="connsiteX765" fmla="*/ 173515 w 512246"/>
              <a:gd name="connsiteY765" fmla="*/ 359748 h 481556"/>
              <a:gd name="connsiteX766" fmla="*/ 172660 w 512246"/>
              <a:gd name="connsiteY766" fmla="*/ 359462 h 481556"/>
              <a:gd name="connsiteX767" fmla="*/ 160969 w 512246"/>
              <a:gd name="connsiteY767" fmla="*/ 388873 h 481556"/>
              <a:gd name="connsiteX768" fmla="*/ 187582 w 512246"/>
              <a:gd name="connsiteY768" fmla="*/ 329481 h 481556"/>
              <a:gd name="connsiteX769" fmla="*/ 215907 w 512246"/>
              <a:gd name="connsiteY769" fmla="*/ 299023 h 481556"/>
              <a:gd name="connsiteX770" fmla="*/ 211820 w 512246"/>
              <a:gd name="connsiteY770" fmla="*/ 291979 h 481556"/>
              <a:gd name="connsiteX771" fmla="*/ 193855 w 512246"/>
              <a:gd name="connsiteY771" fmla="*/ 277036 h 481556"/>
              <a:gd name="connsiteX772" fmla="*/ 166291 w 512246"/>
              <a:gd name="connsiteY772" fmla="*/ 285126 h 481556"/>
              <a:gd name="connsiteX773" fmla="*/ 166291 w 512246"/>
              <a:gd name="connsiteY773" fmla="*/ 289790 h 481556"/>
              <a:gd name="connsiteX774" fmla="*/ 167527 w 512246"/>
              <a:gd name="connsiteY774" fmla="*/ 305114 h 481556"/>
              <a:gd name="connsiteX775" fmla="*/ 168572 w 512246"/>
              <a:gd name="connsiteY775" fmla="*/ 305590 h 481556"/>
              <a:gd name="connsiteX776" fmla="*/ 187582 w 512246"/>
              <a:gd name="connsiteY776" fmla="*/ 329481 h 481556"/>
              <a:gd name="connsiteX777" fmla="*/ 173895 w 512246"/>
              <a:gd name="connsiteY777" fmla="*/ 354513 h 481556"/>
              <a:gd name="connsiteX778" fmla="*/ 193855 w 512246"/>
              <a:gd name="connsiteY778" fmla="*/ 341949 h 481556"/>
              <a:gd name="connsiteX779" fmla="*/ 184256 w 512246"/>
              <a:gd name="connsiteY779" fmla="*/ 333859 h 481556"/>
              <a:gd name="connsiteX780" fmla="*/ 172945 w 512246"/>
              <a:gd name="connsiteY780" fmla="*/ 345376 h 481556"/>
              <a:gd name="connsiteX781" fmla="*/ 171329 w 512246"/>
              <a:gd name="connsiteY781" fmla="*/ 346613 h 481556"/>
              <a:gd name="connsiteX782" fmla="*/ 173895 w 512246"/>
              <a:gd name="connsiteY782" fmla="*/ 354608 h 481556"/>
              <a:gd name="connsiteX783" fmla="*/ 182640 w 512246"/>
              <a:gd name="connsiteY783" fmla="*/ 325768 h 481556"/>
              <a:gd name="connsiteX784" fmla="*/ 166481 w 512246"/>
              <a:gd name="connsiteY784" fmla="*/ 310540 h 481556"/>
              <a:gd name="connsiteX785" fmla="*/ 155456 w 512246"/>
              <a:gd name="connsiteY785" fmla="*/ 315394 h 481556"/>
              <a:gd name="connsiteX786" fmla="*/ 154410 w 512246"/>
              <a:gd name="connsiteY786" fmla="*/ 316060 h 481556"/>
              <a:gd name="connsiteX787" fmla="*/ 154410 w 512246"/>
              <a:gd name="connsiteY787" fmla="*/ 316726 h 481556"/>
              <a:gd name="connsiteX788" fmla="*/ 169428 w 512246"/>
              <a:gd name="connsiteY788" fmla="*/ 341283 h 481556"/>
              <a:gd name="connsiteX789" fmla="*/ 182640 w 512246"/>
              <a:gd name="connsiteY789" fmla="*/ 325673 h 481556"/>
              <a:gd name="connsiteX790" fmla="*/ 132454 w 512246"/>
              <a:gd name="connsiteY790" fmla="*/ 333097 h 481556"/>
              <a:gd name="connsiteX791" fmla="*/ 136256 w 512246"/>
              <a:gd name="connsiteY791" fmla="*/ 322342 h 481556"/>
              <a:gd name="connsiteX792" fmla="*/ 136826 w 512246"/>
              <a:gd name="connsiteY792" fmla="*/ 319867 h 481556"/>
              <a:gd name="connsiteX793" fmla="*/ 125420 w 512246"/>
              <a:gd name="connsiteY793" fmla="*/ 303116 h 481556"/>
              <a:gd name="connsiteX794" fmla="*/ 95385 w 512246"/>
              <a:gd name="connsiteY794" fmla="*/ 325197 h 481556"/>
              <a:gd name="connsiteX795" fmla="*/ 95765 w 512246"/>
              <a:gd name="connsiteY795" fmla="*/ 344995 h 481556"/>
              <a:gd name="connsiteX796" fmla="*/ 110783 w 512246"/>
              <a:gd name="connsiteY796" fmla="*/ 337380 h 481556"/>
              <a:gd name="connsiteX797" fmla="*/ 132454 w 512246"/>
              <a:gd name="connsiteY797" fmla="*/ 333193 h 481556"/>
              <a:gd name="connsiteX798" fmla="*/ 161349 w 512246"/>
              <a:gd name="connsiteY798" fmla="*/ 340997 h 481556"/>
              <a:gd name="connsiteX799" fmla="*/ 150228 w 512246"/>
              <a:gd name="connsiteY799" fmla="*/ 318725 h 481556"/>
              <a:gd name="connsiteX800" fmla="*/ 141199 w 512246"/>
              <a:gd name="connsiteY800" fmla="*/ 323199 h 481556"/>
              <a:gd name="connsiteX801" fmla="*/ 136541 w 512246"/>
              <a:gd name="connsiteY801" fmla="*/ 342330 h 481556"/>
              <a:gd name="connsiteX802" fmla="*/ 161254 w 512246"/>
              <a:gd name="connsiteY802" fmla="*/ 340997 h 481556"/>
              <a:gd name="connsiteX803" fmla="*/ 161254 w 512246"/>
              <a:gd name="connsiteY803" fmla="*/ 282747 h 481556"/>
              <a:gd name="connsiteX804" fmla="*/ 148707 w 512246"/>
              <a:gd name="connsiteY804" fmla="*/ 270849 h 481556"/>
              <a:gd name="connsiteX805" fmla="*/ 138062 w 512246"/>
              <a:gd name="connsiteY805" fmla="*/ 255716 h 481556"/>
              <a:gd name="connsiteX806" fmla="*/ 122094 w 512246"/>
              <a:gd name="connsiteY806" fmla="*/ 278654 h 481556"/>
              <a:gd name="connsiteX807" fmla="*/ 124850 w 512246"/>
              <a:gd name="connsiteY807" fmla="*/ 295596 h 481556"/>
              <a:gd name="connsiteX808" fmla="*/ 125801 w 512246"/>
              <a:gd name="connsiteY808" fmla="*/ 296072 h 481556"/>
              <a:gd name="connsiteX809" fmla="*/ 141769 w 512246"/>
              <a:gd name="connsiteY809" fmla="*/ 317964 h 481556"/>
              <a:gd name="connsiteX810" fmla="*/ 160683 w 512246"/>
              <a:gd name="connsiteY810" fmla="*/ 308065 h 481556"/>
              <a:gd name="connsiteX811" fmla="*/ 161254 w 512246"/>
              <a:gd name="connsiteY811" fmla="*/ 282842 h 481556"/>
              <a:gd name="connsiteX812" fmla="*/ 163725 w 512246"/>
              <a:gd name="connsiteY812" fmla="*/ 278369 h 481556"/>
              <a:gd name="connsiteX813" fmla="*/ 163725 w 512246"/>
              <a:gd name="connsiteY813" fmla="*/ 278369 h 481556"/>
              <a:gd name="connsiteX814" fmla="*/ 165816 w 512246"/>
              <a:gd name="connsiteY814" fmla="*/ 279606 h 481556"/>
              <a:gd name="connsiteX815" fmla="*/ 194426 w 512246"/>
              <a:gd name="connsiteY815" fmla="*/ 271325 h 481556"/>
              <a:gd name="connsiteX816" fmla="*/ 194426 w 512246"/>
              <a:gd name="connsiteY816" fmla="*/ 271325 h 481556"/>
              <a:gd name="connsiteX817" fmla="*/ 198323 w 512246"/>
              <a:gd name="connsiteY817" fmla="*/ 252194 h 481556"/>
              <a:gd name="connsiteX818" fmla="*/ 198513 w 512246"/>
              <a:gd name="connsiteY818" fmla="*/ 251433 h 481556"/>
              <a:gd name="connsiteX819" fmla="*/ 188533 w 512246"/>
              <a:gd name="connsiteY819" fmla="*/ 216216 h 481556"/>
              <a:gd name="connsiteX820" fmla="*/ 167337 w 512246"/>
              <a:gd name="connsiteY820" fmla="*/ 216597 h 481556"/>
              <a:gd name="connsiteX821" fmla="*/ 138917 w 512246"/>
              <a:gd name="connsiteY821" fmla="*/ 243438 h 481556"/>
              <a:gd name="connsiteX822" fmla="*/ 151939 w 512246"/>
              <a:gd name="connsiteY822" fmla="*/ 267137 h 481556"/>
              <a:gd name="connsiteX823" fmla="*/ 163535 w 512246"/>
              <a:gd name="connsiteY823" fmla="*/ 278464 h 481556"/>
              <a:gd name="connsiteX824" fmla="*/ 117436 w 512246"/>
              <a:gd name="connsiteY824" fmla="*/ 280558 h 481556"/>
              <a:gd name="connsiteX825" fmla="*/ 116771 w 512246"/>
              <a:gd name="connsiteY825" fmla="*/ 280367 h 481556"/>
              <a:gd name="connsiteX826" fmla="*/ 98237 w 512246"/>
              <a:gd name="connsiteY826" fmla="*/ 268946 h 481556"/>
              <a:gd name="connsiteX827" fmla="*/ 73524 w 512246"/>
              <a:gd name="connsiteY827" fmla="*/ 281890 h 481556"/>
              <a:gd name="connsiteX828" fmla="*/ 71338 w 512246"/>
              <a:gd name="connsiteY828" fmla="*/ 289124 h 481556"/>
              <a:gd name="connsiteX829" fmla="*/ 71528 w 512246"/>
              <a:gd name="connsiteY829" fmla="*/ 295501 h 481556"/>
              <a:gd name="connsiteX830" fmla="*/ 120383 w 512246"/>
              <a:gd name="connsiteY830" fmla="*/ 299594 h 481556"/>
              <a:gd name="connsiteX831" fmla="*/ 117531 w 512246"/>
              <a:gd name="connsiteY831" fmla="*/ 280463 h 481556"/>
              <a:gd name="connsiteX832" fmla="*/ 116866 w 512246"/>
              <a:gd name="connsiteY832" fmla="*/ 274657 h 481556"/>
              <a:gd name="connsiteX833" fmla="*/ 116866 w 512246"/>
              <a:gd name="connsiteY833" fmla="*/ 218976 h 481556"/>
              <a:gd name="connsiteX834" fmla="*/ 106506 w 512246"/>
              <a:gd name="connsiteY834" fmla="*/ 205556 h 481556"/>
              <a:gd name="connsiteX835" fmla="*/ 84169 w 512246"/>
              <a:gd name="connsiteY835" fmla="*/ 220214 h 481556"/>
              <a:gd name="connsiteX836" fmla="*/ 83029 w 512246"/>
              <a:gd name="connsiteY836" fmla="*/ 233920 h 481556"/>
              <a:gd name="connsiteX837" fmla="*/ 97666 w 512246"/>
              <a:gd name="connsiteY837" fmla="*/ 260475 h 481556"/>
              <a:gd name="connsiteX838" fmla="*/ 97666 w 512246"/>
              <a:gd name="connsiteY838" fmla="*/ 260475 h 481556"/>
              <a:gd name="connsiteX839" fmla="*/ 116961 w 512246"/>
              <a:gd name="connsiteY839" fmla="*/ 274657 h 481556"/>
              <a:gd name="connsiteX840" fmla="*/ 90538 w 512246"/>
              <a:gd name="connsiteY840" fmla="*/ 346899 h 481556"/>
              <a:gd name="connsiteX841" fmla="*/ 90062 w 512246"/>
              <a:gd name="connsiteY841" fmla="*/ 320058 h 481556"/>
              <a:gd name="connsiteX842" fmla="*/ 66490 w 512246"/>
              <a:gd name="connsiteY842" fmla="*/ 295596 h 481556"/>
              <a:gd name="connsiteX843" fmla="*/ 57080 w 512246"/>
              <a:gd name="connsiteY843" fmla="*/ 302925 h 481556"/>
              <a:gd name="connsiteX844" fmla="*/ 68581 w 512246"/>
              <a:gd name="connsiteY844" fmla="*/ 340331 h 481556"/>
              <a:gd name="connsiteX845" fmla="*/ 70007 w 512246"/>
              <a:gd name="connsiteY845" fmla="*/ 341949 h 481556"/>
              <a:gd name="connsiteX846" fmla="*/ 90633 w 512246"/>
              <a:gd name="connsiteY846" fmla="*/ 346803 h 481556"/>
              <a:gd name="connsiteX847" fmla="*/ 63449 w 512246"/>
              <a:gd name="connsiteY847" fmla="*/ 259713 h 481556"/>
              <a:gd name="connsiteX848" fmla="*/ 67916 w 512246"/>
              <a:gd name="connsiteY848" fmla="*/ 284080 h 481556"/>
              <a:gd name="connsiteX849" fmla="*/ 69342 w 512246"/>
              <a:gd name="connsiteY849" fmla="*/ 277512 h 481556"/>
              <a:gd name="connsiteX850" fmla="*/ 93579 w 512246"/>
              <a:gd name="connsiteY850" fmla="*/ 265900 h 481556"/>
              <a:gd name="connsiteX851" fmla="*/ 92248 w 512246"/>
              <a:gd name="connsiteY851" fmla="*/ 258952 h 481556"/>
              <a:gd name="connsiteX852" fmla="*/ 79037 w 512246"/>
              <a:gd name="connsiteY852" fmla="*/ 245627 h 481556"/>
              <a:gd name="connsiteX853" fmla="*/ 63544 w 512246"/>
              <a:gd name="connsiteY853" fmla="*/ 259618 h 481556"/>
              <a:gd name="connsiteX854" fmla="*/ 77326 w 512246"/>
              <a:gd name="connsiteY854" fmla="*/ 239726 h 481556"/>
              <a:gd name="connsiteX855" fmla="*/ 78561 w 512246"/>
              <a:gd name="connsiteY855" fmla="*/ 231350 h 481556"/>
              <a:gd name="connsiteX856" fmla="*/ 78847 w 512246"/>
              <a:gd name="connsiteY856" fmla="*/ 215455 h 481556"/>
              <a:gd name="connsiteX857" fmla="*/ 69247 w 512246"/>
              <a:gd name="connsiteY857" fmla="*/ 203843 h 481556"/>
              <a:gd name="connsiteX858" fmla="*/ 61263 w 512246"/>
              <a:gd name="connsiteY858" fmla="*/ 192136 h 481556"/>
              <a:gd name="connsiteX859" fmla="*/ 48051 w 512246"/>
              <a:gd name="connsiteY859" fmla="*/ 260475 h 481556"/>
              <a:gd name="connsiteX860" fmla="*/ 48431 w 512246"/>
              <a:gd name="connsiteY860" fmla="*/ 260951 h 481556"/>
              <a:gd name="connsiteX861" fmla="*/ 77231 w 512246"/>
              <a:gd name="connsiteY861" fmla="*/ 239821 h 481556"/>
              <a:gd name="connsiteX862" fmla="*/ 59457 w 512246"/>
              <a:gd name="connsiteY862" fmla="*/ 187281 h 481556"/>
              <a:gd name="connsiteX863" fmla="*/ 57746 w 512246"/>
              <a:gd name="connsiteY863" fmla="*/ 167198 h 481556"/>
              <a:gd name="connsiteX864" fmla="*/ 56225 w 512246"/>
              <a:gd name="connsiteY864" fmla="*/ 166342 h 481556"/>
              <a:gd name="connsiteX865" fmla="*/ 33413 w 512246"/>
              <a:gd name="connsiteY865" fmla="*/ 160536 h 481556"/>
              <a:gd name="connsiteX866" fmla="*/ 35219 w 512246"/>
              <a:gd name="connsiteY866" fmla="*/ 173861 h 481556"/>
              <a:gd name="connsiteX867" fmla="*/ 39496 w 512246"/>
              <a:gd name="connsiteY867" fmla="*/ 197656 h 481556"/>
              <a:gd name="connsiteX868" fmla="*/ 59552 w 512246"/>
              <a:gd name="connsiteY868" fmla="*/ 187281 h 481556"/>
              <a:gd name="connsiteX869" fmla="*/ 59552 w 512246"/>
              <a:gd name="connsiteY869" fmla="*/ 187281 h 481556"/>
              <a:gd name="connsiteX870" fmla="*/ 83029 w 512246"/>
              <a:gd name="connsiteY870" fmla="*/ 212790 h 481556"/>
              <a:gd name="connsiteX871" fmla="*/ 83979 w 512246"/>
              <a:gd name="connsiteY871" fmla="*/ 214217 h 481556"/>
              <a:gd name="connsiteX872" fmla="*/ 105080 w 512246"/>
              <a:gd name="connsiteY872" fmla="*/ 200511 h 481556"/>
              <a:gd name="connsiteX873" fmla="*/ 120573 w 512246"/>
              <a:gd name="connsiteY873" fmla="*/ 171957 h 481556"/>
              <a:gd name="connsiteX874" fmla="*/ 129508 w 512246"/>
              <a:gd name="connsiteY874" fmla="*/ 160440 h 481556"/>
              <a:gd name="connsiteX875" fmla="*/ 99187 w 512246"/>
              <a:gd name="connsiteY875" fmla="*/ 130935 h 481556"/>
              <a:gd name="connsiteX876" fmla="*/ 98712 w 512246"/>
              <a:gd name="connsiteY876" fmla="*/ 130935 h 481556"/>
              <a:gd name="connsiteX877" fmla="*/ 77706 w 512246"/>
              <a:gd name="connsiteY877" fmla="*/ 129983 h 481556"/>
              <a:gd name="connsiteX878" fmla="*/ 70007 w 512246"/>
              <a:gd name="connsiteY878" fmla="*/ 144831 h 481556"/>
              <a:gd name="connsiteX879" fmla="*/ 83029 w 512246"/>
              <a:gd name="connsiteY879" fmla="*/ 212599 h 481556"/>
              <a:gd name="connsiteX880" fmla="*/ 133975 w 512246"/>
              <a:gd name="connsiteY880" fmla="*/ 242391 h 481556"/>
              <a:gd name="connsiteX881" fmla="*/ 163915 w 512246"/>
              <a:gd name="connsiteY881" fmla="*/ 214217 h 481556"/>
              <a:gd name="connsiteX882" fmla="*/ 163915 w 512246"/>
              <a:gd name="connsiteY882" fmla="*/ 213741 h 481556"/>
              <a:gd name="connsiteX883" fmla="*/ 164771 w 512246"/>
              <a:gd name="connsiteY883" fmla="*/ 211838 h 481556"/>
              <a:gd name="connsiteX884" fmla="*/ 146331 w 512246"/>
              <a:gd name="connsiteY884" fmla="*/ 162249 h 481556"/>
              <a:gd name="connsiteX885" fmla="*/ 135496 w 512246"/>
              <a:gd name="connsiteY885" fmla="*/ 162059 h 481556"/>
              <a:gd name="connsiteX886" fmla="*/ 110878 w 512246"/>
              <a:gd name="connsiteY886" fmla="*/ 204033 h 481556"/>
              <a:gd name="connsiteX887" fmla="*/ 133690 w 512246"/>
              <a:gd name="connsiteY887" fmla="*/ 242676 h 481556"/>
              <a:gd name="connsiteX888" fmla="*/ 133975 w 512246"/>
              <a:gd name="connsiteY888" fmla="*/ 242295 h 481556"/>
              <a:gd name="connsiteX889" fmla="*/ 23813 w 512246"/>
              <a:gd name="connsiteY889" fmla="*/ 146354 h 481556"/>
              <a:gd name="connsiteX890" fmla="*/ 32463 w 512246"/>
              <a:gd name="connsiteY890" fmla="*/ 155396 h 481556"/>
              <a:gd name="connsiteX891" fmla="*/ 58601 w 512246"/>
              <a:gd name="connsiteY891" fmla="*/ 161773 h 481556"/>
              <a:gd name="connsiteX892" fmla="*/ 72383 w 512246"/>
              <a:gd name="connsiteY892" fmla="*/ 128936 h 481556"/>
              <a:gd name="connsiteX893" fmla="*/ 60597 w 512246"/>
              <a:gd name="connsiteY893" fmla="*/ 105141 h 481556"/>
              <a:gd name="connsiteX894" fmla="*/ 40067 w 512246"/>
              <a:gd name="connsiteY894" fmla="*/ 91340 h 481556"/>
              <a:gd name="connsiteX895" fmla="*/ 39401 w 512246"/>
              <a:gd name="connsiteY895" fmla="*/ 92672 h 481556"/>
              <a:gd name="connsiteX896" fmla="*/ 33033 w 512246"/>
              <a:gd name="connsiteY896" fmla="*/ 105426 h 481556"/>
              <a:gd name="connsiteX897" fmla="*/ 23908 w 512246"/>
              <a:gd name="connsiteY897" fmla="*/ 146354 h 481556"/>
              <a:gd name="connsiteX898" fmla="*/ 76660 w 512246"/>
              <a:gd name="connsiteY898" fmla="*/ 124177 h 481556"/>
              <a:gd name="connsiteX899" fmla="*/ 77801 w 512246"/>
              <a:gd name="connsiteY899" fmla="*/ 123701 h 481556"/>
              <a:gd name="connsiteX900" fmla="*/ 80272 w 512246"/>
              <a:gd name="connsiteY900" fmla="*/ 124748 h 481556"/>
              <a:gd name="connsiteX901" fmla="*/ 98617 w 512246"/>
              <a:gd name="connsiteY901" fmla="*/ 125985 h 481556"/>
              <a:gd name="connsiteX902" fmla="*/ 119718 w 512246"/>
              <a:gd name="connsiteY902" fmla="*/ 92862 h 481556"/>
              <a:gd name="connsiteX903" fmla="*/ 106981 w 512246"/>
              <a:gd name="connsiteY903" fmla="*/ 68211 h 481556"/>
              <a:gd name="connsiteX904" fmla="*/ 105080 w 512246"/>
              <a:gd name="connsiteY904" fmla="*/ 67735 h 481556"/>
              <a:gd name="connsiteX905" fmla="*/ 67061 w 512246"/>
              <a:gd name="connsiteY905" fmla="*/ 95718 h 481556"/>
              <a:gd name="connsiteX906" fmla="*/ 64494 w 512246"/>
              <a:gd name="connsiteY906" fmla="*/ 101905 h 481556"/>
              <a:gd name="connsiteX907" fmla="*/ 71813 w 512246"/>
              <a:gd name="connsiteY907" fmla="*/ 122273 h 481556"/>
              <a:gd name="connsiteX908" fmla="*/ 76565 w 512246"/>
              <a:gd name="connsiteY908" fmla="*/ 124272 h 481556"/>
              <a:gd name="connsiteX909" fmla="*/ 84740 w 512246"/>
              <a:gd name="connsiteY909" fmla="*/ 215740 h 481556"/>
              <a:gd name="connsiteX910" fmla="*/ 84930 w 512246"/>
              <a:gd name="connsiteY910" fmla="*/ 216121 h 481556"/>
              <a:gd name="connsiteX911" fmla="*/ 84740 w 512246"/>
              <a:gd name="connsiteY911" fmla="*/ 215740 h 481556"/>
              <a:gd name="connsiteX912" fmla="*/ 100137 w 512246"/>
              <a:gd name="connsiteY912" fmla="*/ 65355 h 481556"/>
              <a:gd name="connsiteX913" fmla="*/ 72288 w 512246"/>
              <a:gd name="connsiteY913" fmla="*/ 37182 h 481556"/>
              <a:gd name="connsiteX914" fmla="*/ 38261 w 512246"/>
              <a:gd name="connsiteY914" fmla="*/ 66688 h 481556"/>
              <a:gd name="connsiteX915" fmla="*/ 42063 w 512246"/>
              <a:gd name="connsiteY915" fmla="*/ 85534 h 481556"/>
              <a:gd name="connsiteX916" fmla="*/ 42538 w 512246"/>
              <a:gd name="connsiteY916" fmla="*/ 86105 h 481556"/>
              <a:gd name="connsiteX917" fmla="*/ 76090 w 512246"/>
              <a:gd name="connsiteY917" fmla="*/ 76682 h 481556"/>
              <a:gd name="connsiteX918" fmla="*/ 100137 w 512246"/>
              <a:gd name="connsiteY918" fmla="*/ 65355 h 4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Lst>
            <a:rect l="l" t="t" r="r" b="b"/>
            <a:pathLst>
              <a:path w="512246" h="481556">
                <a:moveTo>
                  <a:pt x="122949" y="331003"/>
                </a:moveTo>
                <a:cubicBezTo>
                  <a:pt x="118197" y="331955"/>
                  <a:pt x="113729" y="348897"/>
                  <a:pt x="100423" y="349373"/>
                </a:cubicBezTo>
                <a:cubicBezTo>
                  <a:pt x="99947" y="349373"/>
                  <a:pt x="99757" y="349373"/>
                  <a:pt x="99472" y="349373"/>
                </a:cubicBezTo>
                <a:cubicBezTo>
                  <a:pt x="102514" y="357749"/>
                  <a:pt x="109928" y="374596"/>
                  <a:pt x="119813" y="373644"/>
                </a:cubicBezTo>
                <a:cubicBezTo>
                  <a:pt x="122664" y="373359"/>
                  <a:pt x="124945" y="372883"/>
                  <a:pt x="126751" y="372121"/>
                </a:cubicBezTo>
                <a:cubicBezTo>
                  <a:pt x="142054" y="365554"/>
                  <a:pt x="127797" y="329956"/>
                  <a:pt x="122949" y="331003"/>
                </a:cubicBezTo>
                <a:moveTo>
                  <a:pt x="401157" y="22048"/>
                </a:moveTo>
                <a:cubicBezTo>
                  <a:pt x="396784" y="25951"/>
                  <a:pt x="392887" y="30329"/>
                  <a:pt x="389466" y="35278"/>
                </a:cubicBezTo>
                <a:cubicBezTo>
                  <a:pt x="388325" y="36896"/>
                  <a:pt x="387279" y="38515"/>
                  <a:pt x="386329" y="40133"/>
                </a:cubicBezTo>
                <a:cubicBezTo>
                  <a:pt x="392317" y="48223"/>
                  <a:pt x="400491" y="52506"/>
                  <a:pt x="419311" y="48699"/>
                </a:cubicBezTo>
                <a:cubicBezTo>
                  <a:pt x="423398" y="48699"/>
                  <a:pt x="432332" y="38610"/>
                  <a:pt x="442883" y="37753"/>
                </a:cubicBezTo>
                <a:cubicBezTo>
                  <a:pt x="438130" y="30710"/>
                  <a:pt x="426249" y="23381"/>
                  <a:pt x="426059" y="7486"/>
                </a:cubicBezTo>
                <a:cubicBezTo>
                  <a:pt x="416935" y="10532"/>
                  <a:pt x="408095" y="16623"/>
                  <a:pt x="401252" y="22048"/>
                </a:cubicBezTo>
                <a:moveTo>
                  <a:pt x="383477" y="45082"/>
                </a:moveTo>
                <a:cubicBezTo>
                  <a:pt x="374638" y="62690"/>
                  <a:pt x="372832" y="82773"/>
                  <a:pt x="374448" y="102476"/>
                </a:cubicBezTo>
                <a:cubicBezTo>
                  <a:pt x="375018" y="102952"/>
                  <a:pt x="375683" y="103332"/>
                  <a:pt x="376254" y="103808"/>
                </a:cubicBezTo>
                <a:cubicBezTo>
                  <a:pt x="378440" y="96099"/>
                  <a:pt x="381957" y="89341"/>
                  <a:pt x="386424" y="83916"/>
                </a:cubicBezTo>
                <a:cubicBezTo>
                  <a:pt x="378345" y="52030"/>
                  <a:pt x="396499" y="72494"/>
                  <a:pt x="383382" y="45082"/>
                </a:cubicBezTo>
                <a:moveTo>
                  <a:pt x="374638" y="108948"/>
                </a:moveTo>
                <a:cubicBezTo>
                  <a:pt x="373973" y="115991"/>
                  <a:pt x="372452" y="123701"/>
                  <a:pt x="369125" y="129888"/>
                </a:cubicBezTo>
                <a:cubicBezTo>
                  <a:pt x="370361" y="132172"/>
                  <a:pt x="371596" y="134742"/>
                  <a:pt x="372547" y="137312"/>
                </a:cubicBezTo>
                <a:cubicBezTo>
                  <a:pt x="389370" y="135123"/>
                  <a:pt x="386614" y="118942"/>
                  <a:pt x="374638" y="108853"/>
                </a:cubicBezTo>
                <a:moveTo>
                  <a:pt x="365798" y="134837"/>
                </a:moveTo>
                <a:cubicBezTo>
                  <a:pt x="363042" y="138168"/>
                  <a:pt x="359430" y="140643"/>
                  <a:pt x="354678" y="141976"/>
                </a:cubicBezTo>
                <a:lnTo>
                  <a:pt x="352016" y="142547"/>
                </a:lnTo>
                <a:lnTo>
                  <a:pt x="351636" y="142166"/>
                </a:lnTo>
                <a:cubicBezTo>
                  <a:pt x="351636" y="144831"/>
                  <a:pt x="351256" y="147210"/>
                  <a:pt x="350781" y="149209"/>
                </a:cubicBezTo>
                <a:cubicBezTo>
                  <a:pt x="356103" y="150732"/>
                  <a:pt x="360191" y="152731"/>
                  <a:pt x="363232" y="155015"/>
                </a:cubicBezTo>
                <a:cubicBezTo>
                  <a:pt x="373212" y="154444"/>
                  <a:pt x="370266" y="143498"/>
                  <a:pt x="365703" y="134837"/>
                </a:cubicBezTo>
                <a:moveTo>
                  <a:pt x="346694" y="137883"/>
                </a:moveTo>
                <a:cubicBezTo>
                  <a:pt x="342892" y="134932"/>
                  <a:pt x="338710" y="132077"/>
                  <a:pt x="334337" y="130078"/>
                </a:cubicBezTo>
                <a:cubicBezTo>
                  <a:pt x="332912" y="137216"/>
                  <a:pt x="334337" y="144260"/>
                  <a:pt x="336904" y="148828"/>
                </a:cubicBezTo>
                <a:cubicBezTo>
                  <a:pt x="337474" y="149209"/>
                  <a:pt x="337949" y="149875"/>
                  <a:pt x="338139" y="150637"/>
                </a:cubicBezTo>
                <a:cubicBezTo>
                  <a:pt x="342036" y="155777"/>
                  <a:pt x="347074" y="154444"/>
                  <a:pt x="346599" y="138835"/>
                </a:cubicBezTo>
                <a:cubicBezTo>
                  <a:pt x="346599" y="138454"/>
                  <a:pt x="346599" y="138263"/>
                  <a:pt x="346789" y="137883"/>
                </a:cubicBezTo>
                <a:moveTo>
                  <a:pt x="329585" y="128079"/>
                </a:moveTo>
                <a:cubicBezTo>
                  <a:pt x="329015" y="127889"/>
                  <a:pt x="328349" y="127794"/>
                  <a:pt x="327874" y="127603"/>
                </a:cubicBezTo>
                <a:cubicBezTo>
                  <a:pt x="323122" y="126366"/>
                  <a:pt x="317229" y="125700"/>
                  <a:pt x="312761" y="128079"/>
                </a:cubicBezTo>
                <a:cubicBezTo>
                  <a:pt x="317894" y="131696"/>
                  <a:pt x="322456" y="133980"/>
                  <a:pt x="328539" y="136074"/>
                </a:cubicBezTo>
                <a:cubicBezTo>
                  <a:pt x="328539" y="133600"/>
                  <a:pt x="328920" y="130935"/>
                  <a:pt x="329585" y="128079"/>
                </a:cubicBezTo>
                <a:moveTo>
                  <a:pt x="308864" y="131696"/>
                </a:moveTo>
                <a:cubicBezTo>
                  <a:pt x="307153" y="134076"/>
                  <a:pt x="306298" y="137312"/>
                  <a:pt x="305918" y="140643"/>
                </a:cubicBezTo>
                <a:cubicBezTo>
                  <a:pt x="308579" y="145783"/>
                  <a:pt x="312761" y="153016"/>
                  <a:pt x="315328" y="155777"/>
                </a:cubicBezTo>
                <a:cubicBezTo>
                  <a:pt x="330725" y="171767"/>
                  <a:pt x="332341" y="166437"/>
                  <a:pt x="332912" y="152065"/>
                </a:cubicBezTo>
                <a:cubicBezTo>
                  <a:pt x="331106" y="149209"/>
                  <a:pt x="329680" y="145688"/>
                  <a:pt x="329015" y="141404"/>
                </a:cubicBezTo>
                <a:cubicBezTo>
                  <a:pt x="320365" y="138835"/>
                  <a:pt x="315613" y="136455"/>
                  <a:pt x="308864" y="131601"/>
                </a:cubicBezTo>
                <a:moveTo>
                  <a:pt x="306393" y="151018"/>
                </a:moveTo>
                <a:cubicBezTo>
                  <a:pt x="306678" y="153207"/>
                  <a:pt x="307058" y="155396"/>
                  <a:pt x="307534" y="157204"/>
                </a:cubicBezTo>
                <a:lnTo>
                  <a:pt x="308009" y="159013"/>
                </a:lnTo>
                <a:lnTo>
                  <a:pt x="307248" y="160536"/>
                </a:lnTo>
                <a:cubicBezTo>
                  <a:pt x="303922" y="168340"/>
                  <a:pt x="305157" y="174718"/>
                  <a:pt x="310670" y="181095"/>
                </a:cubicBezTo>
                <a:cubicBezTo>
                  <a:pt x="313522" y="184236"/>
                  <a:pt x="327019" y="194896"/>
                  <a:pt x="329300" y="191945"/>
                </a:cubicBezTo>
                <a:cubicBezTo>
                  <a:pt x="330250" y="183093"/>
                  <a:pt x="330535" y="177668"/>
                  <a:pt x="325498" y="170149"/>
                </a:cubicBezTo>
                <a:cubicBezTo>
                  <a:pt x="325498" y="170149"/>
                  <a:pt x="325498" y="169959"/>
                  <a:pt x="325308" y="169863"/>
                </a:cubicBezTo>
                <a:cubicBezTo>
                  <a:pt x="319034" y="167484"/>
                  <a:pt x="311811" y="159298"/>
                  <a:pt x="306298" y="150922"/>
                </a:cubicBezTo>
                <a:moveTo>
                  <a:pt x="305728" y="189756"/>
                </a:moveTo>
                <a:cubicBezTo>
                  <a:pt x="289474" y="186044"/>
                  <a:pt x="271890" y="185949"/>
                  <a:pt x="261150" y="200987"/>
                </a:cubicBezTo>
                <a:lnTo>
                  <a:pt x="259059" y="203843"/>
                </a:lnTo>
                <a:cubicBezTo>
                  <a:pt x="259344" y="208506"/>
                  <a:pt x="259629" y="214027"/>
                  <a:pt x="259724" y="219357"/>
                </a:cubicBezTo>
                <a:cubicBezTo>
                  <a:pt x="259724" y="219357"/>
                  <a:pt x="259724" y="219357"/>
                  <a:pt x="259724" y="219547"/>
                </a:cubicBezTo>
                <a:cubicBezTo>
                  <a:pt x="269609" y="231445"/>
                  <a:pt x="281870" y="233729"/>
                  <a:pt x="292991" y="230969"/>
                </a:cubicBezTo>
                <a:cubicBezTo>
                  <a:pt x="297649" y="229351"/>
                  <a:pt x="298314" y="229256"/>
                  <a:pt x="300785" y="228114"/>
                </a:cubicBezTo>
                <a:cubicBezTo>
                  <a:pt x="321316" y="218596"/>
                  <a:pt x="337569" y="196990"/>
                  <a:pt x="305538" y="189851"/>
                </a:cubicBezTo>
                <a:moveTo>
                  <a:pt x="254021" y="202320"/>
                </a:moveTo>
                <a:lnTo>
                  <a:pt x="253166" y="201273"/>
                </a:lnTo>
                <a:cubicBezTo>
                  <a:pt x="244041" y="190422"/>
                  <a:pt x="233111" y="185663"/>
                  <a:pt x="219138" y="188519"/>
                </a:cubicBezTo>
                <a:cubicBezTo>
                  <a:pt x="217427" y="192040"/>
                  <a:pt x="215241" y="193944"/>
                  <a:pt x="211630" y="196990"/>
                </a:cubicBezTo>
                <a:cubicBezTo>
                  <a:pt x="200509" y="206032"/>
                  <a:pt x="197752" y="211362"/>
                  <a:pt x="193380" y="214217"/>
                </a:cubicBezTo>
                <a:cubicBezTo>
                  <a:pt x="200224" y="238107"/>
                  <a:pt x="197943" y="227638"/>
                  <a:pt x="201554" y="247245"/>
                </a:cubicBezTo>
                <a:lnTo>
                  <a:pt x="199558" y="250005"/>
                </a:lnTo>
                <a:cubicBezTo>
                  <a:pt x="199558" y="250005"/>
                  <a:pt x="200604" y="249434"/>
                  <a:pt x="201079" y="249434"/>
                </a:cubicBezTo>
                <a:cubicBezTo>
                  <a:pt x="201364" y="249434"/>
                  <a:pt x="201459" y="249434"/>
                  <a:pt x="201649" y="249434"/>
                </a:cubicBezTo>
                <a:cubicBezTo>
                  <a:pt x="206782" y="247340"/>
                  <a:pt x="210679" y="245912"/>
                  <a:pt x="213721" y="244770"/>
                </a:cubicBezTo>
                <a:lnTo>
                  <a:pt x="213721" y="244770"/>
                </a:lnTo>
                <a:cubicBezTo>
                  <a:pt x="213721" y="244770"/>
                  <a:pt x="214576" y="244294"/>
                  <a:pt x="215051" y="244294"/>
                </a:cubicBezTo>
                <a:cubicBezTo>
                  <a:pt x="228643" y="239821"/>
                  <a:pt x="223891" y="245056"/>
                  <a:pt x="246322" y="239916"/>
                </a:cubicBezTo>
                <a:cubicBezTo>
                  <a:pt x="247178" y="239630"/>
                  <a:pt x="248033" y="239345"/>
                  <a:pt x="248794" y="238774"/>
                </a:cubicBezTo>
                <a:cubicBezTo>
                  <a:pt x="250314" y="237441"/>
                  <a:pt x="250980" y="236585"/>
                  <a:pt x="252025" y="234681"/>
                </a:cubicBezTo>
                <a:cubicBezTo>
                  <a:pt x="255827" y="226686"/>
                  <a:pt x="254116" y="211552"/>
                  <a:pt x="253736" y="202129"/>
                </a:cubicBezTo>
                <a:moveTo>
                  <a:pt x="213816" y="187567"/>
                </a:moveTo>
                <a:lnTo>
                  <a:pt x="213055" y="184902"/>
                </a:lnTo>
                <a:cubicBezTo>
                  <a:pt x="207162" y="163296"/>
                  <a:pt x="195661" y="147686"/>
                  <a:pt x="172469" y="147686"/>
                </a:cubicBezTo>
                <a:lnTo>
                  <a:pt x="168668" y="147686"/>
                </a:lnTo>
                <a:cubicBezTo>
                  <a:pt x="164485" y="150542"/>
                  <a:pt x="163630" y="150732"/>
                  <a:pt x="159448" y="156538"/>
                </a:cubicBezTo>
                <a:cubicBezTo>
                  <a:pt x="154790" y="163201"/>
                  <a:pt x="153840" y="162059"/>
                  <a:pt x="152414" y="161487"/>
                </a:cubicBezTo>
                <a:cubicBezTo>
                  <a:pt x="164295" y="175479"/>
                  <a:pt x="171519" y="185568"/>
                  <a:pt x="170473" y="206317"/>
                </a:cubicBezTo>
                <a:cubicBezTo>
                  <a:pt x="170473" y="208221"/>
                  <a:pt x="170093" y="209934"/>
                  <a:pt x="169713" y="211457"/>
                </a:cubicBezTo>
                <a:cubicBezTo>
                  <a:pt x="198703" y="213170"/>
                  <a:pt x="183875" y="211743"/>
                  <a:pt x="204691" y="195752"/>
                </a:cubicBezTo>
                <a:cubicBezTo>
                  <a:pt x="208303" y="192992"/>
                  <a:pt x="211439" y="190993"/>
                  <a:pt x="213721" y="187567"/>
                </a:cubicBezTo>
                <a:moveTo>
                  <a:pt x="167337" y="142261"/>
                </a:moveTo>
                <a:cubicBezTo>
                  <a:pt x="167052" y="114754"/>
                  <a:pt x="156501" y="98764"/>
                  <a:pt x="128272" y="99811"/>
                </a:cubicBezTo>
                <a:cubicBezTo>
                  <a:pt x="126276" y="99811"/>
                  <a:pt x="125040" y="98954"/>
                  <a:pt x="121904" y="97526"/>
                </a:cubicBezTo>
                <a:cubicBezTo>
                  <a:pt x="113349" y="102190"/>
                  <a:pt x="109262" y="120465"/>
                  <a:pt x="103559" y="127984"/>
                </a:cubicBezTo>
                <a:cubicBezTo>
                  <a:pt x="107266" y="146354"/>
                  <a:pt x="138632" y="159489"/>
                  <a:pt x="149468" y="156348"/>
                </a:cubicBezTo>
                <a:cubicBezTo>
                  <a:pt x="150893" y="155967"/>
                  <a:pt x="151939" y="155872"/>
                  <a:pt x="153175" y="156348"/>
                </a:cubicBezTo>
                <a:cubicBezTo>
                  <a:pt x="160303" y="149019"/>
                  <a:pt x="156216" y="150637"/>
                  <a:pt x="167337" y="142356"/>
                </a:cubicBezTo>
                <a:moveTo>
                  <a:pt x="123139" y="87247"/>
                </a:moveTo>
                <a:cubicBezTo>
                  <a:pt x="123424" y="57075"/>
                  <a:pt x="117721" y="31471"/>
                  <a:pt x="91108" y="12911"/>
                </a:cubicBezTo>
                <a:lnTo>
                  <a:pt x="90728" y="12626"/>
                </a:lnTo>
                <a:lnTo>
                  <a:pt x="90347" y="12245"/>
                </a:lnTo>
                <a:cubicBezTo>
                  <a:pt x="84169" y="6058"/>
                  <a:pt x="74760" y="-1747"/>
                  <a:pt x="65540" y="347"/>
                </a:cubicBezTo>
                <a:cubicBezTo>
                  <a:pt x="56415" y="2346"/>
                  <a:pt x="49477" y="13292"/>
                  <a:pt x="45294" y="21001"/>
                </a:cubicBezTo>
                <a:lnTo>
                  <a:pt x="44914" y="21858"/>
                </a:lnTo>
                <a:lnTo>
                  <a:pt x="44344" y="22429"/>
                </a:lnTo>
                <a:cubicBezTo>
                  <a:pt x="32748" y="32994"/>
                  <a:pt x="29041" y="44320"/>
                  <a:pt x="33603" y="59930"/>
                </a:cubicBezTo>
                <a:cubicBezTo>
                  <a:pt x="33794" y="59930"/>
                  <a:pt x="33984" y="59740"/>
                  <a:pt x="34079" y="59740"/>
                </a:cubicBezTo>
                <a:cubicBezTo>
                  <a:pt x="35124" y="59740"/>
                  <a:pt x="36075" y="60120"/>
                  <a:pt x="36550" y="60977"/>
                </a:cubicBezTo>
                <a:cubicBezTo>
                  <a:pt x="57176" y="66307"/>
                  <a:pt x="31988" y="39371"/>
                  <a:pt x="67631" y="32423"/>
                </a:cubicBezTo>
                <a:cubicBezTo>
                  <a:pt x="85975" y="28806"/>
                  <a:pt x="89397" y="44035"/>
                  <a:pt x="96621" y="54410"/>
                </a:cubicBezTo>
                <a:cubicBezTo>
                  <a:pt x="103464" y="64023"/>
                  <a:pt x="108122" y="57360"/>
                  <a:pt x="116011" y="67735"/>
                </a:cubicBezTo>
                <a:cubicBezTo>
                  <a:pt x="119527" y="72399"/>
                  <a:pt x="120668" y="79442"/>
                  <a:pt x="123234" y="87056"/>
                </a:cubicBezTo>
                <a:moveTo>
                  <a:pt x="32368" y="65736"/>
                </a:moveTo>
                <a:lnTo>
                  <a:pt x="30942" y="66593"/>
                </a:lnTo>
                <a:cubicBezTo>
                  <a:pt x="18396" y="72970"/>
                  <a:pt x="14879" y="84772"/>
                  <a:pt x="15259" y="98097"/>
                </a:cubicBezTo>
                <a:cubicBezTo>
                  <a:pt x="28091" y="105236"/>
                  <a:pt x="33889" y="102476"/>
                  <a:pt x="37405" y="83916"/>
                </a:cubicBezTo>
                <a:cubicBezTo>
                  <a:pt x="38261" y="79252"/>
                  <a:pt x="34079" y="71637"/>
                  <a:pt x="32368" y="65736"/>
                </a:cubicBezTo>
                <a:moveTo>
                  <a:pt x="14214" y="103523"/>
                </a:moveTo>
                <a:lnTo>
                  <a:pt x="13928" y="103808"/>
                </a:lnTo>
                <a:cubicBezTo>
                  <a:pt x="13073" y="104665"/>
                  <a:pt x="12408" y="105521"/>
                  <a:pt x="11647" y="106473"/>
                </a:cubicBezTo>
                <a:cubicBezTo>
                  <a:pt x="8225" y="110471"/>
                  <a:pt x="5469" y="114659"/>
                  <a:pt x="4424" y="119894"/>
                </a:cubicBezTo>
                <a:cubicBezTo>
                  <a:pt x="2998" y="127032"/>
                  <a:pt x="4709" y="134837"/>
                  <a:pt x="6895" y="141785"/>
                </a:cubicBezTo>
                <a:cubicBezTo>
                  <a:pt x="11647" y="142547"/>
                  <a:pt x="15544" y="143498"/>
                  <a:pt x="18681" y="144355"/>
                </a:cubicBezTo>
                <a:cubicBezTo>
                  <a:pt x="17920" y="124177"/>
                  <a:pt x="16115" y="124177"/>
                  <a:pt x="26000" y="107711"/>
                </a:cubicBezTo>
                <a:cubicBezTo>
                  <a:pt x="23053" y="107711"/>
                  <a:pt x="19251" y="106283"/>
                  <a:pt x="14214" y="103523"/>
                </a:cubicBezTo>
                <a:moveTo>
                  <a:pt x="7655" y="147210"/>
                </a:moveTo>
                <a:lnTo>
                  <a:pt x="6515" y="148543"/>
                </a:lnTo>
                <a:cubicBezTo>
                  <a:pt x="-2515" y="159298"/>
                  <a:pt x="-1089" y="170910"/>
                  <a:pt x="4328" y="183093"/>
                </a:cubicBezTo>
                <a:cubicBezTo>
                  <a:pt x="11267" y="188519"/>
                  <a:pt x="23908" y="214598"/>
                  <a:pt x="35314" y="202225"/>
                </a:cubicBezTo>
                <a:cubicBezTo>
                  <a:pt x="34079" y="193183"/>
                  <a:pt x="30942" y="179952"/>
                  <a:pt x="30087" y="175003"/>
                </a:cubicBezTo>
                <a:cubicBezTo>
                  <a:pt x="26760" y="155872"/>
                  <a:pt x="31798" y="151589"/>
                  <a:pt x="7560" y="147210"/>
                </a:cubicBezTo>
                <a:moveTo>
                  <a:pt x="4519" y="190232"/>
                </a:moveTo>
                <a:cubicBezTo>
                  <a:pt x="-1755" y="204985"/>
                  <a:pt x="-424" y="219452"/>
                  <a:pt x="5279" y="233920"/>
                </a:cubicBezTo>
                <a:cubicBezTo>
                  <a:pt x="6039" y="233729"/>
                  <a:pt x="6990" y="234205"/>
                  <a:pt x="7465" y="234871"/>
                </a:cubicBezTo>
                <a:cubicBezTo>
                  <a:pt x="11172" y="239630"/>
                  <a:pt x="14118" y="243818"/>
                  <a:pt x="16875" y="247340"/>
                </a:cubicBezTo>
                <a:cubicBezTo>
                  <a:pt x="12408" y="233253"/>
                  <a:pt x="7180" y="212694"/>
                  <a:pt x="15449" y="204319"/>
                </a:cubicBezTo>
                <a:cubicBezTo>
                  <a:pt x="14689" y="202891"/>
                  <a:pt x="8511" y="195086"/>
                  <a:pt x="4519" y="190232"/>
                </a:cubicBezTo>
                <a:moveTo>
                  <a:pt x="6705" y="242295"/>
                </a:moveTo>
                <a:cubicBezTo>
                  <a:pt x="4233" y="252289"/>
                  <a:pt x="5089" y="261617"/>
                  <a:pt x="12313" y="269327"/>
                </a:cubicBezTo>
                <a:lnTo>
                  <a:pt x="14689" y="271992"/>
                </a:lnTo>
                <a:lnTo>
                  <a:pt x="13073" y="275228"/>
                </a:lnTo>
                <a:cubicBezTo>
                  <a:pt x="9746" y="282271"/>
                  <a:pt x="11267" y="287220"/>
                  <a:pt x="15069" y="293502"/>
                </a:cubicBezTo>
                <a:lnTo>
                  <a:pt x="15544" y="294264"/>
                </a:lnTo>
                <a:cubicBezTo>
                  <a:pt x="19251" y="296358"/>
                  <a:pt x="21912" y="297690"/>
                  <a:pt x="23908" y="298452"/>
                </a:cubicBezTo>
                <a:cubicBezTo>
                  <a:pt x="15164" y="287982"/>
                  <a:pt x="11457" y="272468"/>
                  <a:pt x="21057" y="261712"/>
                </a:cubicBezTo>
                <a:cubicBezTo>
                  <a:pt x="21342" y="261522"/>
                  <a:pt x="21057" y="260475"/>
                  <a:pt x="20582" y="258857"/>
                </a:cubicBezTo>
                <a:cubicBezTo>
                  <a:pt x="15924" y="254859"/>
                  <a:pt x="12027" y="249339"/>
                  <a:pt x="6610" y="242200"/>
                </a:cubicBezTo>
                <a:moveTo>
                  <a:pt x="15639" y="300926"/>
                </a:moveTo>
                <a:cubicBezTo>
                  <a:pt x="15259" y="315584"/>
                  <a:pt x="19536" y="328053"/>
                  <a:pt x="25524" y="340046"/>
                </a:cubicBezTo>
                <a:cubicBezTo>
                  <a:pt x="26380" y="334811"/>
                  <a:pt x="28946" y="330623"/>
                  <a:pt x="33794" y="327672"/>
                </a:cubicBezTo>
                <a:cubicBezTo>
                  <a:pt x="24194" y="309112"/>
                  <a:pt x="38166" y="311111"/>
                  <a:pt x="29992" y="304163"/>
                </a:cubicBezTo>
                <a:cubicBezTo>
                  <a:pt x="26095" y="305019"/>
                  <a:pt x="21912" y="304448"/>
                  <a:pt x="15639" y="300831"/>
                </a:cubicBezTo>
                <a:moveTo>
                  <a:pt x="29231" y="346899"/>
                </a:moveTo>
                <a:cubicBezTo>
                  <a:pt x="32938" y="353371"/>
                  <a:pt x="37120" y="359843"/>
                  <a:pt x="41302" y="366506"/>
                </a:cubicBezTo>
                <a:lnTo>
                  <a:pt x="41302" y="366506"/>
                </a:lnTo>
                <a:cubicBezTo>
                  <a:pt x="44059" y="364602"/>
                  <a:pt x="47100" y="362984"/>
                  <a:pt x="49667" y="362603"/>
                </a:cubicBezTo>
                <a:cubicBezTo>
                  <a:pt x="40827" y="352705"/>
                  <a:pt x="42063" y="336905"/>
                  <a:pt x="55465" y="334715"/>
                </a:cubicBezTo>
                <a:cubicBezTo>
                  <a:pt x="55275" y="334335"/>
                  <a:pt x="55084" y="333954"/>
                  <a:pt x="54989" y="333573"/>
                </a:cubicBezTo>
                <a:cubicBezTo>
                  <a:pt x="44534" y="335858"/>
                  <a:pt x="46720" y="331384"/>
                  <a:pt x="39306" y="329385"/>
                </a:cubicBezTo>
                <a:cubicBezTo>
                  <a:pt x="38736" y="330242"/>
                  <a:pt x="37405" y="331384"/>
                  <a:pt x="35124" y="333002"/>
                </a:cubicBezTo>
                <a:cubicBezTo>
                  <a:pt x="31322" y="335572"/>
                  <a:pt x="30277" y="340331"/>
                  <a:pt x="30277" y="344614"/>
                </a:cubicBezTo>
                <a:cubicBezTo>
                  <a:pt x="30277" y="345661"/>
                  <a:pt x="29802" y="346423"/>
                  <a:pt x="29136" y="346899"/>
                </a:cubicBezTo>
                <a:moveTo>
                  <a:pt x="42158" y="372407"/>
                </a:moveTo>
                <a:cubicBezTo>
                  <a:pt x="42348" y="377451"/>
                  <a:pt x="42728" y="382306"/>
                  <a:pt x="43584" y="386969"/>
                </a:cubicBezTo>
                <a:cubicBezTo>
                  <a:pt x="47386" y="382877"/>
                  <a:pt x="49001" y="384400"/>
                  <a:pt x="51663" y="383543"/>
                </a:cubicBezTo>
                <a:cubicBezTo>
                  <a:pt x="47861" y="379260"/>
                  <a:pt x="46530" y="372502"/>
                  <a:pt x="50142" y="368029"/>
                </a:cubicBezTo>
                <a:cubicBezTo>
                  <a:pt x="46340" y="368219"/>
                  <a:pt x="44629" y="369361"/>
                  <a:pt x="42158" y="372407"/>
                </a:cubicBezTo>
                <a:moveTo>
                  <a:pt x="45009" y="393537"/>
                </a:moveTo>
                <a:cubicBezTo>
                  <a:pt x="48241" y="405910"/>
                  <a:pt x="54134" y="417237"/>
                  <a:pt x="63164" y="427611"/>
                </a:cubicBezTo>
                <a:cubicBezTo>
                  <a:pt x="62878" y="425137"/>
                  <a:pt x="63164" y="422186"/>
                  <a:pt x="64019" y="417903"/>
                </a:cubicBezTo>
                <a:cubicBezTo>
                  <a:pt x="64304" y="416380"/>
                  <a:pt x="64589" y="414952"/>
                  <a:pt x="64969" y="413525"/>
                </a:cubicBezTo>
                <a:cubicBezTo>
                  <a:pt x="62118" y="413715"/>
                  <a:pt x="60027" y="411716"/>
                  <a:pt x="58316" y="409718"/>
                </a:cubicBezTo>
                <a:cubicBezTo>
                  <a:pt x="51092" y="400580"/>
                  <a:pt x="49762" y="393727"/>
                  <a:pt x="51187" y="388778"/>
                </a:cubicBezTo>
                <a:cubicBezTo>
                  <a:pt x="49382" y="388968"/>
                  <a:pt x="48241" y="388778"/>
                  <a:pt x="45009" y="393537"/>
                </a:cubicBezTo>
                <a:moveTo>
                  <a:pt x="67346" y="436844"/>
                </a:moveTo>
                <a:cubicBezTo>
                  <a:pt x="70197" y="447028"/>
                  <a:pt x="74855" y="458830"/>
                  <a:pt x="83599" y="464065"/>
                </a:cubicBezTo>
                <a:cubicBezTo>
                  <a:pt x="86546" y="465874"/>
                  <a:pt x="89777" y="466730"/>
                  <a:pt x="93104" y="467016"/>
                </a:cubicBezTo>
                <a:cubicBezTo>
                  <a:pt x="92058" y="462542"/>
                  <a:pt x="91393" y="457212"/>
                  <a:pt x="90538" y="454357"/>
                </a:cubicBezTo>
                <a:cubicBezTo>
                  <a:pt x="90538" y="454167"/>
                  <a:pt x="90347" y="453976"/>
                  <a:pt x="90347" y="453881"/>
                </a:cubicBezTo>
                <a:cubicBezTo>
                  <a:pt x="87021" y="452739"/>
                  <a:pt x="81793" y="448551"/>
                  <a:pt x="71053" y="439033"/>
                </a:cubicBezTo>
                <a:cubicBezTo>
                  <a:pt x="70577" y="439414"/>
                  <a:pt x="69817" y="439509"/>
                  <a:pt x="69247" y="439414"/>
                </a:cubicBezTo>
                <a:cubicBezTo>
                  <a:pt x="68581" y="438462"/>
                  <a:pt x="67916" y="437700"/>
                  <a:pt x="67346" y="436939"/>
                </a:cubicBezTo>
                <a:moveTo>
                  <a:pt x="98427" y="467016"/>
                </a:moveTo>
                <a:lnTo>
                  <a:pt x="99092" y="467016"/>
                </a:lnTo>
                <a:cubicBezTo>
                  <a:pt x="99092" y="467016"/>
                  <a:pt x="100708" y="468920"/>
                  <a:pt x="100708" y="468920"/>
                </a:cubicBezTo>
                <a:cubicBezTo>
                  <a:pt x="108027" y="477391"/>
                  <a:pt x="114965" y="480912"/>
                  <a:pt x="122094" y="480722"/>
                </a:cubicBezTo>
                <a:cubicBezTo>
                  <a:pt x="121048" y="475202"/>
                  <a:pt x="120098" y="463304"/>
                  <a:pt x="119432" y="455785"/>
                </a:cubicBezTo>
                <a:cubicBezTo>
                  <a:pt x="117436" y="455309"/>
                  <a:pt x="117151" y="446267"/>
                  <a:pt x="107076" y="442174"/>
                </a:cubicBezTo>
                <a:cubicBezTo>
                  <a:pt x="106886" y="442174"/>
                  <a:pt x="106696" y="442174"/>
                  <a:pt x="106506" y="441984"/>
                </a:cubicBezTo>
                <a:cubicBezTo>
                  <a:pt x="105080" y="443887"/>
                  <a:pt x="103179" y="445791"/>
                  <a:pt x="100898" y="447504"/>
                </a:cubicBezTo>
                <a:cubicBezTo>
                  <a:pt x="98237" y="449598"/>
                  <a:pt x="96716" y="451406"/>
                  <a:pt x="95290" y="452644"/>
                </a:cubicBezTo>
                <a:cubicBezTo>
                  <a:pt x="96811" y="457783"/>
                  <a:pt x="97476" y="462828"/>
                  <a:pt x="98332" y="467016"/>
                </a:cubicBezTo>
                <a:moveTo>
                  <a:pt x="127131" y="479865"/>
                </a:moveTo>
                <a:cubicBezTo>
                  <a:pt x="132264" y="478438"/>
                  <a:pt x="137682" y="475011"/>
                  <a:pt x="143290" y="470062"/>
                </a:cubicBezTo>
                <a:cubicBezTo>
                  <a:pt x="137016" y="465303"/>
                  <a:pt x="130838" y="460544"/>
                  <a:pt x="124565" y="455785"/>
                </a:cubicBezTo>
                <a:cubicBezTo>
                  <a:pt x="125325" y="463875"/>
                  <a:pt x="125896" y="472060"/>
                  <a:pt x="127131" y="479961"/>
                </a:cubicBezTo>
                <a:moveTo>
                  <a:pt x="150798" y="468444"/>
                </a:moveTo>
                <a:cubicBezTo>
                  <a:pt x="162204" y="468920"/>
                  <a:pt x="174180" y="467111"/>
                  <a:pt x="181974" y="457974"/>
                </a:cubicBezTo>
                <a:cubicBezTo>
                  <a:pt x="186917" y="452263"/>
                  <a:pt x="189768" y="444268"/>
                  <a:pt x="191479" y="436178"/>
                </a:cubicBezTo>
                <a:cubicBezTo>
                  <a:pt x="181974" y="437320"/>
                  <a:pt x="163630" y="439985"/>
                  <a:pt x="157262" y="437796"/>
                </a:cubicBezTo>
                <a:cubicBezTo>
                  <a:pt x="155931" y="437320"/>
                  <a:pt x="154695" y="436749"/>
                  <a:pt x="153650" y="436082"/>
                </a:cubicBezTo>
                <a:cubicBezTo>
                  <a:pt x="152699" y="455975"/>
                  <a:pt x="153365" y="447694"/>
                  <a:pt x="150703" y="468349"/>
                </a:cubicBezTo>
                <a:moveTo>
                  <a:pt x="192335" y="430847"/>
                </a:moveTo>
                <a:cubicBezTo>
                  <a:pt x="193000" y="426184"/>
                  <a:pt x="193475" y="421710"/>
                  <a:pt x="193665" y="417617"/>
                </a:cubicBezTo>
                <a:lnTo>
                  <a:pt x="193855" y="415048"/>
                </a:lnTo>
                <a:cubicBezTo>
                  <a:pt x="191954" y="412287"/>
                  <a:pt x="190054" y="408385"/>
                  <a:pt x="187677" y="406101"/>
                </a:cubicBezTo>
                <a:cubicBezTo>
                  <a:pt x="186822" y="405720"/>
                  <a:pt x="186252" y="404863"/>
                  <a:pt x="186157" y="403912"/>
                </a:cubicBezTo>
                <a:cubicBezTo>
                  <a:pt x="183115" y="404483"/>
                  <a:pt x="179883" y="404387"/>
                  <a:pt x="176366" y="403626"/>
                </a:cubicBezTo>
                <a:cubicBezTo>
                  <a:pt x="176366" y="403816"/>
                  <a:pt x="176366" y="404007"/>
                  <a:pt x="176176" y="404102"/>
                </a:cubicBezTo>
                <a:cubicBezTo>
                  <a:pt x="172469" y="408099"/>
                  <a:pt x="153365" y="424470"/>
                  <a:pt x="155741" y="429420"/>
                </a:cubicBezTo>
                <a:cubicBezTo>
                  <a:pt x="159543" y="437320"/>
                  <a:pt x="182069" y="432275"/>
                  <a:pt x="192240" y="430752"/>
                </a:cubicBezTo>
                <a:moveTo>
                  <a:pt x="198513" y="412668"/>
                </a:moveTo>
                <a:cubicBezTo>
                  <a:pt x="211439" y="410479"/>
                  <a:pt x="215622" y="398962"/>
                  <a:pt x="218758" y="387350"/>
                </a:cubicBezTo>
                <a:lnTo>
                  <a:pt x="220374" y="381639"/>
                </a:lnTo>
                <a:cubicBezTo>
                  <a:pt x="217998" y="378594"/>
                  <a:pt x="214196" y="376214"/>
                  <a:pt x="211439" y="374310"/>
                </a:cubicBezTo>
                <a:cubicBezTo>
                  <a:pt x="208303" y="386874"/>
                  <a:pt x="200889" y="398106"/>
                  <a:pt x="191099" y="402484"/>
                </a:cubicBezTo>
                <a:cubicBezTo>
                  <a:pt x="193760" y="404768"/>
                  <a:pt x="196422" y="408956"/>
                  <a:pt x="198418" y="412668"/>
                </a:cubicBezTo>
                <a:moveTo>
                  <a:pt x="227408" y="385161"/>
                </a:moveTo>
                <a:cubicBezTo>
                  <a:pt x="239194" y="396202"/>
                  <a:pt x="252595" y="399248"/>
                  <a:pt x="268088" y="395345"/>
                </a:cubicBezTo>
                <a:lnTo>
                  <a:pt x="269324" y="389634"/>
                </a:lnTo>
                <a:cubicBezTo>
                  <a:pt x="272461" y="376975"/>
                  <a:pt x="282631" y="366601"/>
                  <a:pt x="264286" y="364412"/>
                </a:cubicBezTo>
                <a:cubicBezTo>
                  <a:pt x="268944" y="374215"/>
                  <a:pt x="265617" y="383067"/>
                  <a:pt x="252976" y="389920"/>
                </a:cubicBezTo>
                <a:cubicBezTo>
                  <a:pt x="245467" y="393822"/>
                  <a:pt x="235487" y="389539"/>
                  <a:pt x="227313" y="384304"/>
                </a:cubicBezTo>
                <a:cubicBezTo>
                  <a:pt x="227313" y="384590"/>
                  <a:pt x="227313" y="384875"/>
                  <a:pt x="227313" y="385161"/>
                </a:cubicBezTo>
                <a:moveTo>
                  <a:pt x="273221" y="395536"/>
                </a:moveTo>
                <a:lnTo>
                  <a:pt x="274362" y="398772"/>
                </a:lnTo>
                <a:cubicBezTo>
                  <a:pt x="278164" y="410574"/>
                  <a:pt x="284722" y="421044"/>
                  <a:pt x="296698" y="424470"/>
                </a:cubicBezTo>
                <a:cubicBezTo>
                  <a:pt x="302686" y="411050"/>
                  <a:pt x="301165" y="401246"/>
                  <a:pt x="295272" y="392490"/>
                </a:cubicBezTo>
                <a:cubicBezTo>
                  <a:pt x="294417" y="392109"/>
                  <a:pt x="293942" y="391348"/>
                  <a:pt x="293847" y="390396"/>
                </a:cubicBezTo>
                <a:cubicBezTo>
                  <a:pt x="290045" y="385732"/>
                  <a:pt x="285007" y="381163"/>
                  <a:pt x="279114" y="376309"/>
                </a:cubicBezTo>
                <a:cubicBezTo>
                  <a:pt x="277878" y="382115"/>
                  <a:pt x="275027" y="388778"/>
                  <a:pt x="273316" y="395440"/>
                </a:cubicBezTo>
                <a:moveTo>
                  <a:pt x="301641" y="425898"/>
                </a:moveTo>
                <a:lnTo>
                  <a:pt x="302496" y="428373"/>
                </a:lnTo>
                <a:cubicBezTo>
                  <a:pt x="307344" y="443031"/>
                  <a:pt x="315898" y="454262"/>
                  <a:pt x="331391" y="457117"/>
                </a:cubicBezTo>
                <a:lnTo>
                  <a:pt x="333292" y="457498"/>
                </a:lnTo>
                <a:lnTo>
                  <a:pt x="333672" y="458069"/>
                </a:lnTo>
                <a:cubicBezTo>
                  <a:pt x="333672" y="431323"/>
                  <a:pt x="337189" y="419236"/>
                  <a:pt x="305538" y="407528"/>
                </a:cubicBezTo>
                <a:cubicBezTo>
                  <a:pt x="305823" y="413049"/>
                  <a:pt x="304587" y="419045"/>
                  <a:pt x="301641" y="425898"/>
                </a:cubicBezTo>
                <a:moveTo>
                  <a:pt x="338995" y="464541"/>
                </a:moveTo>
                <a:cubicBezTo>
                  <a:pt x="343937" y="470157"/>
                  <a:pt x="349640" y="475011"/>
                  <a:pt x="356389" y="477962"/>
                </a:cubicBezTo>
                <a:cubicBezTo>
                  <a:pt x="367319" y="483101"/>
                  <a:pt x="378725" y="482245"/>
                  <a:pt x="389846" y="478438"/>
                </a:cubicBezTo>
                <a:cubicBezTo>
                  <a:pt x="384238" y="468444"/>
                  <a:pt x="385664" y="472917"/>
                  <a:pt x="381291" y="459973"/>
                </a:cubicBezTo>
                <a:cubicBezTo>
                  <a:pt x="373782" y="437891"/>
                  <a:pt x="360286" y="436749"/>
                  <a:pt x="339375" y="442269"/>
                </a:cubicBezTo>
                <a:cubicBezTo>
                  <a:pt x="339375" y="442269"/>
                  <a:pt x="339185" y="442269"/>
                  <a:pt x="339090" y="442269"/>
                </a:cubicBezTo>
                <a:cubicBezTo>
                  <a:pt x="339280" y="448265"/>
                  <a:pt x="339090" y="455214"/>
                  <a:pt x="338900" y="463209"/>
                </a:cubicBezTo>
                <a:lnTo>
                  <a:pt x="338900" y="464351"/>
                </a:lnTo>
                <a:close/>
                <a:moveTo>
                  <a:pt x="394598" y="478342"/>
                </a:moveTo>
                <a:cubicBezTo>
                  <a:pt x="401252" y="480532"/>
                  <a:pt x="409616" y="482150"/>
                  <a:pt x="415604" y="477581"/>
                </a:cubicBezTo>
                <a:cubicBezTo>
                  <a:pt x="418645" y="475487"/>
                  <a:pt x="420737" y="472156"/>
                  <a:pt x="422257" y="468729"/>
                </a:cubicBezTo>
                <a:cubicBezTo>
                  <a:pt x="413513" y="456356"/>
                  <a:pt x="420071" y="465017"/>
                  <a:pt x="412372" y="453405"/>
                </a:cubicBezTo>
                <a:cubicBezTo>
                  <a:pt x="411897" y="452549"/>
                  <a:pt x="411232" y="451597"/>
                  <a:pt x="410566" y="450645"/>
                </a:cubicBezTo>
                <a:cubicBezTo>
                  <a:pt x="401917" y="437510"/>
                  <a:pt x="388420" y="440841"/>
                  <a:pt x="386044" y="452834"/>
                </a:cubicBezTo>
                <a:cubicBezTo>
                  <a:pt x="386044" y="453786"/>
                  <a:pt x="385378" y="454452"/>
                  <a:pt x="384713" y="454928"/>
                </a:cubicBezTo>
                <a:cubicBezTo>
                  <a:pt x="385188" y="456165"/>
                  <a:pt x="385664" y="457403"/>
                  <a:pt x="386139" y="458735"/>
                </a:cubicBezTo>
                <a:cubicBezTo>
                  <a:pt x="390226" y="471204"/>
                  <a:pt x="389180" y="466921"/>
                  <a:pt x="394503" y="476629"/>
                </a:cubicBezTo>
                <a:cubicBezTo>
                  <a:pt x="394693" y="477200"/>
                  <a:pt x="394788" y="477771"/>
                  <a:pt x="394503" y="478247"/>
                </a:cubicBezTo>
                <a:moveTo>
                  <a:pt x="424158" y="464827"/>
                </a:moveTo>
                <a:lnTo>
                  <a:pt x="425774" y="463970"/>
                </a:lnTo>
                <a:cubicBezTo>
                  <a:pt x="437750" y="458069"/>
                  <a:pt x="444309" y="449503"/>
                  <a:pt x="446210" y="436082"/>
                </a:cubicBezTo>
                <a:cubicBezTo>
                  <a:pt x="445734" y="435702"/>
                  <a:pt x="445354" y="434845"/>
                  <a:pt x="445449" y="434084"/>
                </a:cubicBezTo>
                <a:lnTo>
                  <a:pt x="445449" y="433893"/>
                </a:lnTo>
                <a:cubicBezTo>
                  <a:pt x="445449" y="433893"/>
                  <a:pt x="445069" y="433322"/>
                  <a:pt x="444974" y="432656"/>
                </a:cubicBezTo>
                <a:cubicBezTo>
                  <a:pt x="434043" y="399153"/>
                  <a:pt x="404768" y="406386"/>
                  <a:pt x="410947" y="441888"/>
                </a:cubicBezTo>
                <a:cubicBezTo>
                  <a:pt x="410947" y="442174"/>
                  <a:pt x="411137" y="442459"/>
                  <a:pt x="410947" y="442840"/>
                </a:cubicBezTo>
                <a:cubicBezTo>
                  <a:pt x="412277" y="444173"/>
                  <a:pt x="413703" y="445791"/>
                  <a:pt x="414843" y="447599"/>
                </a:cubicBezTo>
                <a:cubicBezTo>
                  <a:pt x="420071" y="455404"/>
                  <a:pt x="420641" y="457308"/>
                  <a:pt x="424063" y="464636"/>
                </a:cubicBezTo>
                <a:moveTo>
                  <a:pt x="449346" y="429800"/>
                </a:moveTo>
                <a:lnTo>
                  <a:pt x="449346" y="429800"/>
                </a:lnTo>
                <a:cubicBezTo>
                  <a:pt x="462748" y="423614"/>
                  <a:pt x="466455" y="411811"/>
                  <a:pt x="465314" y="397534"/>
                </a:cubicBezTo>
                <a:cubicBezTo>
                  <a:pt x="465029" y="397344"/>
                  <a:pt x="464934" y="397059"/>
                  <a:pt x="464934" y="396773"/>
                </a:cubicBezTo>
                <a:cubicBezTo>
                  <a:pt x="462748" y="394584"/>
                  <a:pt x="436610" y="388492"/>
                  <a:pt x="442788" y="415143"/>
                </a:cubicBezTo>
                <a:cubicBezTo>
                  <a:pt x="442978" y="415714"/>
                  <a:pt x="442788" y="416380"/>
                  <a:pt x="442788" y="416951"/>
                </a:cubicBezTo>
                <a:cubicBezTo>
                  <a:pt x="445354" y="420378"/>
                  <a:pt x="447540" y="424661"/>
                  <a:pt x="449346" y="429800"/>
                </a:cubicBezTo>
                <a:moveTo>
                  <a:pt x="467596" y="392395"/>
                </a:moveTo>
                <a:cubicBezTo>
                  <a:pt x="472158" y="388873"/>
                  <a:pt x="476150" y="384685"/>
                  <a:pt x="478906" y="379545"/>
                </a:cubicBezTo>
                <a:cubicBezTo>
                  <a:pt x="484229" y="369742"/>
                  <a:pt x="483659" y="358606"/>
                  <a:pt x="480807" y="348231"/>
                </a:cubicBezTo>
                <a:lnTo>
                  <a:pt x="480332" y="346518"/>
                </a:lnTo>
                <a:cubicBezTo>
                  <a:pt x="473108" y="349278"/>
                  <a:pt x="460657" y="378974"/>
                  <a:pt x="457330" y="389159"/>
                </a:cubicBezTo>
                <a:cubicBezTo>
                  <a:pt x="461512" y="389444"/>
                  <a:pt x="465314" y="390681"/>
                  <a:pt x="467691" y="392395"/>
                </a:cubicBezTo>
                <a:moveTo>
                  <a:pt x="482993" y="342044"/>
                </a:moveTo>
                <a:cubicBezTo>
                  <a:pt x="490502" y="334144"/>
                  <a:pt x="494209" y="326911"/>
                  <a:pt x="492593" y="315203"/>
                </a:cubicBezTo>
                <a:cubicBezTo>
                  <a:pt x="492023" y="315203"/>
                  <a:pt x="491358" y="315203"/>
                  <a:pt x="490787" y="314823"/>
                </a:cubicBezTo>
                <a:cubicBezTo>
                  <a:pt x="489552" y="314347"/>
                  <a:pt x="486510" y="313205"/>
                  <a:pt x="484419" y="313110"/>
                </a:cubicBezTo>
                <a:cubicBezTo>
                  <a:pt x="485655" y="323675"/>
                  <a:pt x="483279" y="335382"/>
                  <a:pt x="479667" y="341378"/>
                </a:cubicBezTo>
                <a:cubicBezTo>
                  <a:pt x="480142" y="341188"/>
                  <a:pt x="480617" y="341093"/>
                  <a:pt x="480997" y="340997"/>
                </a:cubicBezTo>
                <a:cubicBezTo>
                  <a:pt x="481853" y="340997"/>
                  <a:pt x="482518" y="341473"/>
                  <a:pt x="482993" y="341949"/>
                </a:cubicBezTo>
                <a:moveTo>
                  <a:pt x="493829" y="310635"/>
                </a:moveTo>
                <a:lnTo>
                  <a:pt x="493829" y="310635"/>
                </a:lnTo>
                <a:cubicBezTo>
                  <a:pt x="500863" y="302449"/>
                  <a:pt x="502954" y="293122"/>
                  <a:pt x="501908" y="283033"/>
                </a:cubicBezTo>
                <a:cubicBezTo>
                  <a:pt x="501433" y="283033"/>
                  <a:pt x="500863" y="283033"/>
                  <a:pt x="500482" y="282652"/>
                </a:cubicBezTo>
                <a:cubicBezTo>
                  <a:pt x="494874" y="279701"/>
                  <a:pt x="479762" y="290837"/>
                  <a:pt x="477195" y="295501"/>
                </a:cubicBezTo>
                <a:cubicBezTo>
                  <a:pt x="477195" y="295692"/>
                  <a:pt x="477195" y="295882"/>
                  <a:pt x="477005" y="296072"/>
                </a:cubicBezTo>
                <a:cubicBezTo>
                  <a:pt x="480237" y="299023"/>
                  <a:pt x="482328" y="303211"/>
                  <a:pt x="483469" y="307875"/>
                </a:cubicBezTo>
                <a:cubicBezTo>
                  <a:pt x="486890" y="307589"/>
                  <a:pt x="490787" y="309207"/>
                  <a:pt x="493544" y="310349"/>
                </a:cubicBezTo>
                <a:cubicBezTo>
                  <a:pt x="493544" y="310349"/>
                  <a:pt x="493734" y="310349"/>
                  <a:pt x="493829" y="310540"/>
                </a:cubicBezTo>
                <a:moveTo>
                  <a:pt x="500863" y="273990"/>
                </a:moveTo>
                <a:lnTo>
                  <a:pt x="500863" y="273800"/>
                </a:lnTo>
                <a:cubicBezTo>
                  <a:pt x="507801" y="256192"/>
                  <a:pt x="512268" y="240201"/>
                  <a:pt x="505235" y="221451"/>
                </a:cubicBezTo>
                <a:lnTo>
                  <a:pt x="504664" y="219643"/>
                </a:lnTo>
                <a:cubicBezTo>
                  <a:pt x="505900" y="230588"/>
                  <a:pt x="500767" y="246293"/>
                  <a:pt x="494209" y="259428"/>
                </a:cubicBezTo>
                <a:cubicBezTo>
                  <a:pt x="493449" y="261046"/>
                  <a:pt x="492973" y="262474"/>
                  <a:pt x="492308" y="263806"/>
                </a:cubicBezTo>
                <a:cubicBezTo>
                  <a:pt x="495445" y="265139"/>
                  <a:pt x="498581" y="268375"/>
                  <a:pt x="500863" y="273990"/>
                </a:cubicBezTo>
                <a:moveTo>
                  <a:pt x="504474" y="218881"/>
                </a:moveTo>
                <a:lnTo>
                  <a:pt x="505615" y="216882"/>
                </a:lnTo>
                <a:cubicBezTo>
                  <a:pt x="511033" y="207650"/>
                  <a:pt x="514264" y="198037"/>
                  <a:pt x="509892" y="187662"/>
                </a:cubicBezTo>
                <a:cubicBezTo>
                  <a:pt x="508371" y="198227"/>
                  <a:pt x="501813" y="202796"/>
                  <a:pt x="493259" y="206222"/>
                </a:cubicBezTo>
                <a:cubicBezTo>
                  <a:pt x="500197" y="207555"/>
                  <a:pt x="503524" y="212314"/>
                  <a:pt x="504474" y="218786"/>
                </a:cubicBezTo>
                <a:moveTo>
                  <a:pt x="509512" y="183379"/>
                </a:moveTo>
                <a:cubicBezTo>
                  <a:pt x="512553" y="172814"/>
                  <a:pt x="513789" y="163010"/>
                  <a:pt x="509322" y="152826"/>
                </a:cubicBezTo>
                <a:cubicBezTo>
                  <a:pt x="509132" y="152350"/>
                  <a:pt x="508942" y="151779"/>
                  <a:pt x="508752" y="151398"/>
                </a:cubicBezTo>
                <a:cubicBezTo>
                  <a:pt x="506851" y="147591"/>
                  <a:pt x="508371" y="155206"/>
                  <a:pt x="504094" y="152445"/>
                </a:cubicBezTo>
                <a:cubicBezTo>
                  <a:pt x="495730" y="147972"/>
                  <a:pt x="489267" y="153016"/>
                  <a:pt x="482423" y="158251"/>
                </a:cubicBezTo>
                <a:cubicBezTo>
                  <a:pt x="490597" y="167103"/>
                  <a:pt x="494209" y="185283"/>
                  <a:pt x="484039" y="203938"/>
                </a:cubicBezTo>
                <a:cubicBezTo>
                  <a:pt x="502003" y="198322"/>
                  <a:pt x="501338" y="193373"/>
                  <a:pt x="509417" y="183474"/>
                </a:cubicBezTo>
                <a:moveTo>
                  <a:pt x="508371" y="147782"/>
                </a:moveTo>
                <a:cubicBezTo>
                  <a:pt x="511983" y="132267"/>
                  <a:pt x="511508" y="116943"/>
                  <a:pt x="500007" y="104950"/>
                </a:cubicBezTo>
                <a:lnTo>
                  <a:pt x="498391" y="102761"/>
                </a:lnTo>
                <a:cubicBezTo>
                  <a:pt x="496205" y="107615"/>
                  <a:pt x="492118" y="110566"/>
                  <a:pt x="487080" y="113802"/>
                </a:cubicBezTo>
                <a:cubicBezTo>
                  <a:pt x="492118" y="122939"/>
                  <a:pt x="494399" y="133029"/>
                  <a:pt x="492213" y="146259"/>
                </a:cubicBezTo>
                <a:cubicBezTo>
                  <a:pt x="496490" y="144831"/>
                  <a:pt x="501148" y="144926"/>
                  <a:pt x="506851" y="147877"/>
                </a:cubicBezTo>
                <a:cubicBezTo>
                  <a:pt x="507516" y="148353"/>
                  <a:pt x="507991" y="148353"/>
                  <a:pt x="508371" y="147686"/>
                </a:cubicBezTo>
                <a:moveTo>
                  <a:pt x="498201" y="95052"/>
                </a:moveTo>
                <a:cubicBezTo>
                  <a:pt x="496966" y="84296"/>
                  <a:pt x="490502" y="75825"/>
                  <a:pt x="481948" y="68877"/>
                </a:cubicBezTo>
                <a:lnTo>
                  <a:pt x="481568" y="68401"/>
                </a:lnTo>
                <a:cubicBezTo>
                  <a:pt x="480237" y="70590"/>
                  <a:pt x="477956" y="71923"/>
                  <a:pt x="475865" y="73826"/>
                </a:cubicBezTo>
                <a:cubicBezTo>
                  <a:pt x="475580" y="74017"/>
                  <a:pt x="475389" y="74207"/>
                  <a:pt x="475104" y="74302"/>
                </a:cubicBezTo>
                <a:cubicBezTo>
                  <a:pt x="475104" y="80584"/>
                  <a:pt x="473488" y="86676"/>
                  <a:pt x="470352" y="92196"/>
                </a:cubicBezTo>
                <a:cubicBezTo>
                  <a:pt x="475770" y="98097"/>
                  <a:pt x="480522" y="103713"/>
                  <a:pt x="484419" y="109424"/>
                </a:cubicBezTo>
                <a:cubicBezTo>
                  <a:pt x="489552" y="106188"/>
                  <a:pt x="494019" y="99906"/>
                  <a:pt x="498296" y="95052"/>
                </a:cubicBezTo>
                <a:moveTo>
                  <a:pt x="476815" y="50793"/>
                </a:moveTo>
                <a:cubicBezTo>
                  <a:pt x="475770" y="53648"/>
                  <a:pt x="473679" y="54981"/>
                  <a:pt x="470257" y="56408"/>
                </a:cubicBezTo>
                <a:cubicBezTo>
                  <a:pt x="472443" y="60311"/>
                  <a:pt x="473774" y="64308"/>
                  <a:pt x="474439" y="68116"/>
                </a:cubicBezTo>
                <a:cubicBezTo>
                  <a:pt x="480617" y="63166"/>
                  <a:pt x="482708" y="58312"/>
                  <a:pt x="476815" y="50698"/>
                </a:cubicBezTo>
                <a:moveTo>
                  <a:pt x="442598" y="5963"/>
                </a:moveTo>
                <a:cubicBezTo>
                  <a:pt x="438701" y="5202"/>
                  <a:pt x="434709" y="5392"/>
                  <a:pt x="430717" y="6248"/>
                </a:cubicBezTo>
                <a:cubicBezTo>
                  <a:pt x="431002" y="6724"/>
                  <a:pt x="431097" y="7200"/>
                  <a:pt x="431097" y="7676"/>
                </a:cubicBezTo>
                <a:cubicBezTo>
                  <a:pt x="431097" y="21858"/>
                  <a:pt x="444689" y="28997"/>
                  <a:pt x="448776" y="38039"/>
                </a:cubicBezTo>
                <a:cubicBezTo>
                  <a:pt x="455144" y="39276"/>
                  <a:pt x="461512" y="43369"/>
                  <a:pt x="467120" y="51459"/>
                </a:cubicBezTo>
                <a:cubicBezTo>
                  <a:pt x="467120" y="51649"/>
                  <a:pt x="467405" y="51840"/>
                  <a:pt x="467500" y="52030"/>
                </a:cubicBezTo>
                <a:cubicBezTo>
                  <a:pt x="488316" y="43464"/>
                  <a:pt x="454954" y="8342"/>
                  <a:pt x="442598" y="5963"/>
                </a:cubicBezTo>
                <a:moveTo>
                  <a:pt x="390701" y="79537"/>
                </a:moveTo>
                <a:cubicBezTo>
                  <a:pt x="395168" y="75540"/>
                  <a:pt x="400206" y="72589"/>
                  <a:pt x="405434" y="71352"/>
                </a:cubicBezTo>
                <a:cubicBezTo>
                  <a:pt x="405434" y="71161"/>
                  <a:pt x="405434" y="70971"/>
                  <a:pt x="405624" y="70876"/>
                </a:cubicBezTo>
                <a:cubicBezTo>
                  <a:pt x="408380" y="64975"/>
                  <a:pt x="411992" y="59264"/>
                  <a:pt x="416174" y="54219"/>
                </a:cubicBezTo>
                <a:cubicBezTo>
                  <a:pt x="400301" y="55552"/>
                  <a:pt x="385283" y="54410"/>
                  <a:pt x="390796" y="79537"/>
                </a:cubicBezTo>
                <a:moveTo>
                  <a:pt x="380626" y="107044"/>
                </a:moveTo>
                <a:lnTo>
                  <a:pt x="380626" y="107425"/>
                </a:lnTo>
                <a:cubicBezTo>
                  <a:pt x="393363" y="120370"/>
                  <a:pt x="393553" y="139120"/>
                  <a:pt x="374163" y="142451"/>
                </a:cubicBezTo>
                <a:cubicBezTo>
                  <a:pt x="376064" y="150066"/>
                  <a:pt x="375018" y="157204"/>
                  <a:pt x="367699" y="159489"/>
                </a:cubicBezTo>
                <a:cubicBezTo>
                  <a:pt x="368650" y="160821"/>
                  <a:pt x="369315" y="162249"/>
                  <a:pt x="369885" y="163677"/>
                </a:cubicBezTo>
                <a:cubicBezTo>
                  <a:pt x="370361" y="163391"/>
                  <a:pt x="371026" y="163296"/>
                  <a:pt x="371501" y="163391"/>
                </a:cubicBezTo>
                <a:cubicBezTo>
                  <a:pt x="375208" y="164343"/>
                  <a:pt x="378630" y="165295"/>
                  <a:pt x="381767" y="166437"/>
                </a:cubicBezTo>
                <a:cubicBezTo>
                  <a:pt x="381767" y="166246"/>
                  <a:pt x="381957" y="165961"/>
                  <a:pt x="382052" y="165771"/>
                </a:cubicBezTo>
                <a:cubicBezTo>
                  <a:pt x="394693" y="142737"/>
                  <a:pt x="396689" y="116943"/>
                  <a:pt x="434233" y="132077"/>
                </a:cubicBezTo>
                <a:cubicBezTo>
                  <a:pt x="435659" y="132648"/>
                  <a:pt x="437085" y="133314"/>
                  <a:pt x="438416" y="134171"/>
                </a:cubicBezTo>
                <a:cubicBezTo>
                  <a:pt x="438606" y="133885"/>
                  <a:pt x="438891" y="133790"/>
                  <a:pt x="439176" y="133695"/>
                </a:cubicBezTo>
                <a:cubicBezTo>
                  <a:pt x="443358" y="129792"/>
                  <a:pt x="445544" y="113326"/>
                  <a:pt x="443263" y="107140"/>
                </a:cubicBezTo>
                <a:cubicBezTo>
                  <a:pt x="425774" y="59740"/>
                  <a:pt x="388990" y="72589"/>
                  <a:pt x="380626" y="107140"/>
                </a:cubicBezTo>
                <a:moveTo>
                  <a:pt x="486415" y="149209"/>
                </a:moveTo>
                <a:cubicBezTo>
                  <a:pt x="492023" y="124843"/>
                  <a:pt x="481187" y="111994"/>
                  <a:pt x="467405" y="96670"/>
                </a:cubicBezTo>
                <a:cubicBezTo>
                  <a:pt x="463413" y="102380"/>
                  <a:pt x="457901" y="107520"/>
                  <a:pt x="451342" y="111899"/>
                </a:cubicBezTo>
                <a:cubicBezTo>
                  <a:pt x="450582" y="112279"/>
                  <a:pt x="449821" y="112279"/>
                  <a:pt x="449061" y="111899"/>
                </a:cubicBezTo>
                <a:cubicBezTo>
                  <a:pt x="449536" y="120845"/>
                  <a:pt x="447540" y="133124"/>
                  <a:pt x="442598" y="137407"/>
                </a:cubicBezTo>
                <a:cubicBezTo>
                  <a:pt x="449441" y="143879"/>
                  <a:pt x="454004" y="154063"/>
                  <a:pt x="456570" y="164533"/>
                </a:cubicBezTo>
                <a:cubicBezTo>
                  <a:pt x="462843" y="152350"/>
                  <a:pt x="471588" y="150351"/>
                  <a:pt x="478621" y="154730"/>
                </a:cubicBezTo>
                <a:cubicBezTo>
                  <a:pt x="481378" y="152636"/>
                  <a:pt x="483944" y="150732"/>
                  <a:pt x="486510" y="149114"/>
                </a:cubicBezTo>
                <a:moveTo>
                  <a:pt x="448966" y="107235"/>
                </a:moveTo>
                <a:cubicBezTo>
                  <a:pt x="470637" y="92862"/>
                  <a:pt x="478146" y="67354"/>
                  <a:pt x="458756" y="49460"/>
                </a:cubicBezTo>
                <a:cubicBezTo>
                  <a:pt x="440221" y="32328"/>
                  <a:pt x="420546" y="52887"/>
                  <a:pt x="411422" y="70495"/>
                </a:cubicBezTo>
                <a:cubicBezTo>
                  <a:pt x="424634" y="70305"/>
                  <a:pt x="438606" y="80203"/>
                  <a:pt x="447825" y="104950"/>
                </a:cubicBezTo>
                <a:cubicBezTo>
                  <a:pt x="448111" y="105712"/>
                  <a:pt x="448301" y="106568"/>
                  <a:pt x="448491" y="107615"/>
                </a:cubicBezTo>
                <a:cubicBezTo>
                  <a:pt x="448681" y="107615"/>
                  <a:pt x="448871" y="107330"/>
                  <a:pt x="448871" y="107235"/>
                </a:cubicBezTo>
                <a:moveTo>
                  <a:pt x="478431" y="161297"/>
                </a:moveTo>
                <a:lnTo>
                  <a:pt x="478051" y="161583"/>
                </a:lnTo>
                <a:lnTo>
                  <a:pt x="474629" y="158727"/>
                </a:lnTo>
                <a:cubicBezTo>
                  <a:pt x="456950" y="151398"/>
                  <a:pt x="459326" y="183950"/>
                  <a:pt x="458946" y="191089"/>
                </a:cubicBezTo>
                <a:cubicBezTo>
                  <a:pt x="461512" y="191279"/>
                  <a:pt x="464174" y="192231"/>
                  <a:pt x="466835" y="194134"/>
                </a:cubicBezTo>
                <a:cubicBezTo>
                  <a:pt x="471492" y="197656"/>
                  <a:pt x="474724" y="201654"/>
                  <a:pt x="476720" y="206032"/>
                </a:cubicBezTo>
                <a:cubicBezTo>
                  <a:pt x="477290" y="204985"/>
                  <a:pt x="478051" y="203747"/>
                  <a:pt x="479096" y="201844"/>
                </a:cubicBezTo>
                <a:cubicBezTo>
                  <a:pt x="488411" y="184997"/>
                  <a:pt x="485179" y="168055"/>
                  <a:pt x="478431" y="161202"/>
                </a:cubicBezTo>
                <a:moveTo>
                  <a:pt x="489172" y="268280"/>
                </a:moveTo>
                <a:cubicBezTo>
                  <a:pt x="488601" y="268470"/>
                  <a:pt x="487936" y="268280"/>
                  <a:pt x="487461" y="267994"/>
                </a:cubicBezTo>
                <a:cubicBezTo>
                  <a:pt x="484609" y="267994"/>
                  <a:pt x="481853" y="269707"/>
                  <a:pt x="480332" y="272753"/>
                </a:cubicBezTo>
                <a:cubicBezTo>
                  <a:pt x="480142" y="273419"/>
                  <a:pt x="479857" y="273990"/>
                  <a:pt x="479382" y="274276"/>
                </a:cubicBezTo>
                <a:cubicBezTo>
                  <a:pt x="479857" y="278083"/>
                  <a:pt x="479382" y="282366"/>
                  <a:pt x="477956" y="286745"/>
                </a:cubicBezTo>
                <a:cubicBezTo>
                  <a:pt x="482993" y="282081"/>
                  <a:pt x="490312" y="277798"/>
                  <a:pt x="496680" y="277131"/>
                </a:cubicBezTo>
                <a:cubicBezTo>
                  <a:pt x="496680" y="276846"/>
                  <a:pt x="496395" y="276560"/>
                  <a:pt x="496300" y="276180"/>
                </a:cubicBezTo>
                <a:cubicBezTo>
                  <a:pt x="494494" y="271516"/>
                  <a:pt x="491928" y="268851"/>
                  <a:pt x="489172" y="268184"/>
                </a:cubicBezTo>
                <a:moveTo>
                  <a:pt x="487080" y="262949"/>
                </a:moveTo>
                <a:cubicBezTo>
                  <a:pt x="497536" y="243057"/>
                  <a:pt x="513979" y="203081"/>
                  <a:pt x="478906" y="212694"/>
                </a:cubicBezTo>
                <a:cubicBezTo>
                  <a:pt x="482233" y="228875"/>
                  <a:pt x="473488" y="248292"/>
                  <a:pt x="467691" y="263330"/>
                </a:cubicBezTo>
                <a:cubicBezTo>
                  <a:pt x="472253" y="263711"/>
                  <a:pt x="475294" y="265519"/>
                  <a:pt x="477195" y="268470"/>
                </a:cubicBezTo>
                <a:cubicBezTo>
                  <a:pt x="479382" y="265710"/>
                  <a:pt x="483183" y="263330"/>
                  <a:pt x="487080" y="262949"/>
                </a:cubicBezTo>
                <a:moveTo>
                  <a:pt x="474249" y="217073"/>
                </a:moveTo>
                <a:lnTo>
                  <a:pt x="473298" y="211172"/>
                </a:lnTo>
                <a:cubicBezTo>
                  <a:pt x="471778" y="205556"/>
                  <a:pt x="468546" y="200987"/>
                  <a:pt x="462653" y="197751"/>
                </a:cubicBezTo>
                <a:cubicBezTo>
                  <a:pt x="461322" y="196990"/>
                  <a:pt x="459802" y="196609"/>
                  <a:pt x="458471" y="196514"/>
                </a:cubicBezTo>
                <a:lnTo>
                  <a:pt x="454099" y="197370"/>
                </a:lnTo>
                <a:cubicBezTo>
                  <a:pt x="445924" y="200702"/>
                  <a:pt x="438606" y="213170"/>
                  <a:pt x="434994" y="221546"/>
                </a:cubicBezTo>
                <a:cubicBezTo>
                  <a:pt x="438606" y="226020"/>
                  <a:pt x="439651" y="232301"/>
                  <a:pt x="437180" y="242486"/>
                </a:cubicBezTo>
                <a:cubicBezTo>
                  <a:pt x="452198" y="250100"/>
                  <a:pt x="460657" y="253336"/>
                  <a:pt x="460467" y="263711"/>
                </a:cubicBezTo>
                <a:cubicBezTo>
                  <a:pt x="461037" y="263521"/>
                  <a:pt x="461607" y="263425"/>
                  <a:pt x="462083" y="263425"/>
                </a:cubicBezTo>
                <a:cubicBezTo>
                  <a:pt x="466170" y="252765"/>
                  <a:pt x="475389" y="232968"/>
                  <a:pt x="474249" y="216978"/>
                </a:cubicBezTo>
                <a:moveTo>
                  <a:pt x="453908" y="191755"/>
                </a:moveTo>
                <a:cubicBezTo>
                  <a:pt x="454954" y="174337"/>
                  <a:pt x="448966" y="143784"/>
                  <a:pt x="432428" y="137121"/>
                </a:cubicBezTo>
                <a:cubicBezTo>
                  <a:pt x="398780" y="123415"/>
                  <a:pt x="398210" y="146544"/>
                  <a:pt x="386424" y="168340"/>
                </a:cubicBezTo>
                <a:cubicBezTo>
                  <a:pt x="406764" y="176716"/>
                  <a:pt x="413988" y="189280"/>
                  <a:pt x="409996" y="209458"/>
                </a:cubicBezTo>
                <a:cubicBezTo>
                  <a:pt x="410281" y="209458"/>
                  <a:pt x="410566" y="209458"/>
                  <a:pt x="410851" y="209649"/>
                </a:cubicBezTo>
                <a:cubicBezTo>
                  <a:pt x="419216" y="212504"/>
                  <a:pt x="426249" y="214693"/>
                  <a:pt x="431097" y="217929"/>
                </a:cubicBezTo>
                <a:cubicBezTo>
                  <a:pt x="435754" y="207745"/>
                  <a:pt x="444214" y="194801"/>
                  <a:pt x="453813" y="191755"/>
                </a:cubicBezTo>
                <a:moveTo>
                  <a:pt x="432713" y="227828"/>
                </a:moveTo>
                <a:cubicBezTo>
                  <a:pt x="430146" y="224687"/>
                  <a:pt x="431002" y="224497"/>
                  <a:pt x="429101" y="222879"/>
                </a:cubicBezTo>
                <a:cubicBezTo>
                  <a:pt x="425014" y="219357"/>
                  <a:pt x="418170" y="217549"/>
                  <a:pt x="409236" y="214598"/>
                </a:cubicBezTo>
                <a:cubicBezTo>
                  <a:pt x="409046" y="214598"/>
                  <a:pt x="408950" y="214598"/>
                  <a:pt x="408855" y="214408"/>
                </a:cubicBezTo>
                <a:cubicBezTo>
                  <a:pt x="407430" y="219928"/>
                  <a:pt x="405149" y="225924"/>
                  <a:pt x="402487" y="232492"/>
                </a:cubicBezTo>
                <a:cubicBezTo>
                  <a:pt x="397260" y="244580"/>
                  <a:pt x="391652" y="248292"/>
                  <a:pt x="381767" y="252480"/>
                </a:cubicBezTo>
                <a:cubicBezTo>
                  <a:pt x="387374" y="260189"/>
                  <a:pt x="390606" y="270374"/>
                  <a:pt x="391652" y="280558"/>
                </a:cubicBezTo>
                <a:cubicBezTo>
                  <a:pt x="399541" y="276846"/>
                  <a:pt x="407905" y="272753"/>
                  <a:pt x="415034" y="267328"/>
                </a:cubicBezTo>
                <a:cubicBezTo>
                  <a:pt x="416744" y="266281"/>
                  <a:pt x="416459" y="265710"/>
                  <a:pt x="418360" y="264663"/>
                </a:cubicBezTo>
                <a:cubicBezTo>
                  <a:pt x="424063" y="259618"/>
                  <a:pt x="428721" y="253431"/>
                  <a:pt x="431002" y="245627"/>
                </a:cubicBezTo>
                <a:cubicBezTo>
                  <a:pt x="433473" y="237441"/>
                  <a:pt x="433948" y="231826"/>
                  <a:pt x="432618" y="227923"/>
                </a:cubicBezTo>
                <a:moveTo>
                  <a:pt x="471588" y="298642"/>
                </a:moveTo>
                <a:cubicBezTo>
                  <a:pt x="468261" y="303211"/>
                  <a:pt x="463794" y="307113"/>
                  <a:pt x="458756" y="309683"/>
                </a:cubicBezTo>
                <a:cubicBezTo>
                  <a:pt x="460467" y="316726"/>
                  <a:pt x="460087" y="324912"/>
                  <a:pt x="459516" y="331955"/>
                </a:cubicBezTo>
                <a:cubicBezTo>
                  <a:pt x="464649" y="333859"/>
                  <a:pt x="469116" y="339570"/>
                  <a:pt x="470922" y="348517"/>
                </a:cubicBezTo>
                <a:cubicBezTo>
                  <a:pt x="472063" y="347279"/>
                  <a:pt x="473013" y="346137"/>
                  <a:pt x="473964" y="345090"/>
                </a:cubicBezTo>
                <a:cubicBezTo>
                  <a:pt x="476150" y="334049"/>
                  <a:pt x="491453" y="309017"/>
                  <a:pt x="471588" y="298642"/>
                </a:cubicBezTo>
                <a:moveTo>
                  <a:pt x="454289" y="311682"/>
                </a:moveTo>
                <a:cubicBezTo>
                  <a:pt x="453433" y="309588"/>
                  <a:pt x="453053" y="309207"/>
                  <a:pt x="452293" y="306732"/>
                </a:cubicBezTo>
                <a:cubicBezTo>
                  <a:pt x="450297" y="303401"/>
                  <a:pt x="447160" y="300831"/>
                  <a:pt x="442122" y="299499"/>
                </a:cubicBezTo>
                <a:cubicBezTo>
                  <a:pt x="418740" y="293693"/>
                  <a:pt x="420927" y="336429"/>
                  <a:pt x="421877" y="347946"/>
                </a:cubicBezTo>
                <a:cubicBezTo>
                  <a:pt x="421877" y="348326"/>
                  <a:pt x="421877" y="348707"/>
                  <a:pt x="421877" y="348992"/>
                </a:cubicBezTo>
                <a:cubicBezTo>
                  <a:pt x="427105" y="348992"/>
                  <a:pt x="433093" y="350801"/>
                  <a:pt x="439366" y="354798"/>
                </a:cubicBezTo>
                <a:cubicBezTo>
                  <a:pt x="441647" y="339665"/>
                  <a:pt x="448111" y="332336"/>
                  <a:pt x="454574" y="331384"/>
                </a:cubicBezTo>
                <a:cubicBezTo>
                  <a:pt x="455239" y="325197"/>
                  <a:pt x="456000" y="317773"/>
                  <a:pt x="454384" y="311587"/>
                </a:cubicBezTo>
                <a:moveTo>
                  <a:pt x="456570" y="303877"/>
                </a:moveTo>
                <a:cubicBezTo>
                  <a:pt x="482613" y="286173"/>
                  <a:pt x="479382" y="264472"/>
                  <a:pt x="459802" y="269231"/>
                </a:cubicBezTo>
                <a:cubicBezTo>
                  <a:pt x="458756" y="273324"/>
                  <a:pt x="456950" y="278274"/>
                  <a:pt x="454289" y="284365"/>
                </a:cubicBezTo>
                <a:cubicBezTo>
                  <a:pt x="451247" y="291028"/>
                  <a:pt x="447160" y="291884"/>
                  <a:pt x="445734" y="294169"/>
                </a:cubicBezTo>
                <a:cubicBezTo>
                  <a:pt x="445734" y="294454"/>
                  <a:pt x="445734" y="294645"/>
                  <a:pt x="445734" y="294835"/>
                </a:cubicBezTo>
                <a:cubicBezTo>
                  <a:pt x="451152" y="296548"/>
                  <a:pt x="454574" y="299689"/>
                  <a:pt x="456665" y="303877"/>
                </a:cubicBezTo>
                <a:moveTo>
                  <a:pt x="440602" y="293883"/>
                </a:moveTo>
                <a:cubicBezTo>
                  <a:pt x="440982" y="288934"/>
                  <a:pt x="446780" y="288363"/>
                  <a:pt x="449631" y="282271"/>
                </a:cubicBezTo>
                <a:cubicBezTo>
                  <a:pt x="461037" y="257048"/>
                  <a:pt x="455239" y="257239"/>
                  <a:pt x="435849" y="247625"/>
                </a:cubicBezTo>
                <a:cubicBezTo>
                  <a:pt x="433188" y="256001"/>
                  <a:pt x="428245" y="262664"/>
                  <a:pt x="422162" y="268280"/>
                </a:cubicBezTo>
                <a:cubicBezTo>
                  <a:pt x="430336" y="276465"/>
                  <a:pt x="439841" y="282461"/>
                  <a:pt x="437085" y="293788"/>
                </a:cubicBezTo>
                <a:cubicBezTo>
                  <a:pt x="438225" y="293788"/>
                  <a:pt x="439366" y="293788"/>
                  <a:pt x="440602" y="293788"/>
                </a:cubicBezTo>
                <a:moveTo>
                  <a:pt x="432142" y="294835"/>
                </a:moveTo>
                <a:cubicBezTo>
                  <a:pt x="431952" y="294359"/>
                  <a:pt x="431857" y="293788"/>
                  <a:pt x="431952" y="293312"/>
                </a:cubicBezTo>
                <a:cubicBezTo>
                  <a:pt x="434519" y="283508"/>
                  <a:pt x="426534" y="279606"/>
                  <a:pt x="418360" y="271325"/>
                </a:cubicBezTo>
                <a:cubicBezTo>
                  <a:pt x="410376" y="277512"/>
                  <a:pt x="400966" y="281986"/>
                  <a:pt x="392127" y="286173"/>
                </a:cubicBezTo>
                <a:cubicBezTo>
                  <a:pt x="392317" y="289029"/>
                  <a:pt x="392127" y="291789"/>
                  <a:pt x="392127" y="294645"/>
                </a:cubicBezTo>
                <a:cubicBezTo>
                  <a:pt x="400491" y="293883"/>
                  <a:pt x="409806" y="299784"/>
                  <a:pt x="418645" y="313585"/>
                </a:cubicBezTo>
                <a:cubicBezTo>
                  <a:pt x="420832" y="304924"/>
                  <a:pt x="425014" y="297500"/>
                  <a:pt x="432237" y="294930"/>
                </a:cubicBezTo>
                <a:moveTo>
                  <a:pt x="386994" y="287125"/>
                </a:moveTo>
                <a:lnTo>
                  <a:pt x="386804" y="282747"/>
                </a:lnTo>
                <a:cubicBezTo>
                  <a:pt x="385949" y="272563"/>
                  <a:pt x="382907" y="261902"/>
                  <a:pt x="376919" y="254383"/>
                </a:cubicBezTo>
                <a:cubicBezTo>
                  <a:pt x="375588" y="252956"/>
                  <a:pt x="375113" y="251909"/>
                  <a:pt x="373117" y="250291"/>
                </a:cubicBezTo>
                <a:cubicBezTo>
                  <a:pt x="369790" y="247340"/>
                  <a:pt x="365798" y="245246"/>
                  <a:pt x="361046" y="244294"/>
                </a:cubicBezTo>
                <a:cubicBezTo>
                  <a:pt x="359240" y="255621"/>
                  <a:pt x="355533" y="266281"/>
                  <a:pt x="350591" y="276655"/>
                </a:cubicBezTo>
                <a:cubicBezTo>
                  <a:pt x="351731" y="278845"/>
                  <a:pt x="352872" y="281319"/>
                  <a:pt x="354107" y="284175"/>
                </a:cubicBezTo>
                <a:cubicBezTo>
                  <a:pt x="355248" y="286649"/>
                  <a:pt x="355723" y="289790"/>
                  <a:pt x="355628" y="293026"/>
                </a:cubicBezTo>
                <a:cubicBezTo>
                  <a:pt x="364278" y="291979"/>
                  <a:pt x="372452" y="297310"/>
                  <a:pt x="377014" y="304638"/>
                </a:cubicBezTo>
                <a:cubicBezTo>
                  <a:pt x="379866" y="300546"/>
                  <a:pt x="383097" y="297500"/>
                  <a:pt x="386709" y="295882"/>
                </a:cubicBezTo>
                <a:cubicBezTo>
                  <a:pt x="386994" y="293026"/>
                  <a:pt x="387089" y="290171"/>
                  <a:pt x="386994" y="287030"/>
                </a:cubicBezTo>
                <a:moveTo>
                  <a:pt x="378345" y="248292"/>
                </a:moveTo>
                <a:cubicBezTo>
                  <a:pt x="387850" y="244485"/>
                  <a:pt x="392982" y="241724"/>
                  <a:pt x="397735" y="230398"/>
                </a:cubicBezTo>
                <a:cubicBezTo>
                  <a:pt x="413608" y="193563"/>
                  <a:pt x="407525" y="178334"/>
                  <a:pt x="370741" y="168721"/>
                </a:cubicBezTo>
                <a:cubicBezTo>
                  <a:pt x="371311" y="180048"/>
                  <a:pt x="361901" y="192516"/>
                  <a:pt x="353917" y="198132"/>
                </a:cubicBezTo>
                <a:cubicBezTo>
                  <a:pt x="359525" y="202034"/>
                  <a:pt x="362377" y="210505"/>
                  <a:pt x="362472" y="226400"/>
                </a:cubicBezTo>
                <a:cubicBezTo>
                  <a:pt x="362472" y="230779"/>
                  <a:pt x="362282" y="234967"/>
                  <a:pt x="361806" y="239154"/>
                </a:cubicBezTo>
                <a:cubicBezTo>
                  <a:pt x="368555" y="240487"/>
                  <a:pt x="373973" y="243818"/>
                  <a:pt x="378345" y="248292"/>
                </a:cubicBezTo>
                <a:moveTo>
                  <a:pt x="375113" y="320438"/>
                </a:moveTo>
                <a:cubicBezTo>
                  <a:pt x="372642" y="328243"/>
                  <a:pt x="370361" y="338237"/>
                  <a:pt x="370931" y="342425"/>
                </a:cubicBezTo>
                <a:cubicBezTo>
                  <a:pt x="378820" y="352133"/>
                  <a:pt x="384238" y="363650"/>
                  <a:pt x="385854" y="376404"/>
                </a:cubicBezTo>
                <a:cubicBezTo>
                  <a:pt x="385854" y="377547"/>
                  <a:pt x="386139" y="378213"/>
                  <a:pt x="386234" y="378974"/>
                </a:cubicBezTo>
                <a:cubicBezTo>
                  <a:pt x="389751" y="379450"/>
                  <a:pt x="393743" y="380212"/>
                  <a:pt x="398115" y="381449"/>
                </a:cubicBezTo>
                <a:cubicBezTo>
                  <a:pt x="396879" y="365649"/>
                  <a:pt x="404578" y="352038"/>
                  <a:pt x="417030" y="349278"/>
                </a:cubicBezTo>
                <a:cubicBezTo>
                  <a:pt x="416840" y="348992"/>
                  <a:pt x="416744" y="348707"/>
                  <a:pt x="416649" y="348231"/>
                </a:cubicBezTo>
                <a:cubicBezTo>
                  <a:pt x="416174" y="341759"/>
                  <a:pt x="415699" y="331194"/>
                  <a:pt x="417030" y="321009"/>
                </a:cubicBezTo>
                <a:cubicBezTo>
                  <a:pt x="417030" y="321009"/>
                  <a:pt x="417030" y="321009"/>
                  <a:pt x="417030" y="321009"/>
                </a:cubicBezTo>
                <a:cubicBezTo>
                  <a:pt x="408475" y="305781"/>
                  <a:pt x="394123" y="292646"/>
                  <a:pt x="382432" y="305590"/>
                </a:cubicBezTo>
                <a:cubicBezTo>
                  <a:pt x="378725" y="309683"/>
                  <a:pt x="376824" y="315108"/>
                  <a:pt x="375208" y="320438"/>
                </a:cubicBezTo>
                <a:moveTo>
                  <a:pt x="374068" y="309873"/>
                </a:moveTo>
                <a:cubicBezTo>
                  <a:pt x="373782" y="309207"/>
                  <a:pt x="373402" y="308541"/>
                  <a:pt x="373022" y="307875"/>
                </a:cubicBezTo>
                <a:cubicBezTo>
                  <a:pt x="369885" y="302640"/>
                  <a:pt x="363992" y="298261"/>
                  <a:pt x="358099" y="298071"/>
                </a:cubicBezTo>
                <a:cubicBezTo>
                  <a:pt x="357149" y="298071"/>
                  <a:pt x="356199" y="298071"/>
                  <a:pt x="355248" y="298452"/>
                </a:cubicBezTo>
                <a:cubicBezTo>
                  <a:pt x="354012" y="306161"/>
                  <a:pt x="350401" y="314442"/>
                  <a:pt x="344983" y="320914"/>
                </a:cubicBezTo>
                <a:cubicBezTo>
                  <a:pt x="352777" y="325293"/>
                  <a:pt x="360000" y="330718"/>
                  <a:pt x="366179" y="337190"/>
                </a:cubicBezTo>
                <a:cubicBezTo>
                  <a:pt x="366464" y="336048"/>
                  <a:pt x="366559" y="334906"/>
                  <a:pt x="366844" y="333383"/>
                </a:cubicBezTo>
                <a:cubicBezTo>
                  <a:pt x="368460" y="323865"/>
                  <a:pt x="370836" y="315870"/>
                  <a:pt x="374068" y="309778"/>
                </a:cubicBezTo>
                <a:moveTo>
                  <a:pt x="443738" y="375167"/>
                </a:moveTo>
                <a:cubicBezTo>
                  <a:pt x="444118" y="381354"/>
                  <a:pt x="444118" y="384209"/>
                  <a:pt x="445164" y="389349"/>
                </a:cubicBezTo>
                <a:cubicBezTo>
                  <a:pt x="445164" y="390015"/>
                  <a:pt x="445544" y="390681"/>
                  <a:pt x="446210" y="391062"/>
                </a:cubicBezTo>
                <a:cubicBezTo>
                  <a:pt x="448015" y="390206"/>
                  <a:pt x="450012" y="389730"/>
                  <a:pt x="451912" y="389349"/>
                </a:cubicBezTo>
                <a:cubicBezTo>
                  <a:pt x="454099" y="381735"/>
                  <a:pt x="459897" y="366030"/>
                  <a:pt x="466740" y="354703"/>
                </a:cubicBezTo>
                <a:cubicBezTo>
                  <a:pt x="466740" y="354418"/>
                  <a:pt x="466550" y="354132"/>
                  <a:pt x="466550" y="353752"/>
                </a:cubicBezTo>
                <a:cubicBezTo>
                  <a:pt x="464649" y="327862"/>
                  <a:pt x="440602" y="331099"/>
                  <a:pt x="443738" y="375167"/>
                </a:cubicBezTo>
                <a:moveTo>
                  <a:pt x="385569" y="384209"/>
                </a:moveTo>
                <a:cubicBezTo>
                  <a:pt x="385569" y="384209"/>
                  <a:pt x="384618" y="384685"/>
                  <a:pt x="384048" y="384685"/>
                </a:cubicBezTo>
                <a:cubicBezTo>
                  <a:pt x="383382" y="384685"/>
                  <a:pt x="382812" y="384400"/>
                  <a:pt x="382337" y="384019"/>
                </a:cubicBezTo>
                <a:cubicBezTo>
                  <a:pt x="357909" y="383543"/>
                  <a:pt x="364943" y="412763"/>
                  <a:pt x="372547" y="438557"/>
                </a:cubicBezTo>
                <a:cubicBezTo>
                  <a:pt x="376064" y="440841"/>
                  <a:pt x="379200" y="444268"/>
                  <a:pt x="381862" y="449027"/>
                </a:cubicBezTo>
                <a:cubicBezTo>
                  <a:pt x="385569" y="438557"/>
                  <a:pt x="395929" y="434084"/>
                  <a:pt x="405339" y="438843"/>
                </a:cubicBezTo>
                <a:cubicBezTo>
                  <a:pt x="404103" y="426374"/>
                  <a:pt x="406764" y="417237"/>
                  <a:pt x="411707" y="411811"/>
                </a:cubicBezTo>
                <a:cubicBezTo>
                  <a:pt x="411232" y="411526"/>
                  <a:pt x="411042" y="411145"/>
                  <a:pt x="410851" y="410574"/>
                </a:cubicBezTo>
                <a:lnTo>
                  <a:pt x="410851" y="410193"/>
                </a:lnTo>
                <a:cubicBezTo>
                  <a:pt x="404483" y="402769"/>
                  <a:pt x="400586" y="394584"/>
                  <a:pt x="398970" y="386779"/>
                </a:cubicBezTo>
                <a:cubicBezTo>
                  <a:pt x="398495" y="386969"/>
                  <a:pt x="397830" y="386969"/>
                  <a:pt x="397355" y="386779"/>
                </a:cubicBezTo>
                <a:cubicBezTo>
                  <a:pt x="392887" y="385447"/>
                  <a:pt x="388990" y="384590"/>
                  <a:pt x="385664" y="384209"/>
                </a:cubicBezTo>
                <a:moveTo>
                  <a:pt x="381006" y="378784"/>
                </a:moveTo>
                <a:cubicBezTo>
                  <a:pt x="380816" y="378213"/>
                  <a:pt x="380721" y="377547"/>
                  <a:pt x="380626" y="376690"/>
                </a:cubicBezTo>
                <a:cubicBezTo>
                  <a:pt x="377965" y="354132"/>
                  <a:pt x="360571" y="335001"/>
                  <a:pt x="341371" y="324817"/>
                </a:cubicBezTo>
                <a:lnTo>
                  <a:pt x="341371" y="324817"/>
                </a:lnTo>
                <a:cubicBezTo>
                  <a:pt x="339185" y="326720"/>
                  <a:pt x="336714" y="328434"/>
                  <a:pt x="334052" y="329576"/>
                </a:cubicBezTo>
                <a:lnTo>
                  <a:pt x="333197" y="329956"/>
                </a:lnTo>
                <a:cubicBezTo>
                  <a:pt x="333672" y="336524"/>
                  <a:pt x="333387" y="343758"/>
                  <a:pt x="332436" y="351943"/>
                </a:cubicBezTo>
                <a:cubicBezTo>
                  <a:pt x="342607" y="350135"/>
                  <a:pt x="355628" y="359082"/>
                  <a:pt x="363422" y="387160"/>
                </a:cubicBezTo>
                <a:cubicBezTo>
                  <a:pt x="363422" y="387541"/>
                  <a:pt x="363612" y="387826"/>
                  <a:pt x="363612" y="388112"/>
                </a:cubicBezTo>
                <a:cubicBezTo>
                  <a:pt x="366749" y="382496"/>
                  <a:pt x="372357" y="378974"/>
                  <a:pt x="381101" y="378784"/>
                </a:cubicBezTo>
                <a:moveTo>
                  <a:pt x="348119" y="200987"/>
                </a:moveTo>
                <a:cubicBezTo>
                  <a:pt x="347644" y="200987"/>
                  <a:pt x="347169" y="200987"/>
                  <a:pt x="346789" y="200987"/>
                </a:cubicBezTo>
                <a:cubicBezTo>
                  <a:pt x="346218" y="200987"/>
                  <a:pt x="345553" y="200702"/>
                  <a:pt x="345173" y="200321"/>
                </a:cubicBezTo>
                <a:cubicBezTo>
                  <a:pt x="340896" y="199845"/>
                  <a:pt x="335383" y="200892"/>
                  <a:pt x="329015" y="202225"/>
                </a:cubicBezTo>
                <a:cubicBezTo>
                  <a:pt x="328824" y="207364"/>
                  <a:pt x="326733" y="212885"/>
                  <a:pt x="322266" y="217549"/>
                </a:cubicBezTo>
                <a:cubicBezTo>
                  <a:pt x="316848" y="223164"/>
                  <a:pt x="311145" y="227828"/>
                  <a:pt x="305252" y="231350"/>
                </a:cubicBezTo>
                <a:cubicBezTo>
                  <a:pt x="306963" y="233348"/>
                  <a:pt x="308294" y="236014"/>
                  <a:pt x="309530" y="239440"/>
                </a:cubicBezTo>
                <a:cubicBezTo>
                  <a:pt x="313046" y="249624"/>
                  <a:pt x="314472" y="258571"/>
                  <a:pt x="314377" y="266186"/>
                </a:cubicBezTo>
                <a:cubicBezTo>
                  <a:pt x="314757" y="265995"/>
                  <a:pt x="314947" y="265900"/>
                  <a:pt x="315423" y="265900"/>
                </a:cubicBezTo>
                <a:cubicBezTo>
                  <a:pt x="332721" y="263901"/>
                  <a:pt x="340515" y="262283"/>
                  <a:pt x="347549" y="271611"/>
                </a:cubicBezTo>
                <a:cubicBezTo>
                  <a:pt x="353917" y="257239"/>
                  <a:pt x="357624" y="243152"/>
                  <a:pt x="357434" y="226305"/>
                </a:cubicBezTo>
                <a:cubicBezTo>
                  <a:pt x="357434" y="209553"/>
                  <a:pt x="354298" y="202796"/>
                  <a:pt x="348214" y="200987"/>
                </a:cubicBezTo>
                <a:moveTo>
                  <a:pt x="347929" y="195657"/>
                </a:moveTo>
                <a:cubicBezTo>
                  <a:pt x="354298" y="192992"/>
                  <a:pt x="384143" y="164724"/>
                  <a:pt x="349165" y="153968"/>
                </a:cubicBezTo>
                <a:cubicBezTo>
                  <a:pt x="346313" y="159013"/>
                  <a:pt x="341846" y="159584"/>
                  <a:pt x="337664" y="156919"/>
                </a:cubicBezTo>
                <a:cubicBezTo>
                  <a:pt x="336714" y="164724"/>
                  <a:pt x="334432" y="168721"/>
                  <a:pt x="331391" y="170149"/>
                </a:cubicBezTo>
                <a:cubicBezTo>
                  <a:pt x="336143" y="178810"/>
                  <a:pt x="337664" y="189280"/>
                  <a:pt x="331676" y="196419"/>
                </a:cubicBezTo>
                <a:cubicBezTo>
                  <a:pt x="338139" y="195276"/>
                  <a:pt x="343557" y="194896"/>
                  <a:pt x="347929" y="195657"/>
                </a:cubicBezTo>
                <a:moveTo>
                  <a:pt x="346313" y="278178"/>
                </a:moveTo>
                <a:cubicBezTo>
                  <a:pt x="346313" y="278178"/>
                  <a:pt x="345838" y="277607"/>
                  <a:pt x="345743" y="277227"/>
                </a:cubicBezTo>
                <a:cubicBezTo>
                  <a:pt x="339375" y="268280"/>
                  <a:pt x="328920" y="269612"/>
                  <a:pt x="315803" y="271135"/>
                </a:cubicBezTo>
                <a:cubicBezTo>
                  <a:pt x="315233" y="271135"/>
                  <a:pt x="314567" y="270945"/>
                  <a:pt x="314092" y="270659"/>
                </a:cubicBezTo>
                <a:cubicBezTo>
                  <a:pt x="313141" y="280367"/>
                  <a:pt x="309625" y="287506"/>
                  <a:pt x="305062" y="292170"/>
                </a:cubicBezTo>
                <a:cubicBezTo>
                  <a:pt x="322456" y="300260"/>
                  <a:pt x="330155" y="310540"/>
                  <a:pt x="332626" y="324626"/>
                </a:cubicBezTo>
                <a:cubicBezTo>
                  <a:pt x="345648" y="318154"/>
                  <a:pt x="352777" y="299404"/>
                  <a:pt x="350020" y="287792"/>
                </a:cubicBezTo>
                <a:cubicBezTo>
                  <a:pt x="349070" y="283794"/>
                  <a:pt x="347834" y="280653"/>
                  <a:pt x="346313" y="278178"/>
                </a:cubicBezTo>
                <a:moveTo>
                  <a:pt x="300405" y="295787"/>
                </a:moveTo>
                <a:cubicBezTo>
                  <a:pt x="300405" y="295787"/>
                  <a:pt x="300025" y="295977"/>
                  <a:pt x="299930" y="296072"/>
                </a:cubicBezTo>
                <a:cubicBezTo>
                  <a:pt x="302116" y="298737"/>
                  <a:pt x="302591" y="301783"/>
                  <a:pt x="299359" y="306637"/>
                </a:cubicBezTo>
                <a:cubicBezTo>
                  <a:pt x="293656" y="314823"/>
                  <a:pt x="288809" y="319296"/>
                  <a:pt x="284722" y="321009"/>
                </a:cubicBezTo>
                <a:cubicBezTo>
                  <a:pt x="290900" y="331003"/>
                  <a:pt x="294702" y="339855"/>
                  <a:pt x="290900" y="350706"/>
                </a:cubicBezTo>
                <a:cubicBezTo>
                  <a:pt x="299264" y="350039"/>
                  <a:pt x="306393" y="357464"/>
                  <a:pt x="308484" y="362889"/>
                </a:cubicBezTo>
                <a:cubicBezTo>
                  <a:pt x="312286" y="360700"/>
                  <a:pt x="315328" y="363365"/>
                  <a:pt x="317799" y="368409"/>
                </a:cubicBezTo>
                <a:cubicBezTo>
                  <a:pt x="319130" y="362032"/>
                  <a:pt x="322646" y="356892"/>
                  <a:pt x="327209" y="354132"/>
                </a:cubicBezTo>
                <a:lnTo>
                  <a:pt x="327209" y="353656"/>
                </a:lnTo>
                <a:cubicBezTo>
                  <a:pt x="330345" y="328338"/>
                  <a:pt x="327494" y="307113"/>
                  <a:pt x="300500" y="295787"/>
                </a:cubicBezTo>
                <a:moveTo>
                  <a:pt x="284247" y="352895"/>
                </a:moveTo>
                <a:cubicBezTo>
                  <a:pt x="284912" y="351467"/>
                  <a:pt x="285767" y="350230"/>
                  <a:pt x="286338" y="348992"/>
                </a:cubicBezTo>
                <a:cubicBezTo>
                  <a:pt x="286813" y="333859"/>
                  <a:pt x="286813" y="334335"/>
                  <a:pt x="278924" y="321866"/>
                </a:cubicBezTo>
                <a:cubicBezTo>
                  <a:pt x="272556" y="320629"/>
                  <a:pt x="267233" y="313395"/>
                  <a:pt x="260580" y="304353"/>
                </a:cubicBezTo>
                <a:cubicBezTo>
                  <a:pt x="260294" y="303972"/>
                  <a:pt x="260104" y="303687"/>
                  <a:pt x="260104" y="303306"/>
                </a:cubicBezTo>
                <a:cubicBezTo>
                  <a:pt x="251455" y="305590"/>
                  <a:pt x="239954" y="303496"/>
                  <a:pt x="227788" y="299308"/>
                </a:cubicBezTo>
                <a:cubicBezTo>
                  <a:pt x="237578" y="311396"/>
                  <a:pt x="252786" y="332717"/>
                  <a:pt x="250790" y="348421"/>
                </a:cubicBezTo>
                <a:cubicBezTo>
                  <a:pt x="252881" y="355560"/>
                  <a:pt x="269989" y="364983"/>
                  <a:pt x="275122" y="362508"/>
                </a:cubicBezTo>
                <a:cubicBezTo>
                  <a:pt x="278164" y="357844"/>
                  <a:pt x="281205" y="354798"/>
                  <a:pt x="284247" y="352895"/>
                </a:cubicBezTo>
                <a:moveTo>
                  <a:pt x="304302" y="366791"/>
                </a:moveTo>
                <a:cubicBezTo>
                  <a:pt x="303922" y="366315"/>
                  <a:pt x="303732" y="365744"/>
                  <a:pt x="303732" y="365173"/>
                </a:cubicBezTo>
                <a:cubicBezTo>
                  <a:pt x="303732" y="365173"/>
                  <a:pt x="303732" y="365078"/>
                  <a:pt x="303732" y="364888"/>
                </a:cubicBezTo>
                <a:cubicBezTo>
                  <a:pt x="297553" y="351562"/>
                  <a:pt x="286433" y="353371"/>
                  <a:pt x="278829" y="366506"/>
                </a:cubicBezTo>
                <a:cubicBezTo>
                  <a:pt x="279304" y="367648"/>
                  <a:pt x="279589" y="368885"/>
                  <a:pt x="279779" y="370313"/>
                </a:cubicBezTo>
                <a:cubicBezTo>
                  <a:pt x="279779" y="370313"/>
                  <a:pt x="279970" y="370313"/>
                  <a:pt x="279970" y="370503"/>
                </a:cubicBezTo>
                <a:cubicBezTo>
                  <a:pt x="286053" y="375167"/>
                  <a:pt x="291470" y="379831"/>
                  <a:pt x="295748" y="384685"/>
                </a:cubicBezTo>
                <a:cubicBezTo>
                  <a:pt x="298979" y="376024"/>
                  <a:pt x="301831" y="370313"/>
                  <a:pt x="304492" y="366791"/>
                </a:cubicBezTo>
                <a:moveTo>
                  <a:pt x="354298" y="376404"/>
                </a:moveTo>
                <a:cubicBezTo>
                  <a:pt x="351921" y="370218"/>
                  <a:pt x="348880" y="365554"/>
                  <a:pt x="341561" y="358796"/>
                </a:cubicBezTo>
                <a:cubicBezTo>
                  <a:pt x="329775" y="348041"/>
                  <a:pt x="321411" y="369266"/>
                  <a:pt x="319890" y="373263"/>
                </a:cubicBezTo>
                <a:cubicBezTo>
                  <a:pt x="323597" y="383067"/>
                  <a:pt x="325878" y="396392"/>
                  <a:pt x="327779" y="400771"/>
                </a:cubicBezTo>
                <a:cubicBezTo>
                  <a:pt x="333767" y="398677"/>
                  <a:pt x="342131" y="401913"/>
                  <a:pt x="348975" y="405434"/>
                </a:cubicBezTo>
                <a:cubicBezTo>
                  <a:pt x="349640" y="402865"/>
                  <a:pt x="350591" y="400580"/>
                  <a:pt x="352016" y="398486"/>
                </a:cubicBezTo>
                <a:cubicBezTo>
                  <a:pt x="359335" y="388397"/>
                  <a:pt x="362947" y="398486"/>
                  <a:pt x="354202" y="376404"/>
                </a:cubicBezTo>
                <a:moveTo>
                  <a:pt x="323502" y="403626"/>
                </a:moveTo>
                <a:cubicBezTo>
                  <a:pt x="319225" y="394203"/>
                  <a:pt x="318654" y="375167"/>
                  <a:pt x="312001" y="368219"/>
                </a:cubicBezTo>
                <a:cubicBezTo>
                  <a:pt x="306773" y="367267"/>
                  <a:pt x="301260" y="383448"/>
                  <a:pt x="299264" y="389349"/>
                </a:cubicBezTo>
                <a:cubicBezTo>
                  <a:pt x="301926" y="393251"/>
                  <a:pt x="303922" y="397249"/>
                  <a:pt x="304872" y="401627"/>
                </a:cubicBezTo>
                <a:cubicBezTo>
                  <a:pt x="304872" y="401627"/>
                  <a:pt x="305062" y="401627"/>
                  <a:pt x="305157" y="401627"/>
                </a:cubicBezTo>
                <a:cubicBezTo>
                  <a:pt x="311526" y="403912"/>
                  <a:pt x="316658" y="406196"/>
                  <a:pt x="320935" y="408575"/>
                </a:cubicBezTo>
                <a:cubicBezTo>
                  <a:pt x="321506" y="406386"/>
                  <a:pt x="322456" y="404768"/>
                  <a:pt x="323597" y="403531"/>
                </a:cubicBezTo>
                <a:moveTo>
                  <a:pt x="346694" y="410098"/>
                </a:moveTo>
                <a:cubicBezTo>
                  <a:pt x="338614" y="405910"/>
                  <a:pt x="328729" y="400961"/>
                  <a:pt x="325308" y="411621"/>
                </a:cubicBezTo>
                <a:cubicBezTo>
                  <a:pt x="334527" y="418189"/>
                  <a:pt x="337664" y="426088"/>
                  <a:pt x="338710" y="437034"/>
                </a:cubicBezTo>
                <a:cubicBezTo>
                  <a:pt x="343937" y="435797"/>
                  <a:pt x="348595" y="434845"/>
                  <a:pt x="353062" y="434655"/>
                </a:cubicBezTo>
                <a:cubicBezTo>
                  <a:pt x="349925" y="427611"/>
                  <a:pt x="347549" y="418664"/>
                  <a:pt x="348214" y="410479"/>
                </a:cubicBezTo>
                <a:cubicBezTo>
                  <a:pt x="347644" y="410479"/>
                  <a:pt x="347074" y="410479"/>
                  <a:pt x="346694" y="410003"/>
                </a:cubicBezTo>
                <a:moveTo>
                  <a:pt x="360571" y="398010"/>
                </a:moveTo>
                <a:cubicBezTo>
                  <a:pt x="348214" y="403626"/>
                  <a:pt x="353822" y="425708"/>
                  <a:pt x="358575" y="434464"/>
                </a:cubicBezTo>
                <a:cubicBezTo>
                  <a:pt x="361426" y="434655"/>
                  <a:pt x="363992" y="434940"/>
                  <a:pt x="366369" y="435797"/>
                </a:cubicBezTo>
                <a:cubicBezTo>
                  <a:pt x="361901" y="422281"/>
                  <a:pt x="359240" y="408575"/>
                  <a:pt x="360571" y="398010"/>
                </a:cubicBezTo>
                <a:moveTo>
                  <a:pt x="437180" y="359748"/>
                </a:moveTo>
                <a:cubicBezTo>
                  <a:pt x="409996" y="341093"/>
                  <a:pt x="388990" y="375072"/>
                  <a:pt x="414558" y="406672"/>
                </a:cubicBezTo>
                <a:cubicBezTo>
                  <a:pt x="415224" y="407528"/>
                  <a:pt x="415414" y="407814"/>
                  <a:pt x="415604" y="408480"/>
                </a:cubicBezTo>
                <a:cubicBezTo>
                  <a:pt x="421972" y="404578"/>
                  <a:pt x="429861" y="405149"/>
                  <a:pt x="436990" y="410669"/>
                </a:cubicBezTo>
                <a:cubicBezTo>
                  <a:pt x="436325" y="402769"/>
                  <a:pt x="438416" y="397439"/>
                  <a:pt x="441932" y="394013"/>
                </a:cubicBezTo>
                <a:cubicBezTo>
                  <a:pt x="441647" y="393442"/>
                  <a:pt x="441362" y="392585"/>
                  <a:pt x="441172" y="391728"/>
                </a:cubicBezTo>
                <a:lnTo>
                  <a:pt x="440982" y="391253"/>
                </a:lnTo>
                <a:cubicBezTo>
                  <a:pt x="439461" y="385447"/>
                  <a:pt x="438606" y="376500"/>
                  <a:pt x="438606" y="375833"/>
                </a:cubicBezTo>
                <a:cubicBezTo>
                  <a:pt x="438225" y="370027"/>
                  <a:pt x="438225" y="364792"/>
                  <a:pt x="438606" y="360129"/>
                </a:cubicBezTo>
                <a:cubicBezTo>
                  <a:pt x="438130" y="360129"/>
                  <a:pt x="437560" y="359938"/>
                  <a:pt x="437180" y="359653"/>
                </a:cubicBezTo>
                <a:moveTo>
                  <a:pt x="221324" y="373739"/>
                </a:moveTo>
                <a:cubicBezTo>
                  <a:pt x="228073" y="378784"/>
                  <a:pt x="242615" y="389444"/>
                  <a:pt x="250599" y="385256"/>
                </a:cubicBezTo>
                <a:cubicBezTo>
                  <a:pt x="265902" y="377166"/>
                  <a:pt x="261910" y="370313"/>
                  <a:pt x="257633" y="362889"/>
                </a:cubicBezTo>
                <a:cubicBezTo>
                  <a:pt x="253546" y="371074"/>
                  <a:pt x="241000" y="378689"/>
                  <a:pt x="223891" y="374501"/>
                </a:cubicBezTo>
                <a:lnTo>
                  <a:pt x="221324" y="373835"/>
                </a:lnTo>
                <a:close/>
                <a:moveTo>
                  <a:pt x="238243" y="358035"/>
                </a:moveTo>
                <a:cubicBezTo>
                  <a:pt x="259629" y="346518"/>
                  <a:pt x="230259" y="309969"/>
                  <a:pt x="221039" y="299118"/>
                </a:cubicBezTo>
                <a:cubicBezTo>
                  <a:pt x="218093" y="318440"/>
                  <a:pt x="207828" y="323579"/>
                  <a:pt x="191954" y="332907"/>
                </a:cubicBezTo>
                <a:cubicBezTo>
                  <a:pt x="194616" y="334906"/>
                  <a:pt x="197182" y="336905"/>
                  <a:pt x="198513" y="339950"/>
                </a:cubicBezTo>
                <a:cubicBezTo>
                  <a:pt x="201649" y="346994"/>
                  <a:pt x="202885" y="351753"/>
                  <a:pt x="202410" y="355084"/>
                </a:cubicBezTo>
                <a:lnTo>
                  <a:pt x="202410" y="355084"/>
                </a:lnTo>
                <a:cubicBezTo>
                  <a:pt x="214291" y="375167"/>
                  <a:pt x="219138" y="368124"/>
                  <a:pt x="238053" y="358130"/>
                </a:cubicBezTo>
                <a:moveTo>
                  <a:pt x="226932" y="369742"/>
                </a:moveTo>
                <a:cubicBezTo>
                  <a:pt x="247653" y="373739"/>
                  <a:pt x="257728" y="361747"/>
                  <a:pt x="245847" y="358891"/>
                </a:cubicBezTo>
                <a:cubicBezTo>
                  <a:pt x="244326" y="362698"/>
                  <a:pt x="245087" y="360319"/>
                  <a:pt x="240429" y="362794"/>
                </a:cubicBezTo>
                <a:cubicBezTo>
                  <a:pt x="235012" y="365649"/>
                  <a:pt x="230639" y="368029"/>
                  <a:pt x="226932" y="369742"/>
                </a:cubicBezTo>
                <a:moveTo>
                  <a:pt x="264952" y="301307"/>
                </a:moveTo>
                <a:cubicBezTo>
                  <a:pt x="275407" y="315584"/>
                  <a:pt x="279874" y="325673"/>
                  <a:pt x="295082" y="303496"/>
                </a:cubicBezTo>
                <a:cubicBezTo>
                  <a:pt x="297078" y="300546"/>
                  <a:pt x="296508" y="299213"/>
                  <a:pt x="294702" y="297881"/>
                </a:cubicBezTo>
                <a:cubicBezTo>
                  <a:pt x="288429" y="299118"/>
                  <a:pt x="282251" y="296548"/>
                  <a:pt x="278449" y="289886"/>
                </a:cubicBezTo>
                <a:cubicBezTo>
                  <a:pt x="277213" y="287887"/>
                  <a:pt x="276263" y="285983"/>
                  <a:pt x="275407" y="283984"/>
                </a:cubicBezTo>
                <a:cubicBezTo>
                  <a:pt x="273886" y="292836"/>
                  <a:pt x="270180" y="298261"/>
                  <a:pt x="264857" y="301212"/>
                </a:cubicBezTo>
                <a:moveTo>
                  <a:pt x="304682" y="241248"/>
                </a:moveTo>
                <a:cubicBezTo>
                  <a:pt x="303542" y="238203"/>
                  <a:pt x="302401" y="235538"/>
                  <a:pt x="300405" y="233920"/>
                </a:cubicBezTo>
                <a:cubicBezTo>
                  <a:pt x="295653" y="236014"/>
                  <a:pt x="290805" y="237346"/>
                  <a:pt x="286148" y="237632"/>
                </a:cubicBezTo>
                <a:cubicBezTo>
                  <a:pt x="277118" y="257048"/>
                  <a:pt x="269609" y="263996"/>
                  <a:pt x="282916" y="287411"/>
                </a:cubicBezTo>
                <a:cubicBezTo>
                  <a:pt x="290235" y="300260"/>
                  <a:pt x="320650" y="286935"/>
                  <a:pt x="304777" y="241344"/>
                </a:cubicBezTo>
                <a:moveTo>
                  <a:pt x="257063" y="237156"/>
                </a:moveTo>
                <a:cubicBezTo>
                  <a:pt x="263431" y="240201"/>
                  <a:pt x="269894" y="244199"/>
                  <a:pt x="273506" y="250005"/>
                </a:cubicBezTo>
                <a:cubicBezTo>
                  <a:pt x="274362" y="247530"/>
                  <a:pt x="277403" y="238488"/>
                  <a:pt x="278829" y="237156"/>
                </a:cubicBezTo>
                <a:cubicBezTo>
                  <a:pt x="272271" y="236014"/>
                  <a:pt x="265617" y="232682"/>
                  <a:pt x="259534" y="226591"/>
                </a:cubicBezTo>
                <a:cubicBezTo>
                  <a:pt x="259154" y="230493"/>
                  <a:pt x="258489" y="234110"/>
                  <a:pt x="257158" y="237156"/>
                </a:cubicBezTo>
                <a:moveTo>
                  <a:pt x="271415" y="259047"/>
                </a:moveTo>
                <a:cubicBezTo>
                  <a:pt x="271415" y="259047"/>
                  <a:pt x="270940" y="258190"/>
                  <a:pt x="270940" y="257715"/>
                </a:cubicBezTo>
                <a:cubicBezTo>
                  <a:pt x="270275" y="250100"/>
                  <a:pt x="261245" y="244865"/>
                  <a:pt x="254211" y="241534"/>
                </a:cubicBezTo>
                <a:cubicBezTo>
                  <a:pt x="252595" y="243342"/>
                  <a:pt x="250409" y="244580"/>
                  <a:pt x="247748" y="245341"/>
                </a:cubicBezTo>
                <a:cubicBezTo>
                  <a:pt x="225792" y="250481"/>
                  <a:pt x="229784" y="245817"/>
                  <a:pt x="219043" y="248958"/>
                </a:cubicBezTo>
                <a:cubicBezTo>
                  <a:pt x="223796" y="258762"/>
                  <a:pt x="236057" y="285888"/>
                  <a:pt x="229974" y="291408"/>
                </a:cubicBezTo>
                <a:cubicBezTo>
                  <a:pt x="229214" y="292075"/>
                  <a:pt x="228453" y="292836"/>
                  <a:pt x="227788" y="293502"/>
                </a:cubicBezTo>
                <a:cubicBezTo>
                  <a:pt x="232920" y="296358"/>
                  <a:pt x="239859" y="296834"/>
                  <a:pt x="244326" y="297405"/>
                </a:cubicBezTo>
                <a:cubicBezTo>
                  <a:pt x="280825" y="302449"/>
                  <a:pt x="268944" y="279035"/>
                  <a:pt x="271510" y="259142"/>
                </a:cubicBezTo>
                <a:moveTo>
                  <a:pt x="226362" y="287506"/>
                </a:moveTo>
                <a:cubicBezTo>
                  <a:pt x="227883" y="281129"/>
                  <a:pt x="217808" y="258381"/>
                  <a:pt x="214006" y="250386"/>
                </a:cubicBezTo>
                <a:cubicBezTo>
                  <a:pt x="211249" y="251337"/>
                  <a:pt x="207828" y="252670"/>
                  <a:pt x="203455" y="254478"/>
                </a:cubicBezTo>
                <a:cubicBezTo>
                  <a:pt x="202220" y="267709"/>
                  <a:pt x="198798" y="270945"/>
                  <a:pt x="198513" y="274657"/>
                </a:cubicBezTo>
                <a:cubicBezTo>
                  <a:pt x="198038" y="279416"/>
                  <a:pt x="211249" y="279416"/>
                  <a:pt x="216952" y="292170"/>
                </a:cubicBezTo>
                <a:cubicBezTo>
                  <a:pt x="223130" y="291504"/>
                  <a:pt x="224176" y="293407"/>
                  <a:pt x="226362" y="287506"/>
                </a:cubicBezTo>
                <a:moveTo>
                  <a:pt x="56510" y="339760"/>
                </a:moveTo>
                <a:cubicBezTo>
                  <a:pt x="45580" y="340997"/>
                  <a:pt x="47005" y="358035"/>
                  <a:pt x="59932" y="363555"/>
                </a:cubicBezTo>
                <a:lnTo>
                  <a:pt x="59932" y="363555"/>
                </a:lnTo>
                <a:cubicBezTo>
                  <a:pt x="61168" y="345756"/>
                  <a:pt x="69152" y="351658"/>
                  <a:pt x="58411" y="338903"/>
                </a:cubicBezTo>
                <a:cubicBezTo>
                  <a:pt x="58031" y="339379"/>
                  <a:pt x="57271" y="339760"/>
                  <a:pt x="56510" y="339760"/>
                </a:cubicBezTo>
                <a:moveTo>
                  <a:pt x="60122" y="367838"/>
                </a:moveTo>
                <a:cubicBezTo>
                  <a:pt x="56320" y="370218"/>
                  <a:pt x="49001" y="373359"/>
                  <a:pt x="54419" y="380212"/>
                </a:cubicBezTo>
                <a:cubicBezTo>
                  <a:pt x="55084" y="381068"/>
                  <a:pt x="56130" y="381449"/>
                  <a:pt x="57271" y="381449"/>
                </a:cubicBezTo>
                <a:cubicBezTo>
                  <a:pt x="60027" y="379831"/>
                  <a:pt x="62973" y="379069"/>
                  <a:pt x="65350" y="379069"/>
                </a:cubicBezTo>
                <a:cubicBezTo>
                  <a:pt x="62308" y="375072"/>
                  <a:pt x="60692" y="371360"/>
                  <a:pt x="60217" y="367838"/>
                </a:cubicBezTo>
                <a:moveTo>
                  <a:pt x="68391" y="382591"/>
                </a:moveTo>
                <a:cubicBezTo>
                  <a:pt x="68391" y="382591"/>
                  <a:pt x="67916" y="383067"/>
                  <a:pt x="67726" y="383353"/>
                </a:cubicBezTo>
                <a:cubicBezTo>
                  <a:pt x="64874" y="386494"/>
                  <a:pt x="61833" y="387636"/>
                  <a:pt x="59076" y="387445"/>
                </a:cubicBezTo>
                <a:cubicBezTo>
                  <a:pt x="53374" y="391538"/>
                  <a:pt x="54419" y="396487"/>
                  <a:pt x="62213" y="406291"/>
                </a:cubicBezTo>
                <a:cubicBezTo>
                  <a:pt x="62688" y="406862"/>
                  <a:pt x="63639" y="408004"/>
                  <a:pt x="64399" y="408385"/>
                </a:cubicBezTo>
                <a:cubicBezTo>
                  <a:pt x="64969" y="408385"/>
                  <a:pt x="65540" y="408385"/>
                  <a:pt x="66015" y="408861"/>
                </a:cubicBezTo>
                <a:cubicBezTo>
                  <a:pt x="66490" y="406672"/>
                  <a:pt x="67156" y="404768"/>
                  <a:pt x="67631" y="403150"/>
                </a:cubicBezTo>
                <a:cubicBezTo>
                  <a:pt x="65540" y="397154"/>
                  <a:pt x="67916" y="386303"/>
                  <a:pt x="68391" y="382877"/>
                </a:cubicBezTo>
                <a:lnTo>
                  <a:pt x="68391" y="382686"/>
                </a:lnTo>
                <a:close/>
                <a:moveTo>
                  <a:pt x="39496" y="323865"/>
                </a:moveTo>
                <a:cubicBezTo>
                  <a:pt x="49001" y="326149"/>
                  <a:pt x="46150" y="329956"/>
                  <a:pt x="53469" y="328529"/>
                </a:cubicBezTo>
                <a:cubicBezTo>
                  <a:pt x="51473" y="319582"/>
                  <a:pt x="53469" y="310349"/>
                  <a:pt x="52138" y="305114"/>
                </a:cubicBezTo>
                <a:cubicBezTo>
                  <a:pt x="51568" y="304924"/>
                  <a:pt x="50902" y="304543"/>
                  <a:pt x="50617" y="303877"/>
                </a:cubicBezTo>
                <a:cubicBezTo>
                  <a:pt x="50237" y="303306"/>
                  <a:pt x="50142" y="302544"/>
                  <a:pt x="50332" y="301973"/>
                </a:cubicBezTo>
                <a:cubicBezTo>
                  <a:pt x="49001" y="300831"/>
                  <a:pt x="47956" y="299879"/>
                  <a:pt x="46815" y="298832"/>
                </a:cubicBezTo>
                <a:cubicBezTo>
                  <a:pt x="42443" y="299784"/>
                  <a:pt x="39021" y="301022"/>
                  <a:pt x="36170" y="302259"/>
                </a:cubicBezTo>
                <a:cubicBezTo>
                  <a:pt x="37120" y="304353"/>
                  <a:pt x="37215" y="307684"/>
                  <a:pt x="36170" y="313681"/>
                </a:cubicBezTo>
                <a:cubicBezTo>
                  <a:pt x="35124" y="319487"/>
                  <a:pt x="36455" y="322532"/>
                  <a:pt x="37691" y="324436"/>
                </a:cubicBezTo>
                <a:cubicBezTo>
                  <a:pt x="38261" y="323960"/>
                  <a:pt x="38926" y="323865"/>
                  <a:pt x="39687" y="323865"/>
                </a:cubicBezTo>
                <a:moveTo>
                  <a:pt x="31607" y="298547"/>
                </a:moveTo>
                <a:cubicBezTo>
                  <a:pt x="34079" y="297595"/>
                  <a:pt x="37215" y="295787"/>
                  <a:pt x="43203" y="294359"/>
                </a:cubicBezTo>
                <a:cubicBezTo>
                  <a:pt x="37786" y="285793"/>
                  <a:pt x="37976" y="275894"/>
                  <a:pt x="43964" y="267328"/>
                </a:cubicBezTo>
                <a:cubicBezTo>
                  <a:pt x="36265" y="266662"/>
                  <a:pt x="30752" y="265139"/>
                  <a:pt x="26190" y="262664"/>
                </a:cubicBezTo>
                <a:cubicBezTo>
                  <a:pt x="26190" y="263235"/>
                  <a:pt x="26190" y="263616"/>
                  <a:pt x="26000" y="263901"/>
                </a:cubicBezTo>
                <a:cubicBezTo>
                  <a:pt x="23053" y="269612"/>
                  <a:pt x="19251" y="265805"/>
                  <a:pt x="21722" y="281890"/>
                </a:cubicBezTo>
                <a:cubicBezTo>
                  <a:pt x="23718" y="294549"/>
                  <a:pt x="28091" y="296834"/>
                  <a:pt x="31607" y="298642"/>
                </a:cubicBezTo>
                <a:moveTo>
                  <a:pt x="49001" y="293693"/>
                </a:moveTo>
                <a:cubicBezTo>
                  <a:pt x="49477" y="293978"/>
                  <a:pt x="49952" y="294454"/>
                  <a:pt x="50237" y="295025"/>
                </a:cubicBezTo>
                <a:cubicBezTo>
                  <a:pt x="51187" y="295977"/>
                  <a:pt x="52233" y="297024"/>
                  <a:pt x="53279" y="297881"/>
                </a:cubicBezTo>
                <a:cubicBezTo>
                  <a:pt x="53659" y="298166"/>
                  <a:pt x="53849" y="298357"/>
                  <a:pt x="54039" y="298547"/>
                </a:cubicBezTo>
                <a:cubicBezTo>
                  <a:pt x="59552" y="294645"/>
                  <a:pt x="62973" y="291504"/>
                  <a:pt x="65065" y="288934"/>
                </a:cubicBezTo>
                <a:cubicBezTo>
                  <a:pt x="55845" y="276655"/>
                  <a:pt x="57841" y="278083"/>
                  <a:pt x="58221" y="262759"/>
                </a:cubicBezTo>
                <a:cubicBezTo>
                  <a:pt x="55940" y="263996"/>
                  <a:pt x="53469" y="264948"/>
                  <a:pt x="50902" y="265615"/>
                </a:cubicBezTo>
                <a:lnTo>
                  <a:pt x="50427" y="266376"/>
                </a:lnTo>
                <a:lnTo>
                  <a:pt x="50617" y="266566"/>
                </a:lnTo>
                <a:lnTo>
                  <a:pt x="50332" y="266566"/>
                </a:lnTo>
                <a:cubicBezTo>
                  <a:pt x="49762" y="267709"/>
                  <a:pt x="48811" y="269041"/>
                  <a:pt x="47861" y="270754"/>
                </a:cubicBezTo>
                <a:cubicBezTo>
                  <a:pt x="42633" y="279606"/>
                  <a:pt x="43964" y="287506"/>
                  <a:pt x="49096" y="293693"/>
                </a:cubicBezTo>
                <a:moveTo>
                  <a:pt x="24954" y="255621"/>
                </a:moveTo>
                <a:cubicBezTo>
                  <a:pt x="29326" y="259047"/>
                  <a:pt x="34744" y="261236"/>
                  <a:pt x="42918" y="262093"/>
                </a:cubicBezTo>
                <a:cubicBezTo>
                  <a:pt x="32273" y="246959"/>
                  <a:pt x="32558" y="226971"/>
                  <a:pt x="33128" y="209268"/>
                </a:cubicBezTo>
                <a:cubicBezTo>
                  <a:pt x="4424" y="200892"/>
                  <a:pt x="21532" y="242105"/>
                  <a:pt x="24954" y="255716"/>
                </a:cubicBezTo>
                <a:moveTo>
                  <a:pt x="145951" y="466064"/>
                </a:moveTo>
                <a:cubicBezTo>
                  <a:pt x="148422" y="446362"/>
                  <a:pt x="147472" y="456070"/>
                  <a:pt x="148802" y="431799"/>
                </a:cubicBezTo>
                <a:cubicBezTo>
                  <a:pt x="148802" y="431609"/>
                  <a:pt x="148802" y="431419"/>
                  <a:pt x="148802" y="431228"/>
                </a:cubicBezTo>
                <a:cubicBezTo>
                  <a:pt x="147567" y="431228"/>
                  <a:pt x="146426" y="431228"/>
                  <a:pt x="145381" y="430943"/>
                </a:cubicBezTo>
                <a:cubicBezTo>
                  <a:pt x="140628" y="436082"/>
                  <a:pt x="129412" y="443316"/>
                  <a:pt x="124660" y="449312"/>
                </a:cubicBezTo>
                <a:cubicBezTo>
                  <a:pt x="133214" y="455594"/>
                  <a:pt x="139107" y="459306"/>
                  <a:pt x="145856" y="466064"/>
                </a:cubicBezTo>
                <a:moveTo>
                  <a:pt x="109357" y="437415"/>
                </a:moveTo>
                <a:cubicBezTo>
                  <a:pt x="114965" y="439033"/>
                  <a:pt x="117436" y="442459"/>
                  <a:pt x="120003" y="447218"/>
                </a:cubicBezTo>
                <a:cubicBezTo>
                  <a:pt x="125040" y="440461"/>
                  <a:pt x="134260" y="434845"/>
                  <a:pt x="139678" y="429800"/>
                </a:cubicBezTo>
                <a:cubicBezTo>
                  <a:pt x="130078" y="426279"/>
                  <a:pt x="132454" y="417332"/>
                  <a:pt x="141103" y="401722"/>
                </a:cubicBezTo>
                <a:cubicBezTo>
                  <a:pt x="143290" y="397915"/>
                  <a:pt x="146711" y="394774"/>
                  <a:pt x="149183" y="392204"/>
                </a:cubicBezTo>
                <a:cubicBezTo>
                  <a:pt x="143955" y="390586"/>
                  <a:pt x="137587" y="385637"/>
                  <a:pt x="129888" y="376500"/>
                </a:cubicBezTo>
                <a:cubicBezTo>
                  <a:pt x="129888" y="376309"/>
                  <a:pt x="129698" y="376214"/>
                  <a:pt x="129603" y="376119"/>
                </a:cubicBezTo>
                <a:cubicBezTo>
                  <a:pt x="125135" y="378594"/>
                  <a:pt x="119908" y="379450"/>
                  <a:pt x="115440" y="378498"/>
                </a:cubicBezTo>
                <a:cubicBezTo>
                  <a:pt x="115440" y="378498"/>
                  <a:pt x="115440" y="378689"/>
                  <a:pt x="115440" y="378879"/>
                </a:cubicBezTo>
                <a:cubicBezTo>
                  <a:pt x="112114" y="388207"/>
                  <a:pt x="106506" y="397344"/>
                  <a:pt x="98997" y="402389"/>
                </a:cubicBezTo>
                <a:cubicBezTo>
                  <a:pt x="108977" y="413049"/>
                  <a:pt x="114680" y="425993"/>
                  <a:pt x="109452" y="437415"/>
                </a:cubicBezTo>
                <a:moveTo>
                  <a:pt x="143290" y="425517"/>
                </a:moveTo>
                <a:cubicBezTo>
                  <a:pt x="143860" y="425137"/>
                  <a:pt x="144525" y="425041"/>
                  <a:pt x="145286" y="425041"/>
                </a:cubicBezTo>
                <a:cubicBezTo>
                  <a:pt x="145951" y="425041"/>
                  <a:pt x="146426" y="425517"/>
                  <a:pt x="146806" y="425898"/>
                </a:cubicBezTo>
                <a:cubicBezTo>
                  <a:pt x="148042" y="426088"/>
                  <a:pt x="149278" y="426088"/>
                  <a:pt x="150703" y="426088"/>
                </a:cubicBezTo>
                <a:lnTo>
                  <a:pt x="150893" y="426088"/>
                </a:lnTo>
                <a:cubicBezTo>
                  <a:pt x="154220" y="416951"/>
                  <a:pt x="167432" y="405625"/>
                  <a:pt x="171139" y="401913"/>
                </a:cubicBezTo>
                <a:cubicBezTo>
                  <a:pt x="168382" y="400580"/>
                  <a:pt x="165436" y="398772"/>
                  <a:pt x="162394" y="396297"/>
                </a:cubicBezTo>
                <a:cubicBezTo>
                  <a:pt x="160398" y="394679"/>
                  <a:pt x="158212" y="393632"/>
                  <a:pt x="156406" y="392109"/>
                </a:cubicBezTo>
                <a:cubicBezTo>
                  <a:pt x="156216" y="392109"/>
                  <a:pt x="156026" y="392300"/>
                  <a:pt x="155836" y="392300"/>
                </a:cubicBezTo>
                <a:cubicBezTo>
                  <a:pt x="153365" y="396107"/>
                  <a:pt x="148232" y="399533"/>
                  <a:pt x="145761" y="403912"/>
                </a:cubicBezTo>
                <a:cubicBezTo>
                  <a:pt x="137206" y="419045"/>
                  <a:pt x="135686" y="423995"/>
                  <a:pt x="143290" y="425517"/>
                </a:cubicBezTo>
                <a:moveTo>
                  <a:pt x="69912" y="431133"/>
                </a:moveTo>
                <a:cubicBezTo>
                  <a:pt x="74855" y="434179"/>
                  <a:pt x="88351" y="447599"/>
                  <a:pt x="93389" y="448741"/>
                </a:cubicBezTo>
                <a:cubicBezTo>
                  <a:pt x="94910" y="447028"/>
                  <a:pt x="95005" y="445600"/>
                  <a:pt x="97856" y="443316"/>
                </a:cubicBezTo>
                <a:cubicBezTo>
                  <a:pt x="111924" y="432275"/>
                  <a:pt x="106506" y="417522"/>
                  <a:pt x="95100" y="405720"/>
                </a:cubicBezTo>
                <a:cubicBezTo>
                  <a:pt x="94720" y="405434"/>
                  <a:pt x="94530" y="405149"/>
                  <a:pt x="94340" y="404673"/>
                </a:cubicBezTo>
                <a:cubicBezTo>
                  <a:pt x="89207" y="406767"/>
                  <a:pt x="83314" y="406862"/>
                  <a:pt x="76756" y="403912"/>
                </a:cubicBezTo>
                <a:cubicBezTo>
                  <a:pt x="76280" y="405720"/>
                  <a:pt x="75330" y="406957"/>
                  <a:pt x="73714" y="407148"/>
                </a:cubicBezTo>
                <a:cubicBezTo>
                  <a:pt x="72859" y="407148"/>
                  <a:pt x="72098" y="407148"/>
                  <a:pt x="71433" y="406957"/>
                </a:cubicBezTo>
                <a:cubicBezTo>
                  <a:pt x="68676" y="414667"/>
                  <a:pt x="68106" y="423614"/>
                  <a:pt x="70007" y="431038"/>
                </a:cubicBezTo>
                <a:moveTo>
                  <a:pt x="76851" y="398296"/>
                </a:moveTo>
                <a:cubicBezTo>
                  <a:pt x="77326" y="398581"/>
                  <a:pt x="78086" y="398867"/>
                  <a:pt x="79037" y="399343"/>
                </a:cubicBezTo>
                <a:cubicBezTo>
                  <a:pt x="91583" y="405625"/>
                  <a:pt x="101848" y="394965"/>
                  <a:pt x="107551" y="383924"/>
                </a:cubicBezTo>
                <a:cubicBezTo>
                  <a:pt x="112304" y="374882"/>
                  <a:pt x="110973" y="378689"/>
                  <a:pt x="107361" y="373263"/>
                </a:cubicBezTo>
                <a:cubicBezTo>
                  <a:pt x="105745" y="370789"/>
                  <a:pt x="104320" y="368600"/>
                  <a:pt x="103084" y="366506"/>
                </a:cubicBezTo>
                <a:cubicBezTo>
                  <a:pt x="94149" y="352419"/>
                  <a:pt x="98141" y="355560"/>
                  <a:pt x="82268" y="348517"/>
                </a:cubicBezTo>
                <a:cubicBezTo>
                  <a:pt x="78371" y="346803"/>
                  <a:pt x="74664" y="346137"/>
                  <a:pt x="69057" y="347755"/>
                </a:cubicBezTo>
                <a:cubicBezTo>
                  <a:pt x="66300" y="354608"/>
                  <a:pt x="60217" y="365173"/>
                  <a:pt x="72954" y="380021"/>
                </a:cubicBezTo>
                <a:cubicBezTo>
                  <a:pt x="74855" y="382306"/>
                  <a:pt x="71718" y="389634"/>
                  <a:pt x="71243" y="395440"/>
                </a:cubicBezTo>
                <a:cubicBezTo>
                  <a:pt x="73239" y="397249"/>
                  <a:pt x="75520" y="397915"/>
                  <a:pt x="76756" y="398391"/>
                </a:cubicBezTo>
                <a:moveTo>
                  <a:pt x="161444" y="379355"/>
                </a:moveTo>
                <a:cubicBezTo>
                  <a:pt x="164390" y="372883"/>
                  <a:pt x="165911" y="363079"/>
                  <a:pt x="167052" y="355941"/>
                </a:cubicBezTo>
                <a:cubicBezTo>
                  <a:pt x="166006" y="353656"/>
                  <a:pt x="165721" y="348326"/>
                  <a:pt x="164771" y="345852"/>
                </a:cubicBezTo>
                <a:cubicBezTo>
                  <a:pt x="152224" y="347660"/>
                  <a:pt x="142814" y="349373"/>
                  <a:pt x="137111" y="348136"/>
                </a:cubicBezTo>
                <a:cubicBezTo>
                  <a:pt x="137492" y="351753"/>
                  <a:pt x="137967" y="356036"/>
                  <a:pt x="138252" y="357083"/>
                </a:cubicBezTo>
                <a:cubicBezTo>
                  <a:pt x="140058" y="363650"/>
                  <a:pt x="137777" y="369266"/>
                  <a:pt x="133690" y="373073"/>
                </a:cubicBezTo>
                <a:cubicBezTo>
                  <a:pt x="133690" y="373073"/>
                  <a:pt x="133690" y="373073"/>
                  <a:pt x="133690" y="373263"/>
                </a:cubicBezTo>
                <a:cubicBezTo>
                  <a:pt x="137206" y="377261"/>
                  <a:pt x="140343" y="380497"/>
                  <a:pt x="143099" y="382781"/>
                </a:cubicBezTo>
                <a:cubicBezTo>
                  <a:pt x="150228" y="388778"/>
                  <a:pt x="157547" y="387541"/>
                  <a:pt x="161349" y="379355"/>
                </a:cubicBezTo>
                <a:moveTo>
                  <a:pt x="160969" y="388873"/>
                </a:moveTo>
                <a:cubicBezTo>
                  <a:pt x="162870" y="390206"/>
                  <a:pt x="165246" y="391824"/>
                  <a:pt x="166196" y="392585"/>
                </a:cubicBezTo>
                <a:cubicBezTo>
                  <a:pt x="186632" y="409718"/>
                  <a:pt x="203360" y="390206"/>
                  <a:pt x="207162" y="370598"/>
                </a:cubicBezTo>
                <a:cubicBezTo>
                  <a:pt x="204881" y="368409"/>
                  <a:pt x="202505" y="364983"/>
                  <a:pt x="199653" y="360033"/>
                </a:cubicBezTo>
                <a:cubicBezTo>
                  <a:pt x="194616" y="363270"/>
                  <a:pt x="183970" y="360985"/>
                  <a:pt x="173515" y="359748"/>
                </a:cubicBezTo>
                <a:cubicBezTo>
                  <a:pt x="173230" y="359748"/>
                  <a:pt x="173040" y="359558"/>
                  <a:pt x="172660" y="359462"/>
                </a:cubicBezTo>
                <a:cubicBezTo>
                  <a:pt x="169333" y="373168"/>
                  <a:pt x="165816" y="383543"/>
                  <a:pt x="160969" y="388873"/>
                </a:cubicBezTo>
                <a:moveTo>
                  <a:pt x="187582" y="329481"/>
                </a:moveTo>
                <a:cubicBezTo>
                  <a:pt x="202315" y="320724"/>
                  <a:pt x="212960" y="316441"/>
                  <a:pt x="215907" y="299023"/>
                </a:cubicBezTo>
                <a:cubicBezTo>
                  <a:pt x="214291" y="297881"/>
                  <a:pt x="213340" y="295216"/>
                  <a:pt x="211820" y="291979"/>
                </a:cubicBezTo>
                <a:cubicBezTo>
                  <a:pt x="199368" y="283413"/>
                  <a:pt x="194901" y="280177"/>
                  <a:pt x="193855" y="277036"/>
                </a:cubicBezTo>
                <a:cubicBezTo>
                  <a:pt x="179788" y="281890"/>
                  <a:pt x="173325" y="286840"/>
                  <a:pt x="166291" y="285126"/>
                </a:cubicBezTo>
                <a:cubicBezTo>
                  <a:pt x="166291" y="286745"/>
                  <a:pt x="166291" y="288267"/>
                  <a:pt x="166291" y="289790"/>
                </a:cubicBezTo>
                <a:cubicBezTo>
                  <a:pt x="167052" y="297214"/>
                  <a:pt x="167432" y="302069"/>
                  <a:pt x="167527" y="305114"/>
                </a:cubicBezTo>
                <a:cubicBezTo>
                  <a:pt x="167907" y="305114"/>
                  <a:pt x="168192" y="305400"/>
                  <a:pt x="168572" y="305590"/>
                </a:cubicBezTo>
                <a:cubicBezTo>
                  <a:pt x="185301" y="319582"/>
                  <a:pt x="190339" y="323960"/>
                  <a:pt x="187582" y="329481"/>
                </a:cubicBezTo>
                <a:moveTo>
                  <a:pt x="173895" y="354513"/>
                </a:moveTo>
                <a:cubicBezTo>
                  <a:pt x="190719" y="356607"/>
                  <a:pt x="204216" y="363745"/>
                  <a:pt x="193855" y="341949"/>
                </a:cubicBezTo>
                <a:cubicBezTo>
                  <a:pt x="192525" y="338999"/>
                  <a:pt x="188057" y="336619"/>
                  <a:pt x="184256" y="333859"/>
                </a:cubicBezTo>
                <a:cubicBezTo>
                  <a:pt x="181594" y="336809"/>
                  <a:pt x="177697" y="340331"/>
                  <a:pt x="172945" y="345376"/>
                </a:cubicBezTo>
                <a:cubicBezTo>
                  <a:pt x="172469" y="345852"/>
                  <a:pt x="171899" y="346232"/>
                  <a:pt x="171329" y="346613"/>
                </a:cubicBezTo>
                <a:cubicBezTo>
                  <a:pt x="171804" y="348326"/>
                  <a:pt x="173990" y="354227"/>
                  <a:pt x="173895" y="354608"/>
                </a:cubicBezTo>
                <a:moveTo>
                  <a:pt x="182640" y="325768"/>
                </a:moveTo>
                <a:cubicBezTo>
                  <a:pt x="181404" y="323103"/>
                  <a:pt x="176747" y="319106"/>
                  <a:pt x="166481" y="310540"/>
                </a:cubicBezTo>
                <a:cubicBezTo>
                  <a:pt x="164961" y="312158"/>
                  <a:pt x="161539" y="311491"/>
                  <a:pt x="155456" y="315394"/>
                </a:cubicBezTo>
                <a:lnTo>
                  <a:pt x="154410" y="316060"/>
                </a:lnTo>
                <a:lnTo>
                  <a:pt x="154410" y="316726"/>
                </a:lnTo>
                <a:cubicBezTo>
                  <a:pt x="156026" y="320629"/>
                  <a:pt x="164485" y="339379"/>
                  <a:pt x="169428" y="341283"/>
                </a:cubicBezTo>
                <a:cubicBezTo>
                  <a:pt x="170664" y="339570"/>
                  <a:pt x="181974" y="325483"/>
                  <a:pt x="182640" y="325673"/>
                </a:cubicBezTo>
                <a:moveTo>
                  <a:pt x="132454" y="333097"/>
                </a:moveTo>
                <a:cubicBezTo>
                  <a:pt x="133309" y="330147"/>
                  <a:pt x="134545" y="326530"/>
                  <a:pt x="136256" y="322342"/>
                </a:cubicBezTo>
                <a:cubicBezTo>
                  <a:pt x="136826" y="321009"/>
                  <a:pt x="136731" y="321009"/>
                  <a:pt x="136826" y="319867"/>
                </a:cubicBezTo>
                <a:cubicBezTo>
                  <a:pt x="135020" y="316346"/>
                  <a:pt x="132454" y="310444"/>
                  <a:pt x="125420" y="303116"/>
                </a:cubicBezTo>
                <a:cubicBezTo>
                  <a:pt x="123805" y="307208"/>
                  <a:pt x="116581" y="311206"/>
                  <a:pt x="95385" y="325197"/>
                </a:cubicBezTo>
                <a:cubicBezTo>
                  <a:pt x="94910" y="336524"/>
                  <a:pt x="91013" y="328624"/>
                  <a:pt x="95765" y="344995"/>
                </a:cubicBezTo>
                <a:cubicBezTo>
                  <a:pt x="99472" y="344043"/>
                  <a:pt x="106411" y="344995"/>
                  <a:pt x="110783" y="337380"/>
                </a:cubicBezTo>
                <a:cubicBezTo>
                  <a:pt x="118862" y="323199"/>
                  <a:pt x="127607" y="323008"/>
                  <a:pt x="132454" y="333193"/>
                </a:cubicBezTo>
                <a:moveTo>
                  <a:pt x="161349" y="340997"/>
                </a:moveTo>
                <a:cubicBezTo>
                  <a:pt x="156406" y="334335"/>
                  <a:pt x="152034" y="323675"/>
                  <a:pt x="150228" y="318725"/>
                </a:cubicBezTo>
                <a:cubicBezTo>
                  <a:pt x="145761" y="321581"/>
                  <a:pt x="143004" y="322913"/>
                  <a:pt x="141199" y="323199"/>
                </a:cubicBezTo>
                <a:cubicBezTo>
                  <a:pt x="139963" y="328148"/>
                  <a:pt x="137682" y="329290"/>
                  <a:pt x="136541" y="342330"/>
                </a:cubicBezTo>
                <a:cubicBezTo>
                  <a:pt x="139773" y="344138"/>
                  <a:pt x="154125" y="342140"/>
                  <a:pt x="161254" y="340997"/>
                </a:cubicBezTo>
                <a:moveTo>
                  <a:pt x="161254" y="282747"/>
                </a:moveTo>
                <a:cubicBezTo>
                  <a:pt x="157832" y="280558"/>
                  <a:pt x="153935" y="276751"/>
                  <a:pt x="148707" y="270849"/>
                </a:cubicBezTo>
                <a:cubicBezTo>
                  <a:pt x="144810" y="266376"/>
                  <a:pt x="142434" y="259999"/>
                  <a:pt x="138062" y="255716"/>
                </a:cubicBezTo>
                <a:cubicBezTo>
                  <a:pt x="135305" y="263140"/>
                  <a:pt x="127987" y="274181"/>
                  <a:pt x="122094" y="278654"/>
                </a:cubicBezTo>
                <a:cubicBezTo>
                  <a:pt x="122474" y="286745"/>
                  <a:pt x="123900" y="291979"/>
                  <a:pt x="124850" y="295596"/>
                </a:cubicBezTo>
                <a:cubicBezTo>
                  <a:pt x="125230" y="295596"/>
                  <a:pt x="125515" y="295882"/>
                  <a:pt x="125801" y="296072"/>
                </a:cubicBezTo>
                <a:cubicBezTo>
                  <a:pt x="134830" y="304543"/>
                  <a:pt x="141008" y="317393"/>
                  <a:pt x="141769" y="317964"/>
                </a:cubicBezTo>
                <a:cubicBezTo>
                  <a:pt x="142244" y="318440"/>
                  <a:pt x="153650" y="310254"/>
                  <a:pt x="160683" y="308065"/>
                </a:cubicBezTo>
                <a:cubicBezTo>
                  <a:pt x="165436" y="306542"/>
                  <a:pt x="161729" y="292360"/>
                  <a:pt x="161254" y="282842"/>
                </a:cubicBezTo>
                <a:moveTo>
                  <a:pt x="163725" y="278369"/>
                </a:moveTo>
                <a:lnTo>
                  <a:pt x="163725" y="278369"/>
                </a:lnTo>
                <a:cubicBezTo>
                  <a:pt x="164580" y="278369"/>
                  <a:pt x="165341" y="278845"/>
                  <a:pt x="165816" y="279606"/>
                </a:cubicBezTo>
                <a:cubicBezTo>
                  <a:pt x="173040" y="282557"/>
                  <a:pt x="178648" y="276465"/>
                  <a:pt x="194426" y="271325"/>
                </a:cubicBezTo>
                <a:lnTo>
                  <a:pt x="194426" y="271325"/>
                </a:lnTo>
                <a:cubicBezTo>
                  <a:pt x="195661" y="267613"/>
                  <a:pt x="197847" y="262283"/>
                  <a:pt x="198323" y="252194"/>
                </a:cubicBezTo>
                <a:cubicBezTo>
                  <a:pt x="198323" y="251909"/>
                  <a:pt x="198323" y="251718"/>
                  <a:pt x="198513" y="251433"/>
                </a:cubicBezTo>
                <a:cubicBezTo>
                  <a:pt x="193665" y="240868"/>
                  <a:pt x="191384" y="227257"/>
                  <a:pt x="188533" y="216216"/>
                </a:cubicBezTo>
                <a:cubicBezTo>
                  <a:pt x="184446" y="217168"/>
                  <a:pt x="178363" y="217168"/>
                  <a:pt x="167337" y="216597"/>
                </a:cubicBezTo>
                <a:cubicBezTo>
                  <a:pt x="161729" y="225829"/>
                  <a:pt x="149088" y="229351"/>
                  <a:pt x="138917" y="243438"/>
                </a:cubicBezTo>
                <a:cubicBezTo>
                  <a:pt x="136446" y="249434"/>
                  <a:pt x="147282" y="261712"/>
                  <a:pt x="151939" y="267137"/>
                </a:cubicBezTo>
                <a:cubicBezTo>
                  <a:pt x="156786" y="272943"/>
                  <a:pt x="160398" y="276465"/>
                  <a:pt x="163535" y="278464"/>
                </a:cubicBezTo>
                <a:moveTo>
                  <a:pt x="117436" y="280558"/>
                </a:moveTo>
                <a:cubicBezTo>
                  <a:pt x="117436" y="280558"/>
                  <a:pt x="117056" y="280367"/>
                  <a:pt x="116771" y="280367"/>
                </a:cubicBezTo>
                <a:cubicBezTo>
                  <a:pt x="110783" y="278369"/>
                  <a:pt x="103464" y="274276"/>
                  <a:pt x="98237" y="268946"/>
                </a:cubicBezTo>
                <a:cubicBezTo>
                  <a:pt x="96050" y="281414"/>
                  <a:pt x="85310" y="281700"/>
                  <a:pt x="73524" y="281890"/>
                </a:cubicBezTo>
                <a:cubicBezTo>
                  <a:pt x="73144" y="284555"/>
                  <a:pt x="72383" y="286935"/>
                  <a:pt x="71338" y="289124"/>
                </a:cubicBezTo>
                <a:cubicBezTo>
                  <a:pt x="71718" y="290457"/>
                  <a:pt x="72098" y="292551"/>
                  <a:pt x="71528" y="295501"/>
                </a:cubicBezTo>
                <a:cubicBezTo>
                  <a:pt x="65825" y="323389"/>
                  <a:pt x="113634" y="318820"/>
                  <a:pt x="120383" y="299594"/>
                </a:cubicBezTo>
                <a:cubicBezTo>
                  <a:pt x="121714" y="295977"/>
                  <a:pt x="118767" y="288363"/>
                  <a:pt x="117531" y="280463"/>
                </a:cubicBezTo>
                <a:moveTo>
                  <a:pt x="116866" y="274657"/>
                </a:moveTo>
                <a:cubicBezTo>
                  <a:pt x="141199" y="256287"/>
                  <a:pt x="132169" y="242105"/>
                  <a:pt x="116866" y="218976"/>
                </a:cubicBezTo>
                <a:cubicBezTo>
                  <a:pt x="112399" y="212314"/>
                  <a:pt x="108597" y="208982"/>
                  <a:pt x="106506" y="205556"/>
                </a:cubicBezTo>
                <a:cubicBezTo>
                  <a:pt x="91203" y="213837"/>
                  <a:pt x="86450" y="218976"/>
                  <a:pt x="84169" y="220214"/>
                </a:cubicBezTo>
                <a:cubicBezTo>
                  <a:pt x="84169" y="224973"/>
                  <a:pt x="84169" y="230112"/>
                  <a:pt x="83029" y="233920"/>
                </a:cubicBezTo>
                <a:cubicBezTo>
                  <a:pt x="79702" y="246293"/>
                  <a:pt x="95290" y="246483"/>
                  <a:pt x="97666" y="260475"/>
                </a:cubicBezTo>
                <a:lnTo>
                  <a:pt x="97666" y="260475"/>
                </a:lnTo>
                <a:cubicBezTo>
                  <a:pt x="99472" y="265139"/>
                  <a:pt x="111638" y="272087"/>
                  <a:pt x="116961" y="274657"/>
                </a:cubicBezTo>
                <a:moveTo>
                  <a:pt x="90538" y="346899"/>
                </a:moveTo>
                <a:cubicBezTo>
                  <a:pt x="86450" y="336714"/>
                  <a:pt x="88542" y="332241"/>
                  <a:pt x="90062" y="320058"/>
                </a:cubicBezTo>
                <a:cubicBezTo>
                  <a:pt x="74284" y="318725"/>
                  <a:pt x="64874" y="312443"/>
                  <a:pt x="66490" y="295596"/>
                </a:cubicBezTo>
                <a:cubicBezTo>
                  <a:pt x="63734" y="298261"/>
                  <a:pt x="60502" y="300736"/>
                  <a:pt x="57080" y="302925"/>
                </a:cubicBezTo>
                <a:cubicBezTo>
                  <a:pt x="60502" y="312729"/>
                  <a:pt x="50047" y="327101"/>
                  <a:pt x="68581" y="340331"/>
                </a:cubicBezTo>
                <a:cubicBezTo>
                  <a:pt x="69342" y="340807"/>
                  <a:pt x="69817" y="341378"/>
                  <a:pt x="70007" y="341949"/>
                </a:cubicBezTo>
                <a:cubicBezTo>
                  <a:pt x="78561" y="339950"/>
                  <a:pt x="82553" y="342806"/>
                  <a:pt x="90633" y="346803"/>
                </a:cubicBezTo>
                <a:moveTo>
                  <a:pt x="63449" y="259713"/>
                </a:moveTo>
                <a:cubicBezTo>
                  <a:pt x="63449" y="275799"/>
                  <a:pt x="65730" y="281129"/>
                  <a:pt x="67916" y="284080"/>
                </a:cubicBezTo>
                <a:cubicBezTo>
                  <a:pt x="69152" y="280843"/>
                  <a:pt x="67916" y="278940"/>
                  <a:pt x="69342" y="277512"/>
                </a:cubicBezTo>
                <a:cubicBezTo>
                  <a:pt x="72954" y="273610"/>
                  <a:pt x="92439" y="282176"/>
                  <a:pt x="93579" y="265900"/>
                </a:cubicBezTo>
                <a:cubicBezTo>
                  <a:pt x="93579" y="260951"/>
                  <a:pt x="93579" y="264092"/>
                  <a:pt x="92248" y="258952"/>
                </a:cubicBezTo>
                <a:cubicBezTo>
                  <a:pt x="89682" y="249719"/>
                  <a:pt x="82173" y="250481"/>
                  <a:pt x="79037" y="245627"/>
                </a:cubicBezTo>
                <a:cubicBezTo>
                  <a:pt x="74284" y="250957"/>
                  <a:pt x="69152" y="255811"/>
                  <a:pt x="63544" y="259618"/>
                </a:cubicBezTo>
                <a:moveTo>
                  <a:pt x="77326" y="239726"/>
                </a:moveTo>
                <a:cubicBezTo>
                  <a:pt x="77326" y="237536"/>
                  <a:pt x="77706" y="234776"/>
                  <a:pt x="78561" y="231350"/>
                </a:cubicBezTo>
                <a:cubicBezTo>
                  <a:pt x="79037" y="228875"/>
                  <a:pt x="78847" y="218405"/>
                  <a:pt x="78847" y="215455"/>
                </a:cubicBezTo>
                <a:cubicBezTo>
                  <a:pt x="76946" y="212790"/>
                  <a:pt x="74094" y="208982"/>
                  <a:pt x="69247" y="203843"/>
                </a:cubicBezTo>
                <a:cubicBezTo>
                  <a:pt x="65730" y="200131"/>
                  <a:pt x="63164" y="196228"/>
                  <a:pt x="61263" y="192136"/>
                </a:cubicBezTo>
                <a:cubicBezTo>
                  <a:pt x="35695" y="199560"/>
                  <a:pt x="34364" y="231921"/>
                  <a:pt x="48051" y="260475"/>
                </a:cubicBezTo>
                <a:cubicBezTo>
                  <a:pt x="48051" y="260665"/>
                  <a:pt x="48431" y="260760"/>
                  <a:pt x="48431" y="260951"/>
                </a:cubicBezTo>
                <a:cubicBezTo>
                  <a:pt x="60312" y="258190"/>
                  <a:pt x="69342" y="249148"/>
                  <a:pt x="77231" y="239821"/>
                </a:cubicBezTo>
                <a:moveTo>
                  <a:pt x="59457" y="187281"/>
                </a:moveTo>
                <a:cubicBezTo>
                  <a:pt x="57461" y="180809"/>
                  <a:pt x="56985" y="174051"/>
                  <a:pt x="57746" y="167198"/>
                </a:cubicBezTo>
                <a:cubicBezTo>
                  <a:pt x="57176" y="167198"/>
                  <a:pt x="56605" y="166818"/>
                  <a:pt x="56225" y="166342"/>
                </a:cubicBezTo>
                <a:cubicBezTo>
                  <a:pt x="49572" y="160440"/>
                  <a:pt x="41778" y="160440"/>
                  <a:pt x="33413" y="160536"/>
                </a:cubicBezTo>
                <a:cubicBezTo>
                  <a:pt x="33889" y="164248"/>
                  <a:pt x="33984" y="168721"/>
                  <a:pt x="35219" y="173861"/>
                </a:cubicBezTo>
                <a:cubicBezTo>
                  <a:pt x="35219" y="173861"/>
                  <a:pt x="38166" y="186805"/>
                  <a:pt x="39496" y="197656"/>
                </a:cubicBezTo>
                <a:cubicBezTo>
                  <a:pt x="45199" y="191564"/>
                  <a:pt x="48146" y="189756"/>
                  <a:pt x="59552" y="187281"/>
                </a:cubicBezTo>
                <a:lnTo>
                  <a:pt x="59552" y="187281"/>
                </a:lnTo>
                <a:close/>
                <a:moveTo>
                  <a:pt x="83029" y="212790"/>
                </a:moveTo>
                <a:cubicBezTo>
                  <a:pt x="83504" y="213265"/>
                  <a:pt x="83884" y="213646"/>
                  <a:pt x="83979" y="214217"/>
                </a:cubicBezTo>
                <a:cubicBezTo>
                  <a:pt x="89302" y="211552"/>
                  <a:pt x="97191" y="204794"/>
                  <a:pt x="105080" y="200511"/>
                </a:cubicBezTo>
                <a:cubicBezTo>
                  <a:pt x="105080" y="195372"/>
                  <a:pt x="109452" y="187948"/>
                  <a:pt x="120573" y="171957"/>
                </a:cubicBezTo>
                <a:cubicBezTo>
                  <a:pt x="123900" y="167103"/>
                  <a:pt x="126466" y="163677"/>
                  <a:pt x="129508" y="160440"/>
                </a:cubicBezTo>
                <a:cubicBezTo>
                  <a:pt x="115345" y="155777"/>
                  <a:pt x="102989" y="143879"/>
                  <a:pt x="99187" y="130935"/>
                </a:cubicBezTo>
                <a:cubicBezTo>
                  <a:pt x="98997" y="130935"/>
                  <a:pt x="98807" y="130935"/>
                  <a:pt x="98712" y="130935"/>
                </a:cubicBezTo>
                <a:cubicBezTo>
                  <a:pt x="88827" y="130935"/>
                  <a:pt x="82173" y="130649"/>
                  <a:pt x="77706" y="129983"/>
                </a:cubicBezTo>
                <a:cubicBezTo>
                  <a:pt x="74950" y="133790"/>
                  <a:pt x="70958" y="142737"/>
                  <a:pt x="70007" y="144831"/>
                </a:cubicBezTo>
                <a:cubicBezTo>
                  <a:pt x="50807" y="188899"/>
                  <a:pt x="68676" y="188899"/>
                  <a:pt x="83029" y="212599"/>
                </a:cubicBezTo>
                <a:moveTo>
                  <a:pt x="133975" y="242391"/>
                </a:moveTo>
                <a:cubicBezTo>
                  <a:pt x="137111" y="237346"/>
                  <a:pt x="159353" y="217263"/>
                  <a:pt x="163915" y="214217"/>
                </a:cubicBezTo>
                <a:lnTo>
                  <a:pt x="163915" y="213741"/>
                </a:lnTo>
                <a:cubicBezTo>
                  <a:pt x="163915" y="213075"/>
                  <a:pt x="164295" y="212409"/>
                  <a:pt x="164771" y="211838"/>
                </a:cubicBezTo>
                <a:cubicBezTo>
                  <a:pt x="167052" y="187948"/>
                  <a:pt x="162299" y="180809"/>
                  <a:pt x="146331" y="162249"/>
                </a:cubicBezTo>
                <a:cubicBezTo>
                  <a:pt x="142814" y="162725"/>
                  <a:pt x="139107" y="162725"/>
                  <a:pt x="135496" y="162059"/>
                </a:cubicBezTo>
                <a:cubicBezTo>
                  <a:pt x="126276" y="172814"/>
                  <a:pt x="106886" y="199560"/>
                  <a:pt x="110878" y="204033"/>
                </a:cubicBezTo>
                <a:cubicBezTo>
                  <a:pt x="127987" y="222783"/>
                  <a:pt x="125801" y="226781"/>
                  <a:pt x="133690" y="242676"/>
                </a:cubicBezTo>
                <a:lnTo>
                  <a:pt x="133975" y="242295"/>
                </a:lnTo>
                <a:close/>
                <a:moveTo>
                  <a:pt x="23813" y="146354"/>
                </a:moveTo>
                <a:cubicBezTo>
                  <a:pt x="29231" y="148733"/>
                  <a:pt x="31417" y="151589"/>
                  <a:pt x="32463" y="155396"/>
                </a:cubicBezTo>
                <a:cubicBezTo>
                  <a:pt x="42823" y="155396"/>
                  <a:pt x="50427" y="155206"/>
                  <a:pt x="58601" y="161773"/>
                </a:cubicBezTo>
                <a:cubicBezTo>
                  <a:pt x="60787" y="150161"/>
                  <a:pt x="66015" y="138739"/>
                  <a:pt x="72383" y="128936"/>
                </a:cubicBezTo>
                <a:cubicBezTo>
                  <a:pt x="65255" y="125985"/>
                  <a:pt x="68391" y="119323"/>
                  <a:pt x="60597" y="105141"/>
                </a:cubicBezTo>
                <a:cubicBezTo>
                  <a:pt x="54229" y="107235"/>
                  <a:pt x="45675" y="98383"/>
                  <a:pt x="40067" y="91340"/>
                </a:cubicBezTo>
                <a:cubicBezTo>
                  <a:pt x="39782" y="91815"/>
                  <a:pt x="39687" y="92196"/>
                  <a:pt x="39401" y="92672"/>
                </a:cubicBezTo>
                <a:cubicBezTo>
                  <a:pt x="37405" y="96955"/>
                  <a:pt x="34269" y="101143"/>
                  <a:pt x="33033" y="105426"/>
                </a:cubicBezTo>
                <a:cubicBezTo>
                  <a:pt x="25809" y="128745"/>
                  <a:pt x="22958" y="105426"/>
                  <a:pt x="23908" y="146354"/>
                </a:cubicBezTo>
                <a:moveTo>
                  <a:pt x="76660" y="124177"/>
                </a:moveTo>
                <a:cubicBezTo>
                  <a:pt x="76660" y="124177"/>
                  <a:pt x="77326" y="123796"/>
                  <a:pt x="77801" y="123701"/>
                </a:cubicBezTo>
                <a:cubicBezTo>
                  <a:pt x="78752" y="123511"/>
                  <a:pt x="79797" y="123986"/>
                  <a:pt x="80272" y="124748"/>
                </a:cubicBezTo>
                <a:cubicBezTo>
                  <a:pt x="87401" y="125700"/>
                  <a:pt x="96906" y="125890"/>
                  <a:pt x="98617" y="125985"/>
                </a:cubicBezTo>
                <a:cubicBezTo>
                  <a:pt x="103274" y="122559"/>
                  <a:pt x="107646" y="99430"/>
                  <a:pt x="119718" y="92862"/>
                </a:cubicBezTo>
                <a:cubicBezTo>
                  <a:pt x="115060" y="81155"/>
                  <a:pt x="114775" y="70019"/>
                  <a:pt x="106981" y="68211"/>
                </a:cubicBezTo>
                <a:cubicBezTo>
                  <a:pt x="106316" y="68211"/>
                  <a:pt x="105745" y="67925"/>
                  <a:pt x="105080" y="67735"/>
                </a:cubicBezTo>
                <a:cubicBezTo>
                  <a:pt x="94340" y="78395"/>
                  <a:pt x="72193" y="76682"/>
                  <a:pt x="67061" y="95718"/>
                </a:cubicBezTo>
                <a:cubicBezTo>
                  <a:pt x="66300" y="98383"/>
                  <a:pt x="65540" y="100382"/>
                  <a:pt x="64494" y="101905"/>
                </a:cubicBezTo>
                <a:cubicBezTo>
                  <a:pt x="70197" y="112374"/>
                  <a:pt x="71338" y="121417"/>
                  <a:pt x="71813" y="122273"/>
                </a:cubicBezTo>
                <a:cubicBezTo>
                  <a:pt x="72383" y="123130"/>
                  <a:pt x="74094" y="123701"/>
                  <a:pt x="76565" y="124272"/>
                </a:cubicBezTo>
                <a:moveTo>
                  <a:pt x="84740" y="215740"/>
                </a:moveTo>
                <a:lnTo>
                  <a:pt x="84930" y="216121"/>
                </a:lnTo>
                <a:cubicBezTo>
                  <a:pt x="84930" y="216121"/>
                  <a:pt x="84930" y="215835"/>
                  <a:pt x="84740" y="215740"/>
                </a:cubicBezTo>
                <a:moveTo>
                  <a:pt x="100137" y="65355"/>
                </a:moveTo>
                <a:cubicBezTo>
                  <a:pt x="86736" y="57170"/>
                  <a:pt x="88827" y="37372"/>
                  <a:pt x="72288" y="37182"/>
                </a:cubicBezTo>
                <a:cubicBezTo>
                  <a:pt x="40827" y="36801"/>
                  <a:pt x="60122" y="69734"/>
                  <a:pt x="38261" y="66688"/>
                </a:cubicBezTo>
                <a:cubicBezTo>
                  <a:pt x="41302" y="74302"/>
                  <a:pt x="43489" y="78871"/>
                  <a:pt x="42063" y="85534"/>
                </a:cubicBezTo>
                <a:cubicBezTo>
                  <a:pt x="42253" y="85724"/>
                  <a:pt x="42443" y="85914"/>
                  <a:pt x="42538" y="86105"/>
                </a:cubicBezTo>
                <a:cubicBezTo>
                  <a:pt x="65920" y="117038"/>
                  <a:pt x="56130" y="90007"/>
                  <a:pt x="76090" y="76682"/>
                </a:cubicBezTo>
                <a:cubicBezTo>
                  <a:pt x="84264" y="71257"/>
                  <a:pt x="94149" y="69829"/>
                  <a:pt x="100137" y="65355"/>
                </a:cubicBezTo>
              </a:path>
            </a:pathLst>
          </a:custGeom>
          <a:solidFill>
            <a:srgbClr val="F27587"/>
          </a:solidFill>
          <a:ln w="9505" cap="flat">
            <a:noFill/>
            <a:prstDash val="solid"/>
            <a:miter/>
          </a:ln>
        </p:spPr>
        <p:txBody>
          <a:bodyPr rtlCol="0" anchor="ctr"/>
          <a:lstStyle/>
          <a:p>
            <a:endParaRPr lang="en-GB" noProof="0"/>
          </a:p>
        </p:txBody>
      </p:sp>
      <p:grpSp>
        <p:nvGrpSpPr>
          <p:cNvPr id="76" name="Group 75">
            <a:extLst>
              <a:ext uri="{FF2B5EF4-FFF2-40B4-BE49-F238E27FC236}">
                <a16:creationId xmlns:a16="http://schemas.microsoft.com/office/drawing/2014/main" id="{345D736E-4A00-2BFA-EB18-ED8AE9CFD815}"/>
              </a:ext>
            </a:extLst>
          </p:cNvPr>
          <p:cNvGrpSpPr/>
          <p:nvPr/>
        </p:nvGrpSpPr>
        <p:grpSpPr>
          <a:xfrm>
            <a:off x="3230484" y="834510"/>
            <a:ext cx="140246" cy="196089"/>
            <a:chOff x="290060" y="3627570"/>
            <a:chExt cx="550200" cy="769278"/>
          </a:xfrm>
        </p:grpSpPr>
        <p:sp>
          <p:nvSpPr>
            <p:cNvPr id="64" name="Freeform 63">
              <a:extLst>
                <a:ext uri="{FF2B5EF4-FFF2-40B4-BE49-F238E27FC236}">
                  <a16:creationId xmlns:a16="http://schemas.microsoft.com/office/drawing/2014/main" id="{51E102F4-FD8B-07AF-495C-D851032E1201}"/>
                </a:ext>
              </a:extLst>
            </p:cNvPr>
            <p:cNvSpPr>
              <a:spLocks noChangeAspect="1"/>
            </p:cNvSpPr>
            <p:nvPr/>
          </p:nvSpPr>
          <p:spPr>
            <a:xfrm>
              <a:off x="341574" y="3698952"/>
              <a:ext cx="87057" cy="230504"/>
            </a:xfrm>
            <a:custGeom>
              <a:avLst/>
              <a:gdLst>
                <a:gd name="connsiteX0" fmla="*/ 83360 w 87057"/>
                <a:gd name="connsiteY0" fmla="*/ 195764 h 230504"/>
                <a:gd name="connsiteX1" fmla="*/ 85641 w 87057"/>
                <a:gd name="connsiteY1" fmla="*/ 92684 h 230504"/>
                <a:gd name="connsiteX2" fmla="*/ 68532 w 87057"/>
                <a:gd name="connsiteY2" fmla="*/ 12637 h 230504"/>
                <a:gd name="connsiteX3" fmla="*/ 667 w 87057"/>
                <a:gd name="connsiteY3" fmla="*/ 38526 h 230504"/>
                <a:gd name="connsiteX4" fmla="*/ 10933 w 87057"/>
                <a:gd name="connsiteY4" fmla="*/ 230505 h 230504"/>
                <a:gd name="connsiteX5" fmla="*/ 83265 w 87057"/>
                <a:gd name="connsiteY5" fmla="*/ 195764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7" h="230504">
                  <a:moveTo>
                    <a:pt x="83360" y="195764"/>
                  </a:moveTo>
                  <a:cubicBezTo>
                    <a:pt x="86116" y="147412"/>
                    <a:pt x="88778" y="128472"/>
                    <a:pt x="85641" y="92684"/>
                  </a:cubicBezTo>
                  <a:cubicBezTo>
                    <a:pt x="82314" y="59942"/>
                    <a:pt x="76611" y="35956"/>
                    <a:pt x="68532" y="12637"/>
                  </a:cubicBezTo>
                  <a:cubicBezTo>
                    <a:pt x="60358" y="-10682"/>
                    <a:pt x="-7412" y="-1545"/>
                    <a:pt x="667" y="38526"/>
                  </a:cubicBezTo>
                  <a:cubicBezTo>
                    <a:pt x="8747" y="78597"/>
                    <a:pt x="14164" y="193099"/>
                    <a:pt x="10933" y="230505"/>
                  </a:cubicBezTo>
                  <a:cubicBezTo>
                    <a:pt x="46386" y="208137"/>
                    <a:pt x="83265" y="195764"/>
                    <a:pt x="83265" y="195764"/>
                  </a:cubicBezTo>
                </a:path>
              </a:pathLst>
            </a:custGeom>
            <a:solidFill>
              <a:srgbClr val="F4ABBA"/>
            </a:solidFill>
            <a:ln w="9505" cap="flat">
              <a:noFill/>
              <a:prstDash val="solid"/>
              <a:miter/>
            </a:ln>
          </p:spPr>
          <p:txBody>
            <a:bodyPr rtlCol="0" anchor="ctr"/>
            <a:lstStyle/>
            <a:p>
              <a:endParaRPr lang="en-GB" noProof="0"/>
            </a:p>
          </p:txBody>
        </p:sp>
        <p:sp>
          <p:nvSpPr>
            <p:cNvPr id="65" name="Freeform 64">
              <a:extLst>
                <a:ext uri="{FF2B5EF4-FFF2-40B4-BE49-F238E27FC236}">
                  <a16:creationId xmlns:a16="http://schemas.microsoft.com/office/drawing/2014/main" id="{33F8C8F1-DDBB-CB88-34C0-18E165081E07}"/>
                </a:ext>
              </a:extLst>
            </p:cNvPr>
            <p:cNvSpPr>
              <a:spLocks noChangeAspect="1"/>
            </p:cNvSpPr>
            <p:nvPr/>
          </p:nvSpPr>
          <p:spPr>
            <a:xfrm>
              <a:off x="290060" y="3873320"/>
              <a:ext cx="550200" cy="504031"/>
            </a:xfrm>
            <a:custGeom>
              <a:avLst/>
              <a:gdLst>
                <a:gd name="connsiteX0" fmla="*/ 97995 w 550200"/>
                <a:gd name="connsiteY0" fmla="*/ 33769 h 504031"/>
                <a:gd name="connsiteX1" fmla="*/ 0 w 550200"/>
                <a:gd name="connsiteY1" fmla="*/ 179585 h 504031"/>
                <a:gd name="connsiteX2" fmla="*/ 326587 w 550200"/>
                <a:gd name="connsiteY2" fmla="*/ 472360 h 504031"/>
                <a:gd name="connsiteX3" fmla="*/ 539306 w 550200"/>
                <a:gd name="connsiteY3" fmla="*/ 471027 h 504031"/>
                <a:gd name="connsiteX4" fmla="*/ 475243 w 550200"/>
                <a:gd name="connsiteY4" fmla="*/ 63275 h 504031"/>
                <a:gd name="connsiteX5" fmla="*/ 97995 w 550200"/>
                <a:gd name="connsiteY5" fmla="*/ 33674 h 50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00" h="504031">
                  <a:moveTo>
                    <a:pt x="97995" y="33769"/>
                  </a:moveTo>
                  <a:cubicBezTo>
                    <a:pt x="48950" y="58135"/>
                    <a:pt x="0" y="106677"/>
                    <a:pt x="0" y="179585"/>
                  </a:cubicBezTo>
                  <a:cubicBezTo>
                    <a:pt x="0" y="377941"/>
                    <a:pt x="179452" y="423723"/>
                    <a:pt x="326587" y="472360"/>
                  </a:cubicBezTo>
                  <a:cubicBezTo>
                    <a:pt x="473627" y="520902"/>
                    <a:pt x="491211" y="508147"/>
                    <a:pt x="539306" y="471027"/>
                  </a:cubicBezTo>
                  <a:cubicBezTo>
                    <a:pt x="563828" y="422485"/>
                    <a:pt x="548811" y="160549"/>
                    <a:pt x="475243" y="63275"/>
                  </a:cubicBezTo>
                  <a:cubicBezTo>
                    <a:pt x="422206" y="-6778"/>
                    <a:pt x="209772" y="-21626"/>
                    <a:pt x="97995" y="33674"/>
                  </a:cubicBezTo>
                </a:path>
              </a:pathLst>
            </a:custGeom>
            <a:solidFill>
              <a:srgbClr val="BE2032"/>
            </a:solidFill>
            <a:ln w="9505" cap="flat">
              <a:noFill/>
              <a:prstDash val="solid"/>
              <a:miter/>
            </a:ln>
          </p:spPr>
          <p:txBody>
            <a:bodyPr rtlCol="0" anchor="ctr"/>
            <a:lstStyle/>
            <a:p>
              <a:endParaRPr lang="en-GB" noProof="0"/>
            </a:p>
          </p:txBody>
        </p:sp>
        <p:sp>
          <p:nvSpPr>
            <p:cNvPr id="66" name="Freeform 65">
              <a:extLst>
                <a:ext uri="{FF2B5EF4-FFF2-40B4-BE49-F238E27FC236}">
                  <a16:creationId xmlns:a16="http://schemas.microsoft.com/office/drawing/2014/main" id="{45A02168-4127-BDA8-B7BE-01718E8BA37B}"/>
                </a:ext>
              </a:extLst>
            </p:cNvPr>
            <p:cNvSpPr>
              <a:spLocks noChangeAspect="1"/>
            </p:cNvSpPr>
            <p:nvPr/>
          </p:nvSpPr>
          <p:spPr>
            <a:xfrm>
              <a:off x="290060" y="3887006"/>
              <a:ext cx="539305" cy="509842"/>
            </a:xfrm>
            <a:custGeom>
              <a:avLst/>
              <a:gdLst>
                <a:gd name="connsiteX0" fmla="*/ 97995 w 539305"/>
                <a:gd name="connsiteY0" fmla="*/ 20083 h 509842"/>
                <a:gd name="connsiteX1" fmla="*/ 0 w 539305"/>
                <a:gd name="connsiteY1" fmla="*/ 165899 h 509842"/>
                <a:gd name="connsiteX2" fmla="*/ 306057 w 539305"/>
                <a:gd name="connsiteY2" fmla="*/ 493319 h 509842"/>
                <a:gd name="connsiteX3" fmla="*/ 539306 w 539305"/>
                <a:gd name="connsiteY3" fmla="*/ 457436 h 509842"/>
                <a:gd name="connsiteX4" fmla="*/ 234200 w 539305"/>
                <a:gd name="connsiteY4" fmla="*/ 362732 h 509842"/>
                <a:gd name="connsiteX5" fmla="*/ 156735 w 539305"/>
                <a:gd name="connsiteY5" fmla="*/ 54824 h 509842"/>
                <a:gd name="connsiteX6" fmla="*/ 153979 w 539305"/>
                <a:gd name="connsiteY6" fmla="*/ 0 h 509842"/>
                <a:gd name="connsiteX7" fmla="*/ 97995 w 539305"/>
                <a:gd name="connsiteY7" fmla="*/ 20083 h 50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5" h="509842">
                  <a:moveTo>
                    <a:pt x="97995" y="20083"/>
                  </a:moveTo>
                  <a:cubicBezTo>
                    <a:pt x="48950" y="44449"/>
                    <a:pt x="0" y="92991"/>
                    <a:pt x="0" y="165899"/>
                  </a:cubicBezTo>
                  <a:cubicBezTo>
                    <a:pt x="0" y="364255"/>
                    <a:pt x="225360" y="474378"/>
                    <a:pt x="306057" y="493319"/>
                  </a:cubicBezTo>
                  <a:cubicBezTo>
                    <a:pt x="449865" y="527108"/>
                    <a:pt x="514878" y="506073"/>
                    <a:pt x="539306" y="457436"/>
                  </a:cubicBezTo>
                  <a:cubicBezTo>
                    <a:pt x="498435" y="482754"/>
                    <a:pt x="325827" y="443540"/>
                    <a:pt x="234200" y="362732"/>
                  </a:cubicBezTo>
                  <a:cubicBezTo>
                    <a:pt x="138201" y="277926"/>
                    <a:pt x="95049" y="130207"/>
                    <a:pt x="156735" y="54824"/>
                  </a:cubicBezTo>
                  <a:cubicBezTo>
                    <a:pt x="158351" y="31219"/>
                    <a:pt x="153979" y="18751"/>
                    <a:pt x="153979" y="0"/>
                  </a:cubicBezTo>
                  <a:cubicBezTo>
                    <a:pt x="133733" y="5140"/>
                    <a:pt x="114724" y="11803"/>
                    <a:pt x="97995" y="20083"/>
                  </a:cubicBezTo>
                </a:path>
              </a:pathLst>
            </a:custGeom>
            <a:solidFill>
              <a:srgbClr val="A01D22"/>
            </a:solidFill>
            <a:ln w="9505" cap="flat">
              <a:noFill/>
              <a:prstDash val="solid"/>
              <a:miter/>
            </a:ln>
          </p:spPr>
          <p:txBody>
            <a:bodyPr rtlCol="0" anchor="ctr"/>
            <a:lstStyle/>
            <a:p>
              <a:endParaRPr lang="en-GB" noProof="0"/>
            </a:p>
          </p:txBody>
        </p:sp>
        <p:sp>
          <p:nvSpPr>
            <p:cNvPr id="67" name="Freeform 66">
              <a:extLst>
                <a:ext uri="{FF2B5EF4-FFF2-40B4-BE49-F238E27FC236}">
                  <a16:creationId xmlns:a16="http://schemas.microsoft.com/office/drawing/2014/main" id="{522A6EAE-E6CA-1436-F701-2C5323D22195}"/>
                </a:ext>
              </a:extLst>
            </p:cNvPr>
            <p:cNvSpPr>
              <a:spLocks noChangeAspect="1"/>
            </p:cNvSpPr>
            <p:nvPr/>
          </p:nvSpPr>
          <p:spPr>
            <a:xfrm>
              <a:off x="417944" y="3691307"/>
              <a:ext cx="302510" cy="288594"/>
            </a:xfrm>
            <a:custGeom>
              <a:avLst/>
              <a:gdLst>
                <a:gd name="connsiteX0" fmla="*/ 28756 w 302510"/>
                <a:gd name="connsiteY0" fmla="*/ 250428 h 288594"/>
                <a:gd name="connsiteX1" fmla="*/ 43679 w 302510"/>
                <a:gd name="connsiteY1" fmla="*/ 45600 h 288594"/>
                <a:gd name="connsiteX2" fmla="*/ 278069 w 302510"/>
                <a:gd name="connsiteY2" fmla="*/ 67682 h 288594"/>
                <a:gd name="connsiteX3" fmla="*/ 288810 w 302510"/>
                <a:gd name="connsiteY3" fmla="*/ 288595 h 288594"/>
                <a:gd name="connsiteX4" fmla="*/ 145476 w 302510"/>
                <a:gd name="connsiteY4" fmla="*/ 228346 h 288594"/>
                <a:gd name="connsiteX5" fmla="*/ 28756 w 302510"/>
                <a:gd name="connsiteY5" fmla="*/ 250333 h 2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10" h="288594">
                  <a:moveTo>
                    <a:pt x="28756" y="250428"/>
                  </a:moveTo>
                  <a:cubicBezTo>
                    <a:pt x="-3560" y="201886"/>
                    <a:pt x="-20574" y="112988"/>
                    <a:pt x="43679" y="45600"/>
                  </a:cubicBezTo>
                  <a:cubicBezTo>
                    <a:pt x="104415" y="-18076"/>
                    <a:pt x="221800" y="-18932"/>
                    <a:pt x="278069" y="67682"/>
                  </a:cubicBezTo>
                  <a:cubicBezTo>
                    <a:pt x="325878" y="141446"/>
                    <a:pt x="288810" y="288595"/>
                    <a:pt x="288810" y="288595"/>
                  </a:cubicBezTo>
                  <a:cubicBezTo>
                    <a:pt x="288810" y="288595"/>
                    <a:pt x="178743" y="175426"/>
                    <a:pt x="145476" y="228346"/>
                  </a:cubicBezTo>
                  <a:cubicBezTo>
                    <a:pt x="112494" y="281266"/>
                    <a:pt x="33889" y="257947"/>
                    <a:pt x="28756" y="250333"/>
                  </a:cubicBezTo>
                </a:path>
              </a:pathLst>
            </a:custGeom>
            <a:solidFill>
              <a:srgbClr val="E95A6F"/>
            </a:solidFill>
            <a:ln w="9505" cap="flat">
              <a:noFill/>
              <a:prstDash val="solid"/>
              <a:miter/>
            </a:ln>
          </p:spPr>
          <p:txBody>
            <a:bodyPr rtlCol="0" anchor="ctr"/>
            <a:lstStyle/>
            <a:p>
              <a:endParaRPr lang="en-GB" noProof="0"/>
            </a:p>
          </p:txBody>
        </p:sp>
        <p:sp>
          <p:nvSpPr>
            <p:cNvPr id="68" name="Freeform 67">
              <a:extLst>
                <a:ext uri="{FF2B5EF4-FFF2-40B4-BE49-F238E27FC236}">
                  <a16:creationId xmlns:a16="http://schemas.microsoft.com/office/drawing/2014/main" id="{4996F76A-5330-2D5C-7C75-314E0A7A0242}"/>
                </a:ext>
              </a:extLst>
            </p:cNvPr>
            <p:cNvSpPr>
              <a:spLocks noChangeAspect="1"/>
            </p:cNvSpPr>
            <p:nvPr/>
          </p:nvSpPr>
          <p:spPr>
            <a:xfrm>
              <a:off x="553632" y="3766003"/>
              <a:ext cx="280104" cy="251017"/>
            </a:xfrm>
            <a:custGeom>
              <a:avLst/>
              <a:gdLst>
                <a:gd name="connsiteX0" fmla="*/ 147894 w 280104"/>
                <a:gd name="connsiteY0" fmla="*/ 235885 h 251017"/>
                <a:gd name="connsiteX1" fmla="*/ 174412 w 280104"/>
                <a:gd name="connsiteY1" fmla="*/ 141276 h 251017"/>
                <a:gd name="connsiteX2" fmla="*/ 259196 w 280104"/>
                <a:gd name="connsiteY2" fmla="*/ 128998 h 251017"/>
                <a:gd name="connsiteX3" fmla="*/ 275449 w 280104"/>
                <a:gd name="connsiteY3" fmla="*/ 89974 h 251017"/>
                <a:gd name="connsiteX4" fmla="*/ 185343 w 280104"/>
                <a:gd name="connsiteY4" fmla="*/ 82931 h 251017"/>
                <a:gd name="connsiteX5" fmla="*/ 248835 w 280104"/>
                <a:gd name="connsiteY5" fmla="*/ 59421 h 251017"/>
                <a:gd name="connsiteX6" fmla="*/ 236859 w 280104"/>
                <a:gd name="connsiteY6" fmla="*/ 28678 h 251017"/>
                <a:gd name="connsiteX7" fmla="*/ 188860 w 280104"/>
                <a:gd name="connsiteY7" fmla="*/ 40290 h 251017"/>
                <a:gd name="connsiteX8" fmla="*/ 169375 w 280104"/>
                <a:gd name="connsiteY8" fmla="*/ 34769 h 251017"/>
                <a:gd name="connsiteX9" fmla="*/ 41344 w 280104"/>
                <a:gd name="connsiteY9" fmla="*/ 10213 h 251017"/>
                <a:gd name="connsiteX10" fmla="*/ 14636 w 280104"/>
                <a:gd name="connsiteY10" fmla="*/ 94638 h 251017"/>
                <a:gd name="connsiteX11" fmla="*/ 2184 w 280104"/>
                <a:gd name="connsiteY11" fmla="*/ 166594 h 251017"/>
                <a:gd name="connsiteX12" fmla="*/ 147989 w 280104"/>
                <a:gd name="connsiteY12" fmla="*/ 235790 h 25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104" h="251017">
                  <a:moveTo>
                    <a:pt x="147894" y="235885"/>
                  </a:moveTo>
                  <a:cubicBezTo>
                    <a:pt x="174412" y="198765"/>
                    <a:pt x="174412" y="141276"/>
                    <a:pt x="174412" y="141276"/>
                  </a:cubicBezTo>
                  <a:cubicBezTo>
                    <a:pt x="174412" y="141276"/>
                    <a:pt x="181731" y="107392"/>
                    <a:pt x="259196" y="128998"/>
                  </a:cubicBezTo>
                  <a:cubicBezTo>
                    <a:pt x="266800" y="131187"/>
                    <a:pt x="289896" y="95399"/>
                    <a:pt x="275449" y="89974"/>
                  </a:cubicBezTo>
                  <a:cubicBezTo>
                    <a:pt x="222792" y="70272"/>
                    <a:pt x="185343" y="82931"/>
                    <a:pt x="185343" y="82931"/>
                  </a:cubicBezTo>
                  <a:cubicBezTo>
                    <a:pt x="185343" y="82931"/>
                    <a:pt x="211196" y="63990"/>
                    <a:pt x="248835" y="59421"/>
                  </a:cubicBezTo>
                  <a:cubicBezTo>
                    <a:pt x="263853" y="57613"/>
                    <a:pt x="251782" y="28297"/>
                    <a:pt x="236859" y="28678"/>
                  </a:cubicBezTo>
                  <a:cubicBezTo>
                    <a:pt x="220796" y="28964"/>
                    <a:pt x="206159" y="32771"/>
                    <a:pt x="188860" y="40290"/>
                  </a:cubicBezTo>
                  <a:cubicBezTo>
                    <a:pt x="180686" y="43812"/>
                    <a:pt x="172321" y="37815"/>
                    <a:pt x="169375" y="34769"/>
                  </a:cubicBezTo>
                  <a:cubicBezTo>
                    <a:pt x="123751" y="-10060"/>
                    <a:pt x="72520" y="-3493"/>
                    <a:pt x="41344" y="10213"/>
                  </a:cubicBezTo>
                  <a:cubicBezTo>
                    <a:pt x="7982" y="24966"/>
                    <a:pt x="-5895" y="66465"/>
                    <a:pt x="14636" y="94638"/>
                  </a:cubicBezTo>
                  <a:cubicBezTo>
                    <a:pt x="35071" y="122811"/>
                    <a:pt x="14921" y="144132"/>
                    <a:pt x="2184" y="166594"/>
                  </a:cubicBezTo>
                  <a:cubicBezTo>
                    <a:pt x="-18441" y="202953"/>
                    <a:pt x="112916" y="284808"/>
                    <a:pt x="147989" y="235790"/>
                  </a:cubicBezTo>
                </a:path>
              </a:pathLst>
            </a:custGeom>
            <a:solidFill>
              <a:srgbClr val="F4ABBA"/>
            </a:solidFill>
            <a:ln w="9505" cap="flat">
              <a:noFill/>
              <a:prstDash val="solid"/>
              <a:miter/>
            </a:ln>
          </p:spPr>
          <p:txBody>
            <a:bodyPr rtlCol="0" anchor="ctr"/>
            <a:lstStyle/>
            <a:p>
              <a:endParaRPr lang="en-GB" noProof="0"/>
            </a:p>
          </p:txBody>
        </p:sp>
        <p:sp>
          <p:nvSpPr>
            <p:cNvPr id="69" name="Freeform 68">
              <a:extLst>
                <a:ext uri="{FF2B5EF4-FFF2-40B4-BE49-F238E27FC236}">
                  <a16:creationId xmlns:a16="http://schemas.microsoft.com/office/drawing/2014/main" id="{9DDDE4F1-75E6-C5DD-CE53-7D44FFFFD3EE}"/>
                </a:ext>
              </a:extLst>
            </p:cNvPr>
            <p:cNvSpPr>
              <a:spLocks noChangeAspect="1"/>
            </p:cNvSpPr>
            <p:nvPr/>
          </p:nvSpPr>
          <p:spPr>
            <a:xfrm>
              <a:off x="432599" y="3635657"/>
              <a:ext cx="109290" cy="126554"/>
            </a:xfrm>
            <a:custGeom>
              <a:avLst/>
              <a:gdLst>
                <a:gd name="connsiteX0" fmla="*/ 69515 w 109290"/>
                <a:gd name="connsiteY0" fmla="*/ 118383 h 126554"/>
                <a:gd name="connsiteX1" fmla="*/ 7733 w 109290"/>
                <a:gd name="connsiteY1" fmla="*/ 38146 h 126554"/>
                <a:gd name="connsiteX2" fmla="*/ 52311 w 109290"/>
                <a:gd name="connsiteY2" fmla="*/ 10068 h 126554"/>
                <a:gd name="connsiteX3" fmla="*/ 108960 w 109290"/>
                <a:gd name="connsiteY3" fmla="*/ 97348 h 126554"/>
                <a:gd name="connsiteX4" fmla="*/ 69515 w 109290"/>
                <a:gd name="connsiteY4" fmla="*/ 118383 h 12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0" h="126554">
                  <a:moveTo>
                    <a:pt x="69515" y="118383"/>
                  </a:moveTo>
                  <a:cubicBezTo>
                    <a:pt x="52406" y="79549"/>
                    <a:pt x="33111" y="62227"/>
                    <a:pt x="7733" y="38146"/>
                  </a:cubicBezTo>
                  <a:cubicBezTo>
                    <a:pt x="-17550" y="14065"/>
                    <a:pt x="24937" y="-16012"/>
                    <a:pt x="52311" y="10068"/>
                  </a:cubicBezTo>
                  <a:cubicBezTo>
                    <a:pt x="79590" y="36147"/>
                    <a:pt x="104873" y="85356"/>
                    <a:pt x="108960" y="97348"/>
                  </a:cubicBezTo>
                  <a:cubicBezTo>
                    <a:pt x="112952" y="109436"/>
                    <a:pt x="79685" y="141512"/>
                    <a:pt x="69515" y="118383"/>
                  </a:cubicBezTo>
                </a:path>
              </a:pathLst>
            </a:custGeom>
            <a:solidFill>
              <a:srgbClr val="E95A6F"/>
            </a:solidFill>
            <a:ln w="9505" cap="flat">
              <a:noFill/>
              <a:prstDash val="solid"/>
              <a:miter/>
            </a:ln>
          </p:spPr>
          <p:txBody>
            <a:bodyPr rtlCol="0" anchor="ctr"/>
            <a:lstStyle/>
            <a:p>
              <a:endParaRPr lang="en-GB" noProof="0"/>
            </a:p>
          </p:txBody>
        </p:sp>
        <p:sp>
          <p:nvSpPr>
            <p:cNvPr id="70" name="Freeform 69">
              <a:extLst>
                <a:ext uri="{FF2B5EF4-FFF2-40B4-BE49-F238E27FC236}">
                  <a16:creationId xmlns:a16="http://schemas.microsoft.com/office/drawing/2014/main" id="{1B3AA089-459C-E724-0B27-308A5CEC98CC}"/>
                </a:ext>
              </a:extLst>
            </p:cNvPr>
            <p:cNvSpPr>
              <a:spLocks noChangeAspect="1"/>
            </p:cNvSpPr>
            <p:nvPr/>
          </p:nvSpPr>
          <p:spPr>
            <a:xfrm>
              <a:off x="524355" y="3627570"/>
              <a:ext cx="147680" cy="113534"/>
            </a:xfrm>
            <a:custGeom>
              <a:avLst/>
              <a:gdLst>
                <a:gd name="connsiteX0" fmla="*/ 0 w 147680"/>
                <a:gd name="connsiteY0" fmla="*/ 70979 h 113534"/>
                <a:gd name="connsiteX1" fmla="*/ 36499 w 147680"/>
                <a:gd name="connsiteY1" fmla="*/ 8160 h 113534"/>
                <a:gd name="connsiteX2" fmla="*/ 71952 w 147680"/>
                <a:gd name="connsiteY2" fmla="*/ 21200 h 113534"/>
                <a:gd name="connsiteX3" fmla="*/ 72332 w 147680"/>
                <a:gd name="connsiteY3" fmla="*/ 64792 h 113534"/>
                <a:gd name="connsiteX4" fmla="*/ 112443 w 147680"/>
                <a:gd name="connsiteY4" fmla="*/ 14061 h 113534"/>
                <a:gd name="connsiteX5" fmla="*/ 144759 w 147680"/>
                <a:gd name="connsiteY5" fmla="*/ 40045 h 113534"/>
                <a:gd name="connsiteX6" fmla="*/ 136680 w 147680"/>
                <a:gd name="connsiteY6" fmla="*/ 95345 h 113534"/>
                <a:gd name="connsiteX7" fmla="*/ 49235 w 147680"/>
                <a:gd name="connsiteY7" fmla="*/ 111526 h 113534"/>
                <a:gd name="connsiteX8" fmla="*/ 0 w 147680"/>
                <a:gd name="connsiteY8" fmla="*/ 70979 h 11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80" h="113534">
                  <a:moveTo>
                    <a:pt x="0" y="70979"/>
                  </a:moveTo>
                  <a:cubicBezTo>
                    <a:pt x="26043" y="57559"/>
                    <a:pt x="34503" y="20248"/>
                    <a:pt x="36499" y="8160"/>
                  </a:cubicBezTo>
                  <a:cubicBezTo>
                    <a:pt x="38590" y="-3928"/>
                    <a:pt x="76039" y="-4880"/>
                    <a:pt x="71952" y="21200"/>
                  </a:cubicBezTo>
                  <a:cubicBezTo>
                    <a:pt x="67865" y="47374"/>
                    <a:pt x="72332" y="64792"/>
                    <a:pt x="72332" y="64792"/>
                  </a:cubicBezTo>
                  <a:cubicBezTo>
                    <a:pt x="72332" y="64792"/>
                    <a:pt x="92292" y="31099"/>
                    <a:pt x="112443" y="14061"/>
                  </a:cubicBezTo>
                  <a:cubicBezTo>
                    <a:pt x="132688" y="-2976"/>
                    <a:pt x="155975" y="24055"/>
                    <a:pt x="144759" y="40045"/>
                  </a:cubicBezTo>
                  <a:cubicBezTo>
                    <a:pt x="133638" y="55845"/>
                    <a:pt x="131547" y="84971"/>
                    <a:pt x="136680" y="95345"/>
                  </a:cubicBezTo>
                  <a:cubicBezTo>
                    <a:pt x="142003" y="105625"/>
                    <a:pt x="85354" y="118569"/>
                    <a:pt x="49235" y="111526"/>
                  </a:cubicBezTo>
                  <a:cubicBezTo>
                    <a:pt x="13212" y="104482"/>
                    <a:pt x="0" y="70979"/>
                    <a:pt x="0" y="70979"/>
                  </a:cubicBezTo>
                </a:path>
              </a:pathLst>
            </a:custGeom>
            <a:solidFill>
              <a:srgbClr val="E95A6F"/>
            </a:solidFill>
            <a:ln w="9505" cap="flat">
              <a:noFill/>
              <a:prstDash val="solid"/>
              <a:miter/>
            </a:ln>
          </p:spPr>
          <p:txBody>
            <a:bodyPr rtlCol="0" anchor="ctr"/>
            <a:lstStyle/>
            <a:p>
              <a:endParaRPr lang="en-GB" noProof="0"/>
            </a:p>
          </p:txBody>
        </p:sp>
        <p:sp>
          <p:nvSpPr>
            <p:cNvPr id="71" name="Freeform 70">
              <a:extLst>
                <a:ext uri="{FF2B5EF4-FFF2-40B4-BE49-F238E27FC236}">
                  <a16:creationId xmlns:a16="http://schemas.microsoft.com/office/drawing/2014/main" id="{64496E74-5B2E-70F8-A415-31E350F3CB23}"/>
                </a:ext>
              </a:extLst>
            </p:cNvPr>
            <p:cNvSpPr>
              <a:spLocks noChangeAspect="1"/>
            </p:cNvSpPr>
            <p:nvPr/>
          </p:nvSpPr>
          <p:spPr>
            <a:xfrm>
              <a:off x="432600" y="3632333"/>
              <a:ext cx="237049" cy="214697"/>
            </a:xfrm>
            <a:custGeom>
              <a:avLst/>
              <a:gdLst>
                <a:gd name="connsiteX0" fmla="*/ 191271 w 237049"/>
                <a:gd name="connsiteY0" fmla="*/ 63361 h 214697"/>
                <a:gd name="connsiteX1" fmla="*/ 185092 w 237049"/>
                <a:gd name="connsiteY1" fmla="*/ 61552 h 214697"/>
                <a:gd name="connsiteX2" fmla="*/ 181481 w 237049"/>
                <a:gd name="connsiteY2" fmla="*/ 45943 h 214697"/>
                <a:gd name="connsiteX3" fmla="*/ 213702 w 237049"/>
                <a:gd name="connsiteY3" fmla="*/ 12249 h 214697"/>
                <a:gd name="connsiteX4" fmla="*/ 229765 w 237049"/>
                <a:gd name="connsiteY4" fmla="*/ 14819 h 214697"/>
                <a:gd name="connsiteX5" fmla="*/ 227199 w 237049"/>
                <a:gd name="connsiteY5" fmla="*/ 30619 h 214697"/>
                <a:gd name="connsiteX6" fmla="*/ 200871 w 237049"/>
                <a:gd name="connsiteY6" fmla="*/ 57935 h 214697"/>
                <a:gd name="connsiteX7" fmla="*/ 191176 w 237049"/>
                <a:gd name="connsiteY7" fmla="*/ 63265 h 214697"/>
                <a:gd name="connsiteX8" fmla="*/ 135287 w 237049"/>
                <a:gd name="connsiteY8" fmla="*/ 59268 h 214697"/>
                <a:gd name="connsiteX9" fmla="*/ 131770 w 237049"/>
                <a:gd name="connsiteY9" fmla="*/ 58697 h 214697"/>
                <a:gd name="connsiteX10" fmla="*/ 124356 w 237049"/>
                <a:gd name="connsiteY10" fmla="*/ 44515 h 214697"/>
                <a:gd name="connsiteX11" fmla="*/ 130820 w 237049"/>
                <a:gd name="connsiteY11" fmla="*/ 10155 h 214697"/>
                <a:gd name="connsiteX12" fmla="*/ 143366 w 237049"/>
                <a:gd name="connsiteY12" fmla="*/ 66 h 214697"/>
                <a:gd name="connsiteX13" fmla="*/ 153536 w 237049"/>
                <a:gd name="connsiteY13" fmla="*/ 12535 h 214697"/>
                <a:gd name="connsiteX14" fmla="*/ 146218 w 237049"/>
                <a:gd name="connsiteY14" fmla="*/ 51463 h 214697"/>
                <a:gd name="connsiteX15" fmla="*/ 135382 w 237049"/>
                <a:gd name="connsiteY15" fmla="*/ 59363 h 214697"/>
                <a:gd name="connsiteX16" fmla="*/ 69323 w 237049"/>
                <a:gd name="connsiteY16" fmla="*/ 75449 h 214697"/>
                <a:gd name="connsiteX17" fmla="*/ 59438 w 237049"/>
                <a:gd name="connsiteY17" fmla="*/ 69833 h 214697"/>
                <a:gd name="connsiteX18" fmla="*/ 23320 w 237049"/>
                <a:gd name="connsiteY18" fmla="*/ 30999 h 214697"/>
                <a:gd name="connsiteX19" fmla="*/ 19803 w 237049"/>
                <a:gd name="connsiteY19" fmla="*/ 15390 h 214697"/>
                <a:gd name="connsiteX20" fmla="*/ 35676 w 237049"/>
                <a:gd name="connsiteY20" fmla="*/ 11963 h 214697"/>
                <a:gd name="connsiteX21" fmla="*/ 79303 w 237049"/>
                <a:gd name="connsiteY21" fmla="*/ 58411 h 214697"/>
                <a:gd name="connsiteX22" fmla="*/ 75121 w 237049"/>
                <a:gd name="connsiteY22" fmla="*/ 73926 h 214697"/>
                <a:gd name="connsiteX23" fmla="*/ 69418 w 237049"/>
                <a:gd name="connsiteY23" fmla="*/ 75449 h 214697"/>
                <a:gd name="connsiteX24" fmla="*/ 11439 w 237049"/>
                <a:gd name="connsiteY24" fmla="*/ 214697 h 214697"/>
                <a:gd name="connsiteX25" fmla="*/ 10678 w 237049"/>
                <a:gd name="connsiteY25" fmla="*/ 214697 h 214697"/>
                <a:gd name="connsiteX26" fmla="*/ 33 w 237049"/>
                <a:gd name="connsiteY26" fmla="*/ 202609 h 214697"/>
                <a:gd name="connsiteX27" fmla="*/ 106582 w 237049"/>
                <a:gd name="connsiteY27" fmla="*/ 75163 h 214697"/>
                <a:gd name="connsiteX28" fmla="*/ 233567 w 237049"/>
                <a:gd name="connsiteY28" fmla="*/ 103051 h 214697"/>
                <a:gd name="connsiteX29" fmla="*/ 233757 w 237049"/>
                <a:gd name="connsiteY29" fmla="*/ 119136 h 214697"/>
                <a:gd name="connsiteX30" fmla="*/ 217599 w 237049"/>
                <a:gd name="connsiteY30" fmla="*/ 119326 h 214697"/>
                <a:gd name="connsiteX31" fmla="*/ 112095 w 237049"/>
                <a:gd name="connsiteY31" fmla="*/ 97150 h 214697"/>
                <a:gd name="connsiteX32" fmla="*/ 22749 w 237049"/>
                <a:gd name="connsiteY32" fmla="*/ 203942 h 214697"/>
                <a:gd name="connsiteX33" fmla="*/ 11344 w 237049"/>
                <a:gd name="connsiteY33" fmla="*/ 214602 h 21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049" h="214697">
                  <a:moveTo>
                    <a:pt x="191271" y="63361"/>
                  </a:moveTo>
                  <a:cubicBezTo>
                    <a:pt x="189180" y="63361"/>
                    <a:pt x="187088" y="62790"/>
                    <a:pt x="185092" y="61552"/>
                  </a:cubicBezTo>
                  <a:cubicBezTo>
                    <a:pt x="179770" y="58221"/>
                    <a:pt x="178154" y="51273"/>
                    <a:pt x="181481" y="45943"/>
                  </a:cubicBezTo>
                  <a:cubicBezTo>
                    <a:pt x="181956" y="45181"/>
                    <a:pt x="193932" y="26526"/>
                    <a:pt x="213702" y="12249"/>
                  </a:cubicBezTo>
                  <a:cubicBezTo>
                    <a:pt x="218835" y="8537"/>
                    <a:pt x="226058" y="9679"/>
                    <a:pt x="229765" y="14819"/>
                  </a:cubicBezTo>
                  <a:cubicBezTo>
                    <a:pt x="233472" y="19863"/>
                    <a:pt x="232332" y="27002"/>
                    <a:pt x="227199" y="30619"/>
                  </a:cubicBezTo>
                  <a:cubicBezTo>
                    <a:pt x="211041" y="42231"/>
                    <a:pt x="200966" y="57745"/>
                    <a:pt x="200871" y="57935"/>
                  </a:cubicBezTo>
                  <a:cubicBezTo>
                    <a:pt x="198684" y="61362"/>
                    <a:pt x="194977" y="63265"/>
                    <a:pt x="191176" y="63265"/>
                  </a:cubicBezTo>
                  <a:moveTo>
                    <a:pt x="135287" y="59268"/>
                  </a:moveTo>
                  <a:cubicBezTo>
                    <a:pt x="134146" y="59268"/>
                    <a:pt x="133006" y="59078"/>
                    <a:pt x="131770" y="58697"/>
                  </a:cubicBezTo>
                  <a:cubicBezTo>
                    <a:pt x="125687" y="56793"/>
                    <a:pt x="122455" y="50511"/>
                    <a:pt x="124356" y="44515"/>
                  </a:cubicBezTo>
                  <a:cubicBezTo>
                    <a:pt x="124356" y="44515"/>
                    <a:pt x="128348" y="31951"/>
                    <a:pt x="130820" y="10155"/>
                  </a:cubicBezTo>
                  <a:cubicBezTo>
                    <a:pt x="131485" y="3873"/>
                    <a:pt x="137188" y="-600"/>
                    <a:pt x="143366" y="66"/>
                  </a:cubicBezTo>
                  <a:cubicBezTo>
                    <a:pt x="149734" y="732"/>
                    <a:pt x="154202" y="6348"/>
                    <a:pt x="153536" y="12535"/>
                  </a:cubicBezTo>
                  <a:cubicBezTo>
                    <a:pt x="150875" y="36901"/>
                    <a:pt x="146408" y="50797"/>
                    <a:pt x="146218" y="51463"/>
                  </a:cubicBezTo>
                  <a:cubicBezTo>
                    <a:pt x="144697" y="56222"/>
                    <a:pt x="140229" y="59363"/>
                    <a:pt x="135382" y="59363"/>
                  </a:cubicBezTo>
                  <a:moveTo>
                    <a:pt x="69323" y="75449"/>
                  </a:moveTo>
                  <a:cubicBezTo>
                    <a:pt x="65426" y="75449"/>
                    <a:pt x="61529" y="73450"/>
                    <a:pt x="59438" y="69833"/>
                  </a:cubicBezTo>
                  <a:cubicBezTo>
                    <a:pt x="59248" y="69547"/>
                    <a:pt x="44516" y="44515"/>
                    <a:pt x="23320" y="30999"/>
                  </a:cubicBezTo>
                  <a:cubicBezTo>
                    <a:pt x="17902" y="27668"/>
                    <a:pt x="16381" y="20625"/>
                    <a:pt x="19803" y="15390"/>
                  </a:cubicBezTo>
                  <a:cubicBezTo>
                    <a:pt x="23225" y="10060"/>
                    <a:pt x="30353" y="8537"/>
                    <a:pt x="35676" y="11963"/>
                  </a:cubicBezTo>
                  <a:cubicBezTo>
                    <a:pt x="61719" y="28525"/>
                    <a:pt x="78638" y="57269"/>
                    <a:pt x="79303" y="58411"/>
                  </a:cubicBezTo>
                  <a:cubicBezTo>
                    <a:pt x="82440" y="63932"/>
                    <a:pt x="80539" y="70785"/>
                    <a:pt x="75121" y="73926"/>
                  </a:cubicBezTo>
                  <a:cubicBezTo>
                    <a:pt x="73315" y="74973"/>
                    <a:pt x="71319" y="75449"/>
                    <a:pt x="69418" y="75449"/>
                  </a:cubicBezTo>
                  <a:moveTo>
                    <a:pt x="11439" y="214697"/>
                  </a:moveTo>
                  <a:lnTo>
                    <a:pt x="10678" y="214697"/>
                  </a:lnTo>
                  <a:cubicBezTo>
                    <a:pt x="4310" y="214316"/>
                    <a:pt x="-442" y="208891"/>
                    <a:pt x="33" y="202609"/>
                  </a:cubicBezTo>
                  <a:cubicBezTo>
                    <a:pt x="3930" y="140076"/>
                    <a:pt x="45751" y="90011"/>
                    <a:pt x="106582" y="75163"/>
                  </a:cubicBezTo>
                  <a:cubicBezTo>
                    <a:pt x="184142" y="56222"/>
                    <a:pt x="231666" y="101147"/>
                    <a:pt x="233567" y="103051"/>
                  </a:cubicBezTo>
                  <a:cubicBezTo>
                    <a:pt x="238130" y="107429"/>
                    <a:pt x="238225" y="114663"/>
                    <a:pt x="233757" y="119136"/>
                  </a:cubicBezTo>
                  <a:cubicBezTo>
                    <a:pt x="229385" y="123610"/>
                    <a:pt x="222161" y="123705"/>
                    <a:pt x="217599" y="119326"/>
                  </a:cubicBezTo>
                  <a:cubicBezTo>
                    <a:pt x="215983" y="117804"/>
                    <a:pt x="176918" y="81350"/>
                    <a:pt x="112095" y="97150"/>
                  </a:cubicBezTo>
                  <a:cubicBezTo>
                    <a:pt x="60389" y="109904"/>
                    <a:pt x="26171" y="150736"/>
                    <a:pt x="22749" y="203942"/>
                  </a:cubicBezTo>
                  <a:cubicBezTo>
                    <a:pt x="22369" y="210034"/>
                    <a:pt x="17332" y="214602"/>
                    <a:pt x="11344" y="214602"/>
                  </a:cubicBezTo>
                </a:path>
              </a:pathLst>
            </a:custGeom>
            <a:solidFill>
              <a:srgbClr val="F4ABBA"/>
            </a:solidFill>
            <a:ln w="9505" cap="flat">
              <a:noFill/>
              <a:prstDash val="solid"/>
              <a:miter/>
            </a:ln>
          </p:spPr>
          <p:txBody>
            <a:bodyPr rtlCol="0" anchor="ctr"/>
            <a:lstStyle/>
            <a:p>
              <a:endParaRPr lang="en-GB" noProof="0"/>
            </a:p>
          </p:txBody>
        </p:sp>
        <p:sp>
          <p:nvSpPr>
            <p:cNvPr id="72" name="Freeform 71">
              <a:extLst>
                <a:ext uri="{FF2B5EF4-FFF2-40B4-BE49-F238E27FC236}">
                  <a16:creationId xmlns:a16="http://schemas.microsoft.com/office/drawing/2014/main" id="{5E05FB0E-75D9-25BF-D272-E9A491E12A6D}"/>
                </a:ext>
              </a:extLst>
            </p:cNvPr>
            <p:cNvSpPr>
              <a:spLocks noChangeAspect="1"/>
            </p:cNvSpPr>
            <p:nvPr/>
          </p:nvSpPr>
          <p:spPr>
            <a:xfrm>
              <a:off x="373598" y="3713672"/>
              <a:ext cx="449239" cy="214737"/>
            </a:xfrm>
            <a:custGeom>
              <a:avLst/>
              <a:gdLst>
                <a:gd name="connsiteX0" fmla="*/ 28810 w 449239"/>
                <a:gd name="connsiteY0" fmla="*/ 175333 h 214737"/>
                <a:gd name="connsiteX1" fmla="*/ 17309 w 449239"/>
                <a:gd name="connsiteY1" fmla="*/ 163911 h 214737"/>
                <a:gd name="connsiteX2" fmla="*/ 580 w 449239"/>
                <a:gd name="connsiteY2" fmla="*/ 14859 h 214737"/>
                <a:gd name="connsiteX3" fmla="*/ 7899 w 449239"/>
                <a:gd name="connsiteY3" fmla="*/ 582 h 214737"/>
                <a:gd name="connsiteX4" fmla="*/ 22251 w 449239"/>
                <a:gd name="connsiteY4" fmla="*/ 7816 h 214737"/>
                <a:gd name="connsiteX5" fmla="*/ 40121 w 449239"/>
                <a:gd name="connsiteY5" fmla="*/ 164101 h 214737"/>
                <a:gd name="connsiteX6" fmla="*/ 28715 w 449239"/>
                <a:gd name="connsiteY6" fmla="*/ 175428 h 214737"/>
                <a:gd name="connsiteX7" fmla="*/ 437804 w 449239"/>
                <a:gd name="connsiteY7" fmla="*/ 165910 h 214737"/>
                <a:gd name="connsiteX8" fmla="*/ 434097 w 449239"/>
                <a:gd name="connsiteY8" fmla="*/ 165244 h 214737"/>
                <a:gd name="connsiteX9" fmla="*/ 380109 w 449239"/>
                <a:gd name="connsiteY9" fmla="*/ 162864 h 214737"/>
                <a:gd name="connsiteX10" fmla="*/ 366232 w 449239"/>
                <a:gd name="connsiteY10" fmla="*/ 154583 h 214737"/>
                <a:gd name="connsiteX11" fmla="*/ 374597 w 449239"/>
                <a:gd name="connsiteY11" fmla="*/ 140878 h 214737"/>
                <a:gd name="connsiteX12" fmla="*/ 441511 w 449239"/>
                <a:gd name="connsiteY12" fmla="*/ 143828 h 214737"/>
                <a:gd name="connsiteX13" fmla="*/ 448640 w 449239"/>
                <a:gd name="connsiteY13" fmla="*/ 158295 h 214737"/>
                <a:gd name="connsiteX14" fmla="*/ 437804 w 449239"/>
                <a:gd name="connsiteY14" fmla="*/ 166005 h 214737"/>
                <a:gd name="connsiteX15" fmla="*/ 370414 w 449239"/>
                <a:gd name="connsiteY15" fmla="*/ 116511 h 214737"/>
                <a:gd name="connsiteX16" fmla="*/ 362621 w 449239"/>
                <a:gd name="connsiteY16" fmla="*/ 111657 h 214737"/>
                <a:gd name="connsiteX17" fmla="*/ 366708 w 449239"/>
                <a:gd name="connsiteY17" fmla="*/ 100235 h 214737"/>
                <a:gd name="connsiteX18" fmla="*/ 414707 w 449239"/>
                <a:gd name="connsiteY18" fmla="*/ 86815 h 214737"/>
                <a:gd name="connsiteX19" fmla="*/ 423547 w 449239"/>
                <a:gd name="connsiteY19" fmla="*/ 95096 h 214737"/>
                <a:gd name="connsiteX20" fmla="*/ 415182 w 449239"/>
                <a:gd name="connsiteY20" fmla="*/ 103852 h 214737"/>
                <a:gd name="connsiteX21" fmla="*/ 374216 w 449239"/>
                <a:gd name="connsiteY21" fmla="*/ 115655 h 214737"/>
                <a:gd name="connsiteX22" fmla="*/ 370414 w 449239"/>
                <a:gd name="connsiteY22" fmla="*/ 116511 h 214737"/>
                <a:gd name="connsiteX23" fmla="*/ 331445 w 449239"/>
                <a:gd name="connsiteY23" fmla="*/ 214737 h 214737"/>
                <a:gd name="connsiteX24" fmla="*/ 329449 w 449239"/>
                <a:gd name="connsiteY24" fmla="*/ 214547 h 214737"/>
                <a:gd name="connsiteX25" fmla="*/ 320134 w 449239"/>
                <a:gd name="connsiteY25" fmla="*/ 201412 h 214737"/>
                <a:gd name="connsiteX26" fmla="*/ 321274 w 449239"/>
                <a:gd name="connsiteY26" fmla="*/ 195416 h 214737"/>
                <a:gd name="connsiteX27" fmla="*/ 274986 w 449239"/>
                <a:gd name="connsiteY27" fmla="*/ 83389 h 214737"/>
                <a:gd name="connsiteX28" fmla="*/ 268998 w 449239"/>
                <a:gd name="connsiteY28" fmla="*/ 68445 h 214737"/>
                <a:gd name="connsiteX29" fmla="*/ 284015 w 449239"/>
                <a:gd name="connsiteY29" fmla="*/ 62544 h 214737"/>
                <a:gd name="connsiteX30" fmla="*/ 343706 w 449239"/>
                <a:gd name="connsiteY30" fmla="*/ 199318 h 214737"/>
                <a:gd name="connsiteX31" fmla="*/ 342660 w 449239"/>
                <a:gd name="connsiteY31" fmla="*/ 205219 h 214737"/>
                <a:gd name="connsiteX32" fmla="*/ 331349 w 449239"/>
                <a:gd name="connsiteY32" fmla="*/ 214642 h 21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9239" h="214737">
                  <a:moveTo>
                    <a:pt x="28810" y="175333"/>
                  </a:moveTo>
                  <a:cubicBezTo>
                    <a:pt x="22441" y="175333"/>
                    <a:pt x="17309" y="170193"/>
                    <a:pt x="17309" y="163911"/>
                  </a:cubicBezTo>
                  <a:cubicBezTo>
                    <a:pt x="17309" y="162959"/>
                    <a:pt x="17024" y="65114"/>
                    <a:pt x="580" y="14859"/>
                  </a:cubicBezTo>
                  <a:cubicBezTo>
                    <a:pt x="-1416" y="8862"/>
                    <a:pt x="1911" y="2390"/>
                    <a:pt x="7899" y="582"/>
                  </a:cubicBezTo>
                  <a:cubicBezTo>
                    <a:pt x="13887" y="-1417"/>
                    <a:pt x="20350" y="1914"/>
                    <a:pt x="22251" y="7816"/>
                  </a:cubicBezTo>
                  <a:cubicBezTo>
                    <a:pt x="39930" y="61688"/>
                    <a:pt x="40121" y="159818"/>
                    <a:pt x="40121" y="164101"/>
                  </a:cubicBezTo>
                  <a:cubicBezTo>
                    <a:pt x="40121" y="170288"/>
                    <a:pt x="35083" y="175428"/>
                    <a:pt x="28715" y="175428"/>
                  </a:cubicBezTo>
                  <a:moveTo>
                    <a:pt x="437804" y="165910"/>
                  </a:moveTo>
                  <a:cubicBezTo>
                    <a:pt x="436568" y="165910"/>
                    <a:pt x="435428" y="165624"/>
                    <a:pt x="434097" y="165244"/>
                  </a:cubicBezTo>
                  <a:cubicBezTo>
                    <a:pt x="407579" y="156202"/>
                    <a:pt x="380395" y="162769"/>
                    <a:pt x="380109" y="162864"/>
                  </a:cubicBezTo>
                  <a:cubicBezTo>
                    <a:pt x="373836" y="164292"/>
                    <a:pt x="367753" y="160675"/>
                    <a:pt x="366232" y="154583"/>
                  </a:cubicBezTo>
                  <a:cubicBezTo>
                    <a:pt x="364712" y="148492"/>
                    <a:pt x="368418" y="142305"/>
                    <a:pt x="374597" y="140878"/>
                  </a:cubicBezTo>
                  <a:cubicBezTo>
                    <a:pt x="375927" y="140497"/>
                    <a:pt x="408434" y="132692"/>
                    <a:pt x="441511" y="143828"/>
                  </a:cubicBezTo>
                  <a:cubicBezTo>
                    <a:pt x="447499" y="145922"/>
                    <a:pt x="450636" y="152394"/>
                    <a:pt x="448640" y="158295"/>
                  </a:cubicBezTo>
                  <a:cubicBezTo>
                    <a:pt x="447024" y="162959"/>
                    <a:pt x="442556" y="166005"/>
                    <a:pt x="437804" y="166005"/>
                  </a:cubicBezTo>
                  <a:moveTo>
                    <a:pt x="370414" y="116511"/>
                  </a:moveTo>
                  <a:cubicBezTo>
                    <a:pt x="367278" y="116511"/>
                    <a:pt x="364141" y="114703"/>
                    <a:pt x="362621" y="111657"/>
                  </a:cubicBezTo>
                  <a:cubicBezTo>
                    <a:pt x="360624" y="107374"/>
                    <a:pt x="362430" y="102329"/>
                    <a:pt x="366708" y="100235"/>
                  </a:cubicBezTo>
                  <a:cubicBezTo>
                    <a:pt x="367943" y="99760"/>
                    <a:pt x="394652" y="87291"/>
                    <a:pt x="414707" y="86815"/>
                  </a:cubicBezTo>
                  <a:cubicBezTo>
                    <a:pt x="419460" y="87481"/>
                    <a:pt x="423357" y="90432"/>
                    <a:pt x="423547" y="95096"/>
                  </a:cubicBezTo>
                  <a:cubicBezTo>
                    <a:pt x="423547" y="99855"/>
                    <a:pt x="419935" y="103662"/>
                    <a:pt x="415182" y="103852"/>
                  </a:cubicBezTo>
                  <a:cubicBezTo>
                    <a:pt x="398834" y="104328"/>
                    <a:pt x="374502" y="115560"/>
                    <a:pt x="374216" y="115655"/>
                  </a:cubicBezTo>
                  <a:cubicBezTo>
                    <a:pt x="372981" y="116226"/>
                    <a:pt x="371650" y="116511"/>
                    <a:pt x="370414" y="116511"/>
                  </a:cubicBezTo>
                  <a:moveTo>
                    <a:pt x="331445" y="214737"/>
                  </a:moveTo>
                  <a:cubicBezTo>
                    <a:pt x="330874" y="214737"/>
                    <a:pt x="330114" y="214737"/>
                    <a:pt x="329449" y="214547"/>
                  </a:cubicBezTo>
                  <a:cubicBezTo>
                    <a:pt x="323270" y="213405"/>
                    <a:pt x="319088" y="207599"/>
                    <a:pt x="320134" y="201412"/>
                  </a:cubicBezTo>
                  <a:lnTo>
                    <a:pt x="321274" y="195416"/>
                  </a:lnTo>
                  <a:cubicBezTo>
                    <a:pt x="329353" y="149349"/>
                    <a:pt x="336387" y="109468"/>
                    <a:pt x="274986" y="83389"/>
                  </a:cubicBezTo>
                  <a:cubicBezTo>
                    <a:pt x="269188" y="80914"/>
                    <a:pt x="266526" y="74251"/>
                    <a:pt x="268998" y="68445"/>
                  </a:cubicBezTo>
                  <a:cubicBezTo>
                    <a:pt x="271469" y="62734"/>
                    <a:pt x="278217" y="59974"/>
                    <a:pt x="284015" y="62544"/>
                  </a:cubicBezTo>
                  <a:cubicBezTo>
                    <a:pt x="362050" y="95667"/>
                    <a:pt x="351880" y="153156"/>
                    <a:pt x="343706" y="199318"/>
                  </a:cubicBezTo>
                  <a:lnTo>
                    <a:pt x="342660" y="205219"/>
                  </a:lnTo>
                  <a:cubicBezTo>
                    <a:pt x="341710" y="210740"/>
                    <a:pt x="336862" y="214642"/>
                    <a:pt x="331349" y="214642"/>
                  </a:cubicBezTo>
                </a:path>
              </a:pathLst>
            </a:custGeom>
            <a:solidFill>
              <a:srgbClr val="F6D9E1"/>
            </a:solidFill>
            <a:ln w="9505" cap="flat">
              <a:noFill/>
              <a:prstDash val="solid"/>
              <a:miter/>
            </a:ln>
          </p:spPr>
          <p:txBody>
            <a:bodyPr rtlCol="0" anchor="ctr"/>
            <a:lstStyle/>
            <a:p>
              <a:endParaRPr lang="en-GB" noProof="0"/>
            </a:p>
          </p:txBody>
        </p:sp>
        <p:sp>
          <p:nvSpPr>
            <p:cNvPr id="73" name="Freeform 72">
              <a:extLst>
                <a:ext uri="{FF2B5EF4-FFF2-40B4-BE49-F238E27FC236}">
                  <a16:creationId xmlns:a16="http://schemas.microsoft.com/office/drawing/2014/main" id="{61F683F2-07B5-546B-1224-C441D4CA6012}"/>
                </a:ext>
              </a:extLst>
            </p:cNvPr>
            <p:cNvSpPr>
              <a:spLocks noChangeAspect="1"/>
            </p:cNvSpPr>
            <p:nvPr/>
          </p:nvSpPr>
          <p:spPr>
            <a:xfrm>
              <a:off x="316547" y="3943806"/>
              <a:ext cx="382877" cy="312499"/>
            </a:xfrm>
            <a:custGeom>
              <a:avLst/>
              <a:gdLst>
                <a:gd name="connsiteX0" fmla="*/ 300385 w 382877"/>
                <a:gd name="connsiteY0" fmla="*/ 312404 h 312499"/>
                <a:gd name="connsiteX1" fmla="*/ 290405 w 382877"/>
                <a:gd name="connsiteY1" fmla="*/ 306598 h 312499"/>
                <a:gd name="connsiteX2" fmla="*/ 294777 w 382877"/>
                <a:gd name="connsiteY2" fmla="*/ 291179 h 312499"/>
                <a:gd name="connsiteX3" fmla="*/ 351616 w 382877"/>
                <a:gd name="connsiteY3" fmla="*/ 236070 h 312499"/>
                <a:gd name="connsiteX4" fmla="*/ 348860 w 382877"/>
                <a:gd name="connsiteY4" fmla="*/ 169444 h 312499"/>
                <a:gd name="connsiteX5" fmla="*/ 331086 w 382877"/>
                <a:gd name="connsiteY5" fmla="*/ 83115 h 312499"/>
                <a:gd name="connsiteX6" fmla="*/ 343442 w 382877"/>
                <a:gd name="connsiteY6" fmla="*/ 72645 h 312499"/>
                <a:gd name="connsiteX7" fmla="*/ 353993 w 382877"/>
                <a:gd name="connsiteY7" fmla="*/ 85019 h 312499"/>
                <a:gd name="connsiteX8" fmla="*/ 369676 w 382877"/>
                <a:gd name="connsiteY8" fmla="*/ 159640 h 312499"/>
                <a:gd name="connsiteX9" fmla="*/ 372622 w 382877"/>
                <a:gd name="connsiteY9" fmla="*/ 245492 h 312499"/>
                <a:gd name="connsiteX10" fmla="*/ 306183 w 382877"/>
                <a:gd name="connsiteY10" fmla="*/ 310976 h 312499"/>
                <a:gd name="connsiteX11" fmla="*/ 300575 w 382877"/>
                <a:gd name="connsiteY11" fmla="*/ 312499 h 312499"/>
                <a:gd name="connsiteX12" fmla="*/ 15905 w 382877"/>
                <a:gd name="connsiteY12" fmla="*/ 238544 h 312499"/>
                <a:gd name="connsiteX13" fmla="*/ 4689 w 382877"/>
                <a:gd name="connsiteY13" fmla="*/ 229598 h 312499"/>
                <a:gd name="connsiteX14" fmla="*/ 8966 w 382877"/>
                <a:gd name="connsiteY14" fmla="*/ 132704 h 312499"/>
                <a:gd name="connsiteX15" fmla="*/ 66185 w 382877"/>
                <a:gd name="connsiteY15" fmla="*/ 75215 h 312499"/>
                <a:gd name="connsiteX16" fmla="*/ 110003 w 382877"/>
                <a:gd name="connsiteY16" fmla="*/ 10397 h 312499"/>
                <a:gd name="connsiteX17" fmla="*/ 122359 w 382877"/>
                <a:gd name="connsiteY17" fmla="*/ 23 h 312499"/>
                <a:gd name="connsiteX18" fmla="*/ 132909 w 382877"/>
                <a:gd name="connsiteY18" fmla="*/ 12301 h 312499"/>
                <a:gd name="connsiteX19" fmla="*/ 77686 w 382877"/>
                <a:gd name="connsiteY19" fmla="*/ 95013 h 312499"/>
                <a:gd name="connsiteX20" fmla="*/ 29877 w 382877"/>
                <a:gd name="connsiteY20" fmla="*/ 142222 h 312499"/>
                <a:gd name="connsiteX21" fmla="*/ 27215 w 382877"/>
                <a:gd name="connsiteY21" fmla="*/ 224838 h 312499"/>
                <a:gd name="connsiteX22" fmla="*/ 18376 w 382877"/>
                <a:gd name="connsiteY22" fmla="*/ 238354 h 312499"/>
                <a:gd name="connsiteX23" fmla="*/ 15905 w 382877"/>
                <a:gd name="connsiteY23" fmla="*/ 238639 h 31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877" h="312499">
                  <a:moveTo>
                    <a:pt x="300385" y="312404"/>
                  </a:moveTo>
                  <a:cubicBezTo>
                    <a:pt x="296488" y="312404"/>
                    <a:pt x="292591" y="310215"/>
                    <a:pt x="290405" y="306598"/>
                  </a:cubicBezTo>
                  <a:cubicBezTo>
                    <a:pt x="287363" y="301173"/>
                    <a:pt x="289264" y="294225"/>
                    <a:pt x="294777" y="291179"/>
                  </a:cubicBezTo>
                  <a:cubicBezTo>
                    <a:pt x="295252" y="290893"/>
                    <a:pt x="337834" y="266527"/>
                    <a:pt x="351616" y="236070"/>
                  </a:cubicBezTo>
                  <a:cubicBezTo>
                    <a:pt x="365969" y="204375"/>
                    <a:pt x="359125" y="190478"/>
                    <a:pt x="348860" y="169444"/>
                  </a:cubicBezTo>
                  <a:cubicBezTo>
                    <a:pt x="339450" y="150027"/>
                    <a:pt x="327664" y="125756"/>
                    <a:pt x="331086" y="83115"/>
                  </a:cubicBezTo>
                  <a:cubicBezTo>
                    <a:pt x="331561" y="76833"/>
                    <a:pt x="337359" y="72265"/>
                    <a:pt x="343442" y="72645"/>
                  </a:cubicBezTo>
                  <a:cubicBezTo>
                    <a:pt x="349810" y="73121"/>
                    <a:pt x="354468" y="78642"/>
                    <a:pt x="353993" y="85019"/>
                  </a:cubicBezTo>
                  <a:cubicBezTo>
                    <a:pt x="351046" y="121473"/>
                    <a:pt x="360456" y="140889"/>
                    <a:pt x="369676" y="159640"/>
                  </a:cubicBezTo>
                  <a:cubicBezTo>
                    <a:pt x="380796" y="182483"/>
                    <a:pt x="391347" y="204184"/>
                    <a:pt x="372622" y="245492"/>
                  </a:cubicBezTo>
                  <a:cubicBezTo>
                    <a:pt x="355703" y="282708"/>
                    <a:pt x="308179" y="309834"/>
                    <a:pt x="306183" y="310976"/>
                  </a:cubicBezTo>
                  <a:cubicBezTo>
                    <a:pt x="304377" y="312023"/>
                    <a:pt x="302381" y="312499"/>
                    <a:pt x="300575" y="312499"/>
                  </a:cubicBezTo>
                  <a:moveTo>
                    <a:pt x="15905" y="238544"/>
                  </a:moveTo>
                  <a:cubicBezTo>
                    <a:pt x="10677" y="238544"/>
                    <a:pt x="5924" y="234928"/>
                    <a:pt x="4689" y="229598"/>
                  </a:cubicBezTo>
                  <a:cubicBezTo>
                    <a:pt x="4309" y="227123"/>
                    <a:pt x="-8048" y="170015"/>
                    <a:pt x="8966" y="132704"/>
                  </a:cubicBezTo>
                  <a:cubicBezTo>
                    <a:pt x="23984" y="99296"/>
                    <a:pt x="46415" y="86542"/>
                    <a:pt x="66185" y="75215"/>
                  </a:cubicBezTo>
                  <a:cubicBezTo>
                    <a:pt x="89662" y="61795"/>
                    <a:pt x="106581" y="52086"/>
                    <a:pt x="110003" y="10397"/>
                  </a:cubicBezTo>
                  <a:cubicBezTo>
                    <a:pt x="110478" y="4116"/>
                    <a:pt x="115991" y="-358"/>
                    <a:pt x="122359" y="23"/>
                  </a:cubicBezTo>
                  <a:cubicBezTo>
                    <a:pt x="128727" y="499"/>
                    <a:pt x="133385" y="6019"/>
                    <a:pt x="132909" y="12301"/>
                  </a:cubicBezTo>
                  <a:cubicBezTo>
                    <a:pt x="128537" y="65792"/>
                    <a:pt x="102684" y="80640"/>
                    <a:pt x="77686" y="95013"/>
                  </a:cubicBezTo>
                  <a:cubicBezTo>
                    <a:pt x="59342" y="105578"/>
                    <a:pt x="41948" y="115476"/>
                    <a:pt x="29877" y="142222"/>
                  </a:cubicBezTo>
                  <a:cubicBezTo>
                    <a:pt x="16095" y="172584"/>
                    <a:pt x="27120" y="224267"/>
                    <a:pt x="27215" y="224838"/>
                  </a:cubicBezTo>
                  <a:cubicBezTo>
                    <a:pt x="28451" y="231025"/>
                    <a:pt x="24554" y="237117"/>
                    <a:pt x="18376" y="238354"/>
                  </a:cubicBezTo>
                  <a:cubicBezTo>
                    <a:pt x="17520" y="238544"/>
                    <a:pt x="16760" y="238639"/>
                    <a:pt x="15905" y="238639"/>
                  </a:cubicBezTo>
                </a:path>
              </a:pathLst>
            </a:custGeom>
            <a:solidFill>
              <a:srgbClr val="D94864"/>
            </a:solidFill>
            <a:ln w="9505" cap="flat">
              <a:noFill/>
              <a:prstDash val="solid"/>
              <a:miter/>
            </a:ln>
          </p:spPr>
          <p:txBody>
            <a:bodyPr rtlCol="0" anchor="ctr"/>
            <a:lstStyle/>
            <a:p>
              <a:endParaRPr lang="en-GB" noProof="0"/>
            </a:p>
          </p:txBody>
        </p:sp>
        <p:sp>
          <p:nvSpPr>
            <p:cNvPr id="74" name="Freeform 73">
              <a:extLst>
                <a:ext uri="{FF2B5EF4-FFF2-40B4-BE49-F238E27FC236}">
                  <a16:creationId xmlns:a16="http://schemas.microsoft.com/office/drawing/2014/main" id="{C5AAAD69-1B75-D89D-B17F-D7FD7C86CF8D}"/>
                </a:ext>
              </a:extLst>
            </p:cNvPr>
            <p:cNvSpPr>
              <a:spLocks noChangeAspect="1"/>
            </p:cNvSpPr>
            <p:nvPr/>
          </p:nvSpPr>
          <p:spPr>
            <a:xfrm>
              <a:off x="321550" y="3963056"/>
              <a:ext cx="458526" cy="394426"/>
            </a:xfrm>
            <a:custGeom>
              <a:avLst/>
              <a:gdLst>
                <a:gd name="connsiteX0" fmla="*/ 145871 w 458526"/>
                <a:gd name="connsiteY0" fmla="*/ 67292 h 394426"/>
                <a:gd name="connsiteX1" fmla="*/ 110798 w 458526"/>
                <a:gd name="connsiteY1" fmla="*/ 49017 h 394426"/>
                <a:gd name="connsiteX2" fmla="*/ 101008 w 458526"/>
                <a:gd name="connsiteY2" fmla="*/ 7423 h 394426"/>
                <a:gd name="connsiteX3" fmla="*/ 115740 w 458526"/>
                <a:gd name="connsiteY3" fmla="*/ 761 h 394426"/>
                <a:gd name="connsiteX4" fmla="*/ 122489 w 458526"/>
                <a:gd name="connsiteY4" fmla="*/ 15418 h 394426"/>
                <a:gd name="connsiteX5" fmla="*/ 128572 w 458526"/>
                <a:gd name="connsiteY5" fmla="*/ 34740 h 394426"/>
                <a:gd name="connsiteX6" fmla="*/ 147867 w 458526"/>
                <a:gd name="connsiteY6" fmla="*/ 44448 h 394426"/>
                <a:gd name="connsiteX7" fmla="*/ 160983 w 458526"/>
                <a:gd name="connsiteY7" fmla="*/ 54062 h 394426"/>
                <a:gd name="connsiteX8" fmla="*/ 151288 w 458526"/>
                <a:gd name="connsiteY8" fmla="*/ 67006 h 394426"/>
                <a:gd name="connsiteX9" fmla="*/ 145871 w 458526"/>
                <a:gd name="connsiteY9" fmla="*/ 67387 h 394426"/>
                <a:gd name="connsiteX10" fmla="*/ 117451 w 458526"/>
                <a:gd name="connsiteY10" fmla="*/ 304481 h 394426"/>
                <a:gd name="connsiteX11" fmla="*/ 114695 w 458526"/>
                <a:gd name="connsiteY11" fmla="*/ 304100 h 394426"/>
                <a:gd name="connsiteX12" fmla="*/ 80002 w 458526"/>
                <a:gd name="connsiteY12" fmla="*/ 241376 h 394426"/>
                <a:gd name="connsiteX13" fmla="*/ 44359 w 458526"/>
                <a:gd name="connsiteY13" fmla="*/ 192549 h 394426"/>
                <a:gd name="connsiteX14" fmla="*/ 826 w 458526"/>
                <a:gd name="connsiteY14" fmla="*/ 126113 h 394426"/>
                <a:gd name="connsiteX15" fmla="*/ 14323 w 458526"/>
                <a:gd name="connsiteY15" fmla="*/ 117166 h 394426"/>
                <a:gd name="connsiteX16" fmla="*/ 23353 w 458526"/>
                <a:gd name="connsiteY16" fmla="*/ 130491 h 394426"/>
                <a:gd name="connsiteX17" fmla="*/ 50917 w 458526"/>
                <a:gd name="connsiteY17" fmla="*/ 170657 h 394426"/>
                <a:gd name="connsiteX18" fmla="*/ 102338 w 458526"/>
                <a:gd name="connsiteY18" fmla="*/ 246897 h 394426"/>
                <a:gd name="connsiteX19" fmla="*/ 120398 w 458526"/>
                <a:gd name="connsiteY19" fmla="*/ 281923 h 394426"/>
                <a:gd name="connsiteX20" fmla="*/ 128667 w 458526"/>
                <a:gd name="connsiteY20" fmla="*/ 295629 h 394426"/>
                <a:gd name="connsiteX21" fmla="*/ 117546 w 458526"/>
                <a:gd name="connsiteY21" fmla="*/ 304385 h 394426"/>
                <a:gd name="connsiteX22" fmla="*/ 141594 w 458526"/>
                <a:gd name="connsiteY22" fmla="*/ 201115 h 394426"/>
                <a:gd name="connsiteX23" fmla="*/ 137792 w 458526"/>
                <a:gd name="connsiteY23" fmla="*/ 200449 h 394426"/>
                <a:gd name="connsiteX24" fmla="*/ 130853 w 458526"/>
                <a:gd name="connsiteY24" fmla="*/ 185886 h 394426"/>
                <a:gd name="connsiteX25" fmla="*/ 92643 w 458526"/>
                <a:gd name="connsiteY25" fmla="*/ 140771 h 394426"/>
                <a:gd name="connsiteX26" fmla="*/ 59376 w 458526"/>
                <a:gd name="connsiteY26" fmla="*/ 93085 h 394426"/>
                <a:gd name="connsiteX27" fmla="*/ 76010 w 458526"/>
                <a:gd name="connsiteY27" fmla="*/ 49207 h 394426"/>
                <a:gd name="connsiteX28" fmla="*/ 92168 w 458526"/>
                <a:gd name="connsiteY28" fmla="*/ 50825 h 394426"/>
                <a:gd name="connsiteX29" fmla="*/ 90457 w 458526"/>
                <a:gd name="connsiteY29" fmla="*/ 66816 h 394426"/>
                <a:gd name="connsiteX30" fmla="*/ 82188 w 458526"/>
                <a:gd name="connsiteY30" fmla="*/ 90801 h 394426"/>
                <a:gd name="connsiteX31" fmla="*/ 103574 w 458526"/>
                <a:gd name="connsiteY31" fmla="*/ 120688 h 394426"/>
                <a:gd name="connsiteX32" fmla="*/ 152524 w 458526"/>
                <a:gd name="connsiteY32" fmla="*/ 193596 h 394426"/>
                <a:gd name="connsiteX33" fmla="*/ 141784 w 458526"/>
                <a:gd name="connsiteY33" fmla="*/ 201115 h 394426"/>
                <a:gd name="connsiteX34" fmla="*/ 378835 w 458526"/>
                <a:gd name="connsiteY34" fmla="*/ 394236 h 394426"/>
                <a:gd name="connsiteX35" fmla="*/ 370946 w 458526"/>
                <a:gd name="connsiteY35" fmla="*/ 391095 h 394426"/>
                <a:gd name="connsiteX36" fmla="*/ 370471 w 458526"/>
                <a:gd name="connsiteY36" fmla="*/ 375105 h 394426"/>
                <a:gd name="connsiteX37" fmla="*/ 361441 w 458526"/>
                <a:gd name="connsiteY37" fmla="*/ 318091 h 394426"/>
                <a:gd name="connsiteX38" fmla="*/ 333972 w 458526"/>
                <a:gd name="connsiteY38" fmla="*/ 235475 h 394426"/>
                <a:gd name="connsiteX39" fmla="*/ 348990 w 458526"/>
                <a:gd name="connsiteY39" fmla="*/ 229384 h 394426"/>
                <a:gd name="connsiteX40" fmla="*/ 355168 w 458526"/>
                <a:gd name="connsiteY40" fmla="*/ 244327 h 394426"/>
                <a:gd name="connsiteX41" fmla="*/ 378075 w 458526"/>
                <a:gd name="connsiteY41" fmla="*/ 302482 h 394426"/>
                <a:gd name="connsiteX42" fmla="*/ 387294 w 458526"/>
                <a:gd name="connsiteY42" fmla="*/ 390809 h 394426"/>
                <a:gd name="connsiteX43" fmla="*/ 378930 w 458526"/>
                <a:gd name="connsiteY43" fmla="*/ 394426 h 394426"/>
                <a:gd name="connsiteX44" fmla="*/ 446509 w 458526"/>
                <a:gd name="connsiteY44" fmla="*/ 281733 h 394426"/>
                <a:gd name="connsiteX45" fmla="*/ 443943 w 458526"/>
                <a:gd name="connsiteY45" fmla="*/ 281352 h 394426"/>
                <a:gd name="connsiteX46" fmla="*/ 435294 w 458526"/>
                <a:gd name="connsiteY46" fmla="*/ 267836 h 394426"/>
                <a:gd name="connsiteX47" fmla="*/ 429306 w 458526"/>
                <a:gd name="connsiteY47" fmla="*/ 249276 h 394426"/>
                <a:gd name="connsiteX48" fmla="*/ 414288 w 458526"/>
                <a:gd name="connsiteY48" fmla="*/ 238521 h 394426"/>
                <a:gd name="connsiteX49" fmla="*/ 351651 w 458526"/>
                <a:gd name="connsiteY49" fmla="*/ 164851 h 394426"/>
                <a:gd name="connsiteX50" fmla="*/ 360490 w 458526"/>
                <a:gd name="connsiteY50" fmla="*/ 151431 h 394426"/>
                <a:gd name="connsiteX51" fmla="*/ 374082 w 458526"/>
                <a:gd name="connsiteY51" fmla="*/ 160187 h 394426"/>
                <a:gd name="connsiteX52" fmla="*/ 416949 w 458526"/>
                <a:gd name="connsiteY52" fmla="*/ 216058 h 394426"/>
                <a:gd name="connsiteX53" fmla="*/ 448125 w 458526"/>
                <a:gd name="connsiteY53" fmla="*/ 236332 h 394426"/>
                <a:gd name="connsiteX54" fmla="*/ 457725 w 458526"/>
                <a:gd name="connsiteY54" fmla="*/ 272976 h 394426"/>
                <a:gd name="connsiteX55" fmla="*/ 446605 w 458526"/>
                <a:gd name="connsiteY55" fmla="*/ 281828 h 394426"/>
                <a:gd name="connsiteX56" fmla="*/ 270004 w 458526"/>
                <a:gd name="connsiteY56" fmla="*/ 188647 h 394426"/>
                <a:gd name="connsiteX57" fmla="*/ 261165 w 458526"/>
                <a:gd name="connsiteY57" fmla="*/ 184554 h 394426"/>
                <a:gd name="connsiteX58" fmla="*/ 256317 w 458526"/>
                <a:gd name="connsiteY58" fmla="*/ 141722 h 394426"/>
                <a:gd name="connsiteX59" fmla="*/ 287208 w 458526"/>
                <a:gd name="connsiteY59" fmla="*/ 118213 h 394426"/>
                <a:gd name="connsiteX60" fmla="*/ 323802 w 458526"/>
                <a:gd name="connsiteY60" fmla="*/ 87850 h 394426"/>
                <a:gd name="connsiteX61" fmla="*/ 336063 w 458526"/>
                <a:gd name="connsiteY61" fmla="*/ 77286 h 394426"/>
                <a:gd name="connsiteX62" fmla="*/ 346708 w 458526"/>
                <a:gd name="connsiteY62" fmla="*/ 89373 h 394426"/>
                <a:gd name="connsiteX63" fmla="*/ 289394 w 458526"/>
                <a:gd name="connsiteY63" fmla="*/ 140771 h 394426"/>
                <a:gd name="connsiteX64" fmla="*/ 277513 w 458526"/>
                <a:gd name="connsiteY64" fmla="*/ 150289 h 394426"/>
                <a:gd name="connsiteX65" fmla="*/ 278749 w 458526"/>
                <a:gd name="connsiteY65" fmla="*/ 169896 h 394426"/>
                <a:gd name="connsiteX66" fmla="*/ 277418 w 458526"/>
                <a:gd name="connsiteY66" fmla="*/ 185886 h 394426"/>
                <a:gd name="connsiteX67" fmla="*/ 270099 w 458526"/>
                <a:gd name="connsiteY67" fmla="*/ 188551 h 3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8526" h="394426">
                  <a:moveTo>
                    <a:pt x="145871" y="67292"/>
                  </a:moveTo>
                  <a:cubicBezTo>
                    <a:pt x="133134" y="67292"/>
                    <a:pt x="120398" y="60724"/>
                    <a:pt x="110798" y="49017"/>
                  </a:cubicBezTo>
                  <a:cubicBezTo>
                    <a:pt x="100057" y="35787"/>
                    <a:pt x="96255" y="19892"/>
                    <a:pt x="101008" y="7423"/>
                  </a:cubicBezTo>
                  <a:cubicBezTo>
                    <a:pt x="103099" y="1522"/>
                    <a:pt x="109847" y="-1524"/>
                    <a:pt x="115740" y="761"/>
                  </a:cubicBezTo>
                  <a:cubicBezTo>
                    <a:pt x="121728" y="2950"/>
                    <a:pt x="124675" y="9517"/>
                    <a:pt x="122489" y="15418"/>
                  </a:cubicBezTo>
                  <a:cubicBezTo>
                    <a:pt x="120683" y="20082"/>
                    <a:pt x="123249" y="28268"/>
                    <a:pt x="128572" y="34740"/>
                  </a:cubicBezTo>
                  <a:cubicBezTo>
                    <a:pt x="133039" y="40165"/>
                    <a:pt x="140263" y="45495"/>
                    <a:pt x="147867" y="44448"/>
                  </a:cubicBezTo>
                  <a:cubicBezTo>
                    <a:pt x="154330" y="43687"/>
                    <a:pt x="160033" y="47780"/>
                    <a:pt x="160983" y="54062"/>
                  </a:cubicBezTo>
                  <a:cubicBezTo>
                    <a:pt x="161934" y="60248"/>
                    <a:pt x="157657" y="66054"/>
                    <a:pt x="151288" y="67006"/>
                  </a:cubicBezTo>
                  <a:cubicBezTo>
                    <a:pt x="149483" y="67292"/>
                    <a:pt x="147677" y="67387"/>
                    <a:pt x="145871" y="67387"/>
                  </a:cubicBezTo>
                  <a:moveTo>
                    <a:pt x="117451" y="304481"/>
                  </a:moveTo>
                  <a:cubicBezTo>
                    <a:pt x="116501" y="304481"/>
                    <a:pt x="115645" y="304290"/>
                    <a:pt x="114695" y="304100"/>
                  </a:cubicBezTo>
                  <a:cubicBezTo>
                    <a:pt x="88842" y="297628"/>
                    <a:pt x="73063" y="268978"/>
                    <a:pt x="80002" y="241376"/>
                  </a:cubicBezTo>
                  <a:cubicBezTo>
                    <a:pt x="83804" y="226243"/>
                    <a:pt x="56050" y="195975"/>
                    <a:pt x="44359" y="192549"/>
                  </a:cubicBezTo>
                  <a:cubicBezTo>
                    <a:pt x="12708" y="183507"/>
                    <a:pt x="-4021" y="150194"/>
                    <a:pt x="826" y="126113"/>
                  </a:cubicBezTo>
                  <a:cubicBezTo>
                    <a:pt x="2062" y="119926"/>
                    <a:pt x="8050" y="115929"/>
                    <a:pt x="14323" y="117166"/>
                  </a:cubicBezTo>
                  <a:cubicBezTo>
                    <a:pt x="20597" y="118403"/>
                    <a:pt x="24494" y="124400"/>
                    <a:pt x="23353" y="130491"/>
                  </a:cubicBezTo>
                  <a:cubicBezTo>
                    <a:pt x="21167" y="141151"/>
                    <a:pt x="28771" y="164280"/>
                    <a:pt x="50917" y="170657"/>
                  </a:cubicBezTo>
                  <a:cubicBezTo>
                    <a:pt x="72018" y="176844"/>
                    <a:pt x="109942" y="216725"/>
                    <a:pt x="102338" y="246897"/>
                  </a:cubicBezTo>
                  <a:cubicBezTo>
                    <a:pt x="98061" y="263744"/>
                    <a:pt x="108422" y="279068"/>
                    <a:pt x="120398" y="281923"/>
                  </a:cubicBezTo>
                  <a:cubicBezTo>
                    <a:pt x="126576" y="283446"/>
                    <a:pt x="130283" y="289633"/>
                    <a:pt x="128667" y="295629"/>
                  </a:cubicBezTo>
                  <a:cubicBezTo>
                    <a:pt x="127431" y="300864"/>
                    <a:pt x="122679" y="304385"/>
                    <a:pt x="117546" y="304385"/>
                  </a:cubicBezTo>
                  <a:moveTo>
                    <a:pt x="141594" y="201115"/>
                  </a:moveTo>
                  <a:cubicBezTo>
                    <a:pt x="140263" y="201115"/>
                    <a:pt x="138932" y="200830"/>
                    <a:pt x="137792" y="200449"/>
                  </a:cubicBezTo>
                  <a:cubicBezTo>
                    <a:pt x="131804" y="198355"/>
                    <a:pt x="128762" y="191787"/>
                    <a:pt x="130853" y="185886"/>
                  </a:cubicBezTo>
                  <a:cubicBezTo>
                    <a:pt x="136556" y="170182"/>
                    <a:pt x="126956" y="158855"/>
                    <a:pt x="92643" y="140771"/>
                  </a:cubicBezTo>
                  <a:cubicBezTo>
                    <a:pt x="73444" y="130587"/>
                    <a:pt x="61372" y="113168"/>
                    <a:pt x="59376" y="93085"/>
                  </a:cubicBezTo>
                  <a:cubicBezTo>
                    <a:pt x="57666" y="75667"/>
                    <a:pt x="64034" y="58821"/>
                    <a:pt x="76010" y="49207"/>
                  </a:cubicBezTo>
                  <a:cubicBezTo>
                    <a:pt x="80952" y="45305"/>
                    <a:pt x="88176" y="45971"/>
                    <a:pt x="92168" y="50825"/>
                  </a:cubicBezTo>
                  <a:cubicBezTo>
                    <a:pt x="96065" y="55680"/>
                    <a:pt x="95400" y="62913"/>
                    <a:pt x="90457" y="66816"/>
                  </a:cubicBezTo>
                  <a:cubicBezTo>
                    <a:pt x="84469" y="71575"/>
                    <a:pt x="81333" y="80997"/>
                    <a:pt x="82188" y="90801"/>
                  </a:cubicBezTo>
                  <a:cubicBezTo>
                    <a:pt x="82949" y="98130"/>
                    <a:pt x="86750" y="111741"/>
                    <a:pt x="103574" y="120688"/>
                  </a:cubicBezTo>
                  <a:cubicBezTo>
                    <a:pt x="125720" y="132300"/>
                    <a:pt x="166876" y="154191"/>
                    <a:pt x="152524" y="193596"/>
                  </a:cubicBezTo>
                  <a:cubicBezTo>
                    <a:pt x="150813" y="198260"/>
                    <a:pt x="146346" y="201115"/>
                    <a:pt x="141784" y="201115"/>
                  </a:cubicBezTo>
                  <a:moveTo>
                    <a:pt x="378835" y="394236"/>
                  </a:moveTo>
                  <a:cubicBezTo>
                    <a:pt x="375983" y="394236"/>
                    <a:pt x="373227" y="393189"/>
                    <a:pt x="370946" y="391095"/>
                  </a:cubicBezTo>
                  <a:cubicBezTo>
                    <a:pt x="366384" y="386812"/>
                    <a:pt x="366193" y="379578"/>
                    <a:pt x="370471" y="375105"/>
                  </a:cubicBezTo>
                  <a:cubicBezTo>
                    <a:pt x="386154" y="358734"/>
                    <a:pt x="376744" y="334082"/>
                    <a:pt x="361441" y="318091"/>
                  </a:cubicBezTo>
                  <a:cubicBezTo>
                    <a:pt x="347279" y="303243"/>
                    <a:pt x="321996" y="263648"/>
                    <a:pt x="333972" y="235475"/>
                  </a:cubicBezTo>
                  <a:cubicBezTo>
                    <a:pt x="336348" y="229764"/>
                    <a:pt x="343097" y="227004"/>
                    <a:pt x="348990" y="229384"/>
                  </a:cubicBezTo>
                  <a:cubicBezTo>
                    <a:pt x="354788" y="231858"/>
                    <a:pt x="357639" y="238426"/>
                    <a:pt x="355168" y="244327"/>
                  </a:cubicBezTo>
                  <a:cubicBezTo>
                    <a:pt x="348990" y="258699"/>
                    <a:pt x="364673" y="288490"/>
                    <a:pt x="378075" y="302482"/>
                  </a:cubicBezTo>
                  <a:cubicBezTo>
                    <a:pt x="405639" y="331226"/>
                    <a:pt x="409441" y="367585"/>
                    <a:pt x="387294" y="390809"/>
                  </a:cubicBezTo>
                  <a:cubicBezTo>
                    <a:pt x="385013" y="393189"/>
                    <a:pt x="381972" y="394426"/>
                    <a:pt x="378930" y="394426"/>
                  </a:cubicBezTo>
                  <a:moveTo>
                    <a:pt x="446509" y="281733"/>
                  </a:moveTo>
                  <a:cubicBezTo>
                    <a:pt x="445654" y="281733"/>
                    <a:pt x="444799" y="281733"/>
                    <a:pt x="443943" y="281352"/>
                  </a:cubicBezTo>
                  <a:cubicBezTo>
                    <a:pt x="437765" y="280019"/>
                    <a:pt x="433963" y="273928"/>
                    <a:pt x="435294" y="267836"/>
                  </a:cubicBezTo>
                  <a:cubicBezTo>
                    <a:pt x="436149" y="264124"/>
                    <a:pt x="434343" y="256320"/>
                    <a:pt x="429306" y="249276"/>
                  </a:cubicBezTo>
                  <a:cubicBezTo>
                    <a:pt x="424933" y="243089"/>
                    <a:pt x="419326" y="239092"/>
                    <a:pt x="414288" y="238521"/>
                  </a:cubicBezTo>
                  <a:cubicBezTo>
                    <a:pt x="386914" y="235380"/>
                    <a:pt x="356498" y="187599"/>
                    <a:pt x="351651" y="164851"/>
                  </a:cubicBezTo>
                  <a:cubicBezTo>
                    <a:pt x="350415" y="158665"/>
                    <a:pt x="354312" y="152668"/>
                    <a:pt x="360490" y="151431"/>
                  </a:cubicBezTo>
                  <a:cubicBezTo>
                    <a:pt x="366764" y="150194"/>
                    <a:pt x="372847" y="154096"/>
                    <a:pt x="374082" y="160187"/>
                  </a:cubicBezTo>
                  <a:cubicBezTo>
                    <a:pt x="378360" y="180175"/>
                    <a:pt x="404783" y="214631"/>
                    <a:pt x="416949" y="216058"/>
                  </a:cubicBezTo>
                  <a:cubicBezTo>
                    <a:pt x="428735" y="217391"/>
                    <a:pt x="439761" y="224625"/>
                    <a:pt x="448125" y="236332"/>
                  </a:cubicBezTo>
                  <a:cubicBezTo>
                    <a:pt x="456585" y="248134"/>
                    <a:pt x="460292" y="262221"/>
                    <a:pt x="457725" y="272976"/>
                  </a:cubicBezTo>
                  <a:cubicBezTo>
                    <a:pt x="456490" y="278306"/>
                    <a:pt x="451832" y="281828"/>
                    <a:pt x="446605" y="281828"/>
                  </a:cubicBezTo>
                  <a:moveTo>
                    <a:pt x="270004" y="188647"/>
                  </a:moveTo>
                  <a:cubicBezTo>
                    <a:pt x="266678" y="188647"/>
                    <a:pt x="263446" y="187219"/>
                    <a:pt x="261165" y="184554"/>
                  </a:cubicBezTo>
                  <a:cubicBezTo>
                    <a:pt x="252230" y="173893"/>
                    <a:pt x="250234" y="156380"/>
                    <a:pt x="256317" y="141722"/>
                  </a:cubicBezTo>
                  <a:cubicBezTo>
                    <a:pt x="261925" y="128112"/>
                    <a:pt x="273141" y="119641"/>
                    <a:pt x="287208" y="118213"/>
                  </a:cubicBezTo>
                  <a:cubicBezTo>
                    <a:pt x="306408" y="116404"/>
                    <a:pt x="323136" y="98606"/>
                    <a:pt x="323802" y="87850"/>
                  </a:cubicBezTo>
                  <a:cubicBezTo>
                    <a:pt x="324182" y="81569"/>
                    <a:pt x="329790" y="76714"/>
                    <a:pt x="336063" y="77286"/>
                  </a:cubicBezTo>
                  <a:cubicBezTo>
                    <a:pt x="342431" y="77761"/>
                    <a:pt x="347089" y="83091"/>
                    <a:pt x="346708" y="89373"/>
                  </a:cubicBezTo>
                  <a:cubicBezTo>
                    <a:pt x="345188" y="113168"/>
                    <a:pt x="317148" y="138106"/>
                    <a:pt x="289394" y="140771"/>
                  </a:cubicBezTo>
                  <a:cubicBezTo>
                    <a:pt x="283881" y="141247"/>
                    <a:pt x="279889" y="144483"/>
                    <a:pt x="277513" y="150289"/>
                  </a:cubicBezTo>
                  <a:cubicBezTo>
                    <a:pt x="274376" y="157808"/>
                    <a:pt x="275707" y="166279"/>
                    <a:pt x="278749" y="169896"/>
                  </a:cubicBezTo>
                  <a:cubicBezTo>
                    <a:pt x="282836" y="174655"/>
                    <a:pt x="282170" y="181889"/>
                    <a:pt x="277418" y="185886"/>
                  </a:cubicBezTo>
                  <a:cubicBezTo>
                    <a:pt x="275232" y="187695"/>
                    <a:pt x="272666" y="188551"/>
                    <a:pt x="270099" y="188551"/>
                  </a:cubicBezTo>
                </a:path>
              </a:pathLst>
            </a:custGeom>
            <a:solidFill>
              <a:srgbClr val="D94864"/>
            </a:solidFill>
            <a:ln w="9505" cap="flat">
              <a:noFill/>
              <a:prstDash val="solid"/>
              <a:miter/>
            </a:ln>
          </p:spPr>
          <p:txBody>
            <a:bodyPr rtlCol="0" anchor="ctr"/>
            <a:lstStyle/>
            <a:p>
              <a:endParaRPr lang="en-GB" noProof="0"/>
            </a:p>
          </p:txBody>
        </p:sp>
        <p:sp>
          <p:nvSpPr>
            <p:cNvPr id="75" name="Freeform 74">
              <a:extLst>
                <a:ext uri="{FF2B5EF4-FFF2-40B4-BE49-F238E27FC236}">
                  <a16:creationId xmlns:a16="http://schemas.microsoft.com/office/drawing/2014/main" id="{002FA200-72C7-78C7-5DB0-796AF0DF03F6}"/>
                </a:ext>
              </a:extLst>
            </p:cNvPr>
            <p:cNvSpPr>
              <a:spLocks noChangeAspect="1"/>
            </p:cNvSpPr>
            <p:nvPr/>
          </p:nvSpPr>
          <p:spPr>
            <a:xfrm>
              <a:off x="408116" y="3983957"/>
              <a:ext cx="397756" cy="346113"/>
            </a:xfrm>
            <a:custGeom>
              <a:avLst/>
              <a:gdLst>
                <a:gd name="connsiteX0" fmla="*/ 386272 w 397756"/>
                <a:gd name="connsiteY0" fmla="*/ 62001 h 346113"/>
                <a:gd name="connsiteX1" fmla="*/ 375627 w 397756"/>
                <a:gd name="connsiteY1" fmla="*/ 54957 h 346113"/>
                <a:gd name="connsiteX2" fmla="*/ 347587 w 397756"/>
                <a:gd name="connsiteY2" fmla="*/ 22977 h 346113"/>
                <a:gd name="connsiteX3" fmla="*/ 329053 w 397756"/>
                <a:gd name="connsiteY3" fmla="*/ 34589 h 346113"/>
                <a:gd name="connsiteX4" fmla="*/ 249212 w 397756"/>
                <a:gd name="connsiteY4" fmla="*/ 54957 h 346113"/>
                <a:gd name="connsiteX5" fmla="*/ 239612 w 397756"/>
                <a:gd name="connsiteY5" fmla="*/ 41918 h 346113"/>
                <a:gd name="connsiteX6" fmla="*/ 252824 w 397756"/>
                <a:gd name="connsiteY6" fmla="*/ 32495 h 346113"/>
                <a:gd name="connsiteX7" fmla="*/ 310518 w 397756"/>
                <a:gd name="connsiteY7" fmla="*/ 21073 h 346113"/>
                <a:gd name="connsiteX8" fmla="*/ 350344 w 397756"/>
                <a:gd name="connsiteY8" fmla="*/ 229 h 346113"/>
                <a:gd name="connsiteX9" fmla="*/ 396917 w 397756"/>
                <a:gd name="connsiteY9" fmla="*/ 46105 h 346113"/>
                <a:gd name="connsiteX10" fmla="*/ 390644 w 397756"/>
                <a:gd name="connsiteY10" fmla="*/ 60954 h 346113"/>
                <a:gd name="connsiteX11" fmla="*/ 386272 w 397756"/>
                <a:gd name="connsiteY11" fmla="*/ 61810 h 346113"/>
                <a:gd name="connsiteX12" fmla="*/ 359943 w 397756"/>
                <a:gd name="connsiteY12" fmla="*/ 346018 h 346113"/>
                <a:gd name="connsiteX13" fmla="*/ 352245 w 397756"/>
                <a:gd name="connsiteY13" fmla="*/ 343068 h 346113"/>
                <a:gd name="connsiteX14" fmla="*/ 351389 w 397756"/>
                <a:gd name="connsiteY14" fmla="*/ 327078 h 346113"/>
                <a:gd name="connsiteX15" fmla="*/ 351959 w 397756"/>
                <a:gd name="connsiteY15" fmla="*/ 315085 h 346113"/>
                <a:gd name="connsiteX16" fmla="*/ 335991 w 397756"/>
                <a:gd name="connsiteY16" fmla="*/ 297857 h 346113"/>
                <a:gd name="connsiteX17" fmla="*/ 311944 w 397756"/>
                <a:gd name="connsiteY17" fmla="*/ 299666 h 346113"/>
                <a:gd name="connsiteX18" fmla="*/ 278012 w 397756"/>
                <a:gd name="connsiteY18" fmla="*/ 299380 h 346113"/>
                <a:gd name="connsiteX19" fmla="*/ 272879 w 397756"/>
                <a:gd name="connsiteY19" fmla="*/ 284151 h 346113"/>
                <a:gd name="connsiteX20" fmla="*/ 288277 w 397756"/>
                <a:gd name="connsiteY20" fmla="*/ 279011 h 346113"/>
                <a:gd name="connsiteX21" fmla="*/ 306336 w 397756"/>
                <a:gd name="connsiteY21" fmla="*/ 277679 h 346113"/>
                <a:gd name="connsiteX22" fmla="*/ 342645 w 397756"/>
                <a:gd name="connsiteY22" fmla="*/ 276156 h 346113"/>
                <a:gd name="connsiteX23" fmla="*/ 374106 w 397756"/>
                <a:gd name="connsiteY23" fmla="*/ 308993 h 346113"/>
                <a:gd name="connsiteX24" fmla="*/ 368498 w 397756"/>
                <a:gd name="connsiteY24" fmla="*/ 342401 h 346113"/>
                <a:gd name="connsiteX25" fmla="*/ 360039 w 397756"/>
                <a:gd name="connsiteY25" fmla="*/ 346114 h 346113"/>
                <a:gd name="connsiteX26" fmla="*/ 19574 w 397756"/>
                <a:gd name="connsiteY26" fmla="*/ 123011 h 346113"/>
                <a:gd name="connsiteX27" fmla="*/ 6268 w 397756"/>
                <a:gd name="connsiteY27" fmla="*/ 119965 h 346113"/>
                <a:gd name="connsiteX28" fmla="*/ 1230 w 397756"/>
                <a:gd name="connsiteY28" fmla="*/ 104736 h 346113"/>
                <a:gd name="connsiteX29" fmla="*/ 16533 w 397756"/>
                <a:gd name="connsiteY29" fmla="*/ 99692 h 346113"/>
                <a:gd name="connsiteX30" fmla="*/ 40105 w 397756"/>
                <a:gd name="connsiteY30" fmla="*/ 92173 h 346113"/>
                <a:gd name="connsiteX31" fmla="*/ 84588 w 397756"/>
                <a:gd name="connsiteY31" fmla="*/ 83416 h 346113"/>
                <a:gd name="connsiteX32" fmla="*/ 90766 w 397756"/>
                <a:gd name="connsiteY32" fmla="*/ 98264 h 346113"/>
                <a:gd name="connsiteX33" fmla="*/ 75748 w 397756"/>
                <a:gd name="connsiteY33" fmla="*/ 104356 h 346113"/>
                <a:gd name="connsiteX34" fmla="*/ 51130 w 397756"/>
                <a:gd name="connsiteY34" fmla="*/ 112256 h 346113"/>
                <a:gd name="connsiteX35" fmla="*/ 19574 w 397756"/>
                <a:gd name="connsiteY35" fmla="*/ 123106 h 3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7756" h="346113">
                  <a:moveTo>
                    <a:pt x="386272" y="62001"/>
                  </a:moveTo>
                  <a:cubicBezTo>
                    <a:pt x="381710" y="62001"/>
                    <a:pt x="377432" y="59335"/>
                    <a:pt x="375627" y="54957"/>
                  </a:cubicBezTo>
                  <a:cubicBezTo>
                    <a:pt x="367928" y="36397"/>
                    <a:pt x="357187" y="24119"/>
                    <a:pt x="347587" y="22977"/>
                  </a:cubicBezTo>
                  <a:cubicBezTo>
                    <a:pt x="339793" y="22120"/>
                    <a:pt x="333330" y="28783"/>
                    <a:pt x="329053" y="34589"/>
                  </a:cubicBezTo>
                  <a:cubicBezTo>
                    <a:pt x="311754" y="57908"/>
                    <a:pt x="269267" y="58098"/>
                    <a:pt x="249212" y="54957"/>
                  </a:cubicBezTo>
                  <a:cubicBezTo>
                    <a:pt x="242939" y="53910"/>
                    <a:pt x="238661" y="48104"/>
                    <a:pt x="239612" y="41918"/>
                  </a:cubicBezTo>
                  <a:cubicBezTo>
                    <a:pt x="240657" y="35731"/>
                    <a:pt x="246550" y="31448"/>
                    <a:pt x="252824" y="32495"/>
                  </a:cubicBezTo>
                  <a:cubicBezTo>
                    <a:pt x="273924" y="35731"/>
                    <a:pt x="302154" y="32495"/>
                    <a:pt x="310518" y="21073"/>
                  </a:cubicBezTo>
                  <a:cubicBezTo>
                    <a:pt x="324871" y="1656"/>
                    <a:pt x="339983" y="-913"/>
                    <a:pt x="350344" y="229"/>
                  </a:cubicBezTo>
                  <a:cubicBezTo>
                    <a:pt x="368688" y="2418"/>
                    <a:pt x="385702" y="19169"/>
                    <a:pt x="396917" y="46105"/>
                  </a:cubicBezTo>
                  <a:cubicBezTo>
                    <a:pt x="399294" y="51911"/>
                    <a:pt x="396442" y="58479"/>
                    <a:pt x="390644" y="60954"/>
                  </a:cubicBezTo>
                  <a:cubicBezTo>
                    <a:pt x="389218" y="61525"/>
                    <a:pt x="387698" y="61810"/>
                    <a:pt x="386272" y="61810"/>
                  </a:cubicBezTo>
                  <a:moveTo>
                    <a:pt x="359943" y="346018"/>
                  </a:moveTo>
                  <a:cubicBezTo>
                    <a:pt x="357187" y="346018"/>
                    <a:pt x="354431" y="345066"/>
                    <a:pt x="352245" y="343068"/>
                  </a:cubicBezTo>
                  <a:cubicBezTo>
                    <a:pt x="347587" y="338880"/>
                    <a:pt x="347207" y="331741"/>
                    <a:pt x="351389" y="327078"/>
                  </a:cubicBezTo>
                  <a:cubicBezTo>
                    <a:pt x="352815" y="325459"/>
                    <a:pt x="353575" y="320700"/>
                    <a:pt x="351959" y="315085"/>
                  </a:cubicBezTo>
                  <a:cubicBezTo>
                    <a:pt x="350058" y="308517"/>
                    <a:pt x="344831" y="300427"/>
                    <a:pt x="335991" y="297857"/>
                  </a:cubicBezTo>
                  <a:cubicBezTo>
                    <a:pt x="328197" y="295478"/>
                    <a:pt x="320308" y="297476"/>
                    <a:pt x="311944" y="299666"/>
                  </a:cubicBezTo>
                  <a:cubicBezTo>
                    <a:pt x="301584" y="302235"/>
                    <a:pt x="289893" y="305281"/>
                    <a:pt x="278012" y="299380"/>
                  </a:cubicBezTo>
                  <a:cubicBezTo>
                    <a:pt x="272404" y="296525"/>
                    <a:pt x="270027" y="289672"/>
                    <a:pt x="272879" y="284151"/>
                  </a:cubicBezTo>
                  <a:cubicBezTo>
                    <a:pt x="275825" y="278536"/>
                    <a:pt x="282574" y="276156"/>
                    <a:pt x="288277" y="279011"/>
                  </a:cubicBezTo>
                  <a:cubicBezTo>
                    <a:pt x="292269" y="281010"/>
                    <a:pt x="297687" y="279773"/>
                    <a:pt x="306336" y="277679"/>
                  </a:cubicBezTo>
                  <a:cubicBezTo>
                    <a:pt x="316221" y="275109"/>
                    <a:pt x="328768" y="271968"/>
                    <a:pt x="342645" y="276156"/>
                  </a:cubicBezTo>
                  <a:cubicBezTo>
                    <a:pt x="357757" y="280630"/>
                    <a:pt x="369638" y="292908"/>
                    <a:pt x="374106" y="308993"/>
                  </a:cubicBezTo>
                  <a:cubicBezTo>
                    <a:pt x="377813" y="321938"/>
                    <a:pt x="375627" y="334406"/>
                    <a:pt x="368498" y="342401"/>
                  </a:cubicBezTo>
                  <a:cubicBezTo>
                    <a:pt x="366312" y="344781"/>
                    <a:pt x="363080" y="346114"/>
                    <a:pt x="360039" y="346114"/>
                  </a:cubicBezTo>
                  <a:moveTo>
                    <a:pt x="19574" y="123011"/>
                  </a:moveTo>
                  <a:cubicBezTo>
                    <a:pt x="15202" y="123011"/>
                    <a:pt x="10735" y="122059"/>
                    <a:pt x="6268" y="119965"/>
                  </a:cubicBezTo>
                  <a:cubicBezTo>
                    <a:pt x="660" y="117110"/>
                    <a:pt x="-1621" y="110352"/>
                    <a:pt x="1230" y="104736"/>
                  </a:cubicBezTo>
                  <a:cubicBezTo>
                    <a:pt x="4081" y="99121"/>
                    <a:pt x="10925" y="96741"/>
                    <a:pt x="16533" y="99692"/>
                  </a:cubicBezTo>
                  <a:cubicBezTo>
                    <a:pt x="21570" y="102262"/>
                    <a:pt x="30980" y="97122"/>
                    <a:pt x="40105" y="92173"/>
                  </a:cubicBezTo>
                  <a:cubicBezTo>
                    <a:pt x="53507" y="84939"/>
                    <a:pt x="68714" y="76753"/>
                    <a:pt x="84588" y="83416"/>
                  </a:cubicBezTo>
                  <a:cubicBezTo>
                    <a:pt x="90386" y="85796"/>
                    <a:pt x="93142" y="92458"/>
                    <a:pt x="90766" y="98264"/>
                  </a:cubicBezTo>
                  <a:cubicBezTo>
                    <a:pt x="88295" y="104070"/>
                    <a:pt x="81641" y="106830"/>
                    <a:pt x="75748" y="104356"/>
                  </a:cubicBezTo>
                  <a:cubicBezTo>
                    <a:pt x="70045" y="101976"/>
                    <a:pt x="60445" y="107211"/>
                    <a:pt x="51130" y="112256"/>
                  </a:cubicBezTo>
                  <a:cubicBezTo>
                    <a:pt x="41816" y="117205"/>
                    <a:pt x="30885" y="123106"/>
                    <a:pt x="19574" y="123106"/>
                  </a:cubicBezTo>
                </a:path>
              </a:pathLst>
            </a:custGeom>
            <a:solidFill>
              <a:srgbClr val="D94864"/>
            </a:solidFill>
            <a:ln w="9505" cap="flat">
              <a:noFill/>
              <a:prstDash val="solid"/>
              <a:miter/>
            </a:ln>
          </p:spPr>
          <p:txBody>
            <a:bodyPr rtlCol="0" anchor="ctr"/>
            <a:lstStyle/>
            <a:p>
              <a:endParaRPr lang="en-GB" noProof="0"/>
            </a:p>
          </p:txBody>
        </p:sp>
      </p:grpSp>
      <p:grpSp>
        <p:nvGrpSpPr>
          <p:cNvPr id="108" name="Group 107">
            <a:extLst>
              <a:ext uri="{FF2B5EF4-FFF2-40B4-BE49-F238E27FC236}">
                <a16:creationId xmlns:a16="http://schemas.microsoft.com/office/drawing/2014/main" id="{2C0C53B8-EEED-C1AD-CE4D-4207C6213D40}"/>
              </a:ext>
            </a:extLst>
          </p:cNvPr>
          <p:cNvGrpSpPr/>
          <p:nvPr/>
        </p:nvGrpSpPr>
        <p:grpSpPr>
          <a:xfrm>
            <a:off x="4746157" y="846977"/>
            <a:ext cx="189037" cy="188231"/>
            <a:chOff x="5958447" y="3186416"/>
            <a:chExt cx="694221" cy="691263"/>
          </a:xfrm>
        </p:grpSpPr>
        <p:sp>
          <p:nvSpPr>
            <p:cNvPr id="80" name="Freeform 79">
              <a:extLst>
                <a:ext uri="{FF2B5EF4-FFF2-40B4-BE49-F238E27FC236}">
                  <a16:creationId xmlns:a16="http://schemas.microsoft.com/office/drawing/2014/main" id="{6CD9E5E1-083F-EA99-A4FA-96CF0E6EFE7C}"/>
                </a:ext>
              </a:extLst>
            </p:cNvPr>
            <p:cNvSpPr/>
            <p:nvPr/>
          </p:nvSpPr>
          <p:spPr>
            <a:xfrm>
              <a:off x="6074233" y="3595835"/>
              <a:ext cx="64728" cy="54173"/>
            </a:xfrm>
            <a:custGeom>
              <a:avLst/>
              <a:gdLst>
                <a:gd name="connsiteX0" fmla="*/ 0 w 64728"/>
                <a:gd name="connsiteY0" fmla="*/ 14102 h 54173"/>
                <a:gd name="connsiteX1" fmla="*/ 0 w 64728"/>
                <a:gd name="connsiteY1" fmla="*/ 54173 h 54173"/>
                <a:gd name="connsiteX2" fmla="*/ 64728 w 64728"/>
                <a:gd name="connsiteY2" fmla="*/ 53316 h 54173"/>
                <a:gd name="connsiteX3" fmla="*/ 63017 w 64728"/>
                <a:gd name="connsiteY3" fmla="*/ 587 h 54173"/>
                <a:gd name="connsiteX4" fmla="*/ 0 w 64728"/>
                <a:gd name="connsiteY4" fmla="*/ 14102 h 54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28" h="54173">
                  <a:moveTo>
                    <a:pt x="0" y="14102"/>
                  </a:moveTo>
                  <a:lnTo>
                    <a:pt x="0" y="54173"/>
                  </a:lnTo>
                  <a:cubicBezTo>
                    <a:pt x="26709" y="47035"/>
                    <a:pt x="51516" y="50366"/>
                    <a:pt x="64728" y="53316"/>
                  </a:cubicBezTo>
                  <a:lnTo>
                    <a:pt x="63017" y="587"/>
                  </a:lnTo>
                  <a:cubicBezTo>
                    <a:pt x="38685" y="-1222"/>
                    <a:pt x="17489" y="587"/>
                    <a:pt x="0" y="14102"/>
                  </a:cubicBezTo>
                </a:path>
              </a:pathLst>
            </a:custGeom>
            <a:solidFill>
              <a:srgbClr val="EF5282"/>
            </a:solidFill>
            <a:ln w="9505" cap="flat">
              <a:noFill/>
              <a:prstDash val="solid"/>
              <a:miter/>
            </a:ln>
          </p:spPr>
          <p:txBody>
            <a:bodyPr rtlCol="0" anchor="ctr"/>
            <a:lstStyle/>
            <a:p>
              <a:endParaRPr lang="en-GB" noProof="0"/>
            </a:p>
          </p:txBody>
        </p:sp>
        <p:sp>
          <p:nvSpPr>
            <p:cNvPr id="81" name="Freeform 80">
              <a:extLst>
                <a:ext uri="{FF2B5EF4-FFF2-40B4-BE49-F238E27FC236}">
                  <a16:creationId xmlns:a16="http://schemas.microsoft.com/office/drawing/2014/main" id="{A932E960-D541-5BBE-AEE3-1C2264B460C6}"/>
                </a:ext>
              </a:extLst>
            </p:cNvPr>
            <p:cNvSpPr/>
            <p:nvPr/>
          </p:nvSpPr>
          <p:spPr>
            <a:xfrm>
              <a:off x="6334857" y="3287467"/>
              <a:ext cx="91911" cy="90801"/>
            </a:xfrm>
            <a:custGeom>
              <a:avLst/>
              <a:gdLst>
                <a:gd name="connsiteX0" fmla="*/ 50756 w 91911"/>
                <a:gd name="connsiteY0" fmla="*/ 95 h 90801"/>
                <a:gd name="connsiteX1" fmla="*/ 0 w 91911"/>
                <a:gd name="connsiteY1" fmla="*/ 54158 h 90801"/>
                <a:gd name="connsiteX2" fmla="*/ 57885 w 91911"/>
                <a:gd name="connsiteY2" fmla="*/ 90802 h 90801"/>
                <a:gd name="connsiteX3" fmla="*/ 91912 w 91911"/>
                <a:gd name="connsiteY3" fmla="*/ 2189 h 90801"/>
                <a:gd name="connsiteX4" fmla="*/ 50661 w 91911"/>
                <a:gd name="connsiteY4" fmla="*/ 0 h 9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1" h="90801">
                  <a:moveTo>
                    <a:pt x="50756" y="95"/>
                  </a:moveTo>
                  <a:cubicBezTo>
                    <a:pt x="43627" y="30363"/>
                    <a:pt x="23097" y="45972"/>
                    <a:pt x="0" y="54158"/>
                  </a:cubicBezTo>
                  <a:lnTo>
                    <a:pt x="57885" y="90802"/>
                  </a:lnTo>
                  <a:cubicBezTo>
                    <a:pt x="93528" y="75002"/>
                    <a:pt x="90011" y="21320"/>
                    <a:pt x="91912" y="2189"/>
                  </a:cubicBezTo>
                  <a:lnTo>
                    <a:pt x="50661" y="0"/>
                  </a:lnTo>
                  <a:close/>
                </a:path>
              </a:pathLst>
            </a:custGeom>
            <a:solidFill>
              <a:srgbClr val="EF5282"/>
            </a:solidFill>
            <a:ln w="9505" cap="flat">
              <a:noFill/>
              <a:prstDash val="solid"/>
              <a:miter/>
            </a:ln>
          </p:spPr>
          <p:txBody>
            <a:bodyPr rtlCol="0" anchor="ctr"/>
            <a:lstStyle/>
            <a:p>
              <a:endParaRPr lang="en-GB" noProof="0"/>
            </a:p>
          </p:txBody>
        </p:sp>
        <p:sp>
          <p:nvSpPr>
            <p:cNvPr id="82" name="Freeform 81">
              <a:extLst>
                <a:ext uri="{FF2B5EF4-FFF2-40B4-BE49-F238E27FC236}">
                  <a16:creationId xmlns:a16="http://schemas.microsoft.com/office/drawing/2014/main" id="{7C343B63-AD99-8113-DB84-8318F0199057}"/>
                </a:ext>
              </a:extLst>
            </p:cNvPr>
            <p:cNvSpPr/>
            <p:nvPr/>
          </p:nvSpPr>
          <p:spPr>
            <a:xfrm>
              <a:off x="5958447" y="3186416"/>
              <a:ext cx="694221" cy="683114"/>
            </a:xfrm>
            <a:custGeom>
              <a:avLst/>
              <a:gdLst>
                <a:gd name="connsiteX0" fmla="*/ 676003 w 694221"/>
                <a:gd name="connsiteY0" fmla="*/ 220692 h 683114"/>
                <a:gd name="connsiteX1" fmla="*/ 683607 w 694221"/>
                <a:gd name="connsiteY1" fmla="*/ 111806 h 683114"/>
                <a:gd name="connsiteX2" fmla="*/ 518127 w 694221"/>
                <a:gd name="connsiteY2" fmla="*/ 32045 h 683114"/>
                <a:gd name="connsiteX3" fmla="*/ 401978 w 694221"/>
                <a:gd name="connsiteY3" fmla="*/ 48035 h 683114"/>
                <a:gd name="connsiteX4" fmla="*/ 338295 w 694221"/>
                <a:gd name="connsiteY4" fmla="*/ 34995 h 683114"/>
                <a:gd name="connsiteX5" fmla="*/ 272902 w 694221"/>
                <a:gd name="connsiteY5" fmla="*/ 53079 h 683114"/>
                <a:gd name="connsiteX6" fmla="*/ 157323 w 694221"/>
                <a:gd name="connsiteY6" fmla="*/ 32140 h 683114"/>
                <a:gd name="connsiteX7" fmla="*/ 81569 w 694221"/>
                <a:gd name="connsiteY7" fmla="*/ 9106 h 683114"/>
                <a:gd name="connsiteX8" fmla="*/ 13609 w 694221"/>
                <a:gd name="connsiteY8" fmla="*/ 55840 h 683114"/>
                <a:gd name="connsiteX9" fmla="*/ 15985 w 694221"/>
                <a:gd name="connsiteY9" fmla="*/ 156921 h 683114"/>
                <a:gd name="connsiteX10" fmla="*/ 19027 w 694221"/>
                <a:gd name="connsiteY10" fmla="*/ 278847 h 683114"/>
                <a:gd name="connsiteX11" fmla="*/ 31858 w 694221"/>
                <a:gd name="connsiteY11" fmla="*/ 413241 h 683114"/>
                <a:gd name="connsiteX12" fmla="*/ 66836 w 694221"/>
                <a:gd name="connsiteY12" fmla="*/ 524126 h 683114"/>
                <a:gd name="connsiteX13" fmla="*/ 146582 w 694221"/>
                <a:gd name="connsiteY13" fmla="*/ 515180 h 683114"/>
                <a:gd name="connsiteX14" fmla="*/ 140309 w 694221"/>
                <a:gd name="connsiteY14" fmla="*/ 394491 h 683114"/>
                <a:gd name="connsiteX15" fmla="*/ 116262 w 694221"/>
                <a:gd name="connsiteY15" fmla="*/ 297217 h 683114"/>
                <a:gd name="connsiteX16" fmla="*/ 116262 w 694221"/>
                <a:gd name="connsiteY16" fmla="*/ 182810 h 683114"/>
                <a:gd name="connsiteX17" fmla="*/ 126147 w 694221"/>
                <a:gd name="connsiteY17" fmla="*/ 144548 h 683114"/>
                <a:gd name="connsiteX18" fmla="*/ 229369 w 694221"/>
                <a:gd name="connsiteY18" fmla="*/ 149021 h 683114"/>
                <a:gd name="connsiteX19" fmla="*/ 298280 w 694221"/>
                <a:gd name="connsiteY19" fmla="*/ 155874 h 683114"/>
                <a:gd name="connsiteX20" fmla="*/ 404069 w 694221"/>
                <a:gd name="connsiteY20" fmla="*/ 140931 h 683114"/>
                <a:gd name="connsiteX21" fmla="*/ 507577 w 694221"/>
                <a:gd name="connsiteY21" fmla="*/ 135791 h 683114"/>
                <a:gd name="connsiteX22" fmla="*/ 562325 w 694221"/>
                <a:gd name="connsiteY22" fmla="*/ 120086 h 683114"/>
                <a:gd name="connsiteX23" fmla="*/ 588748 w 694221"/>
                <a:gd name="connsiteY23" fmla="*/ 220501 h 683114"/>
                <a:gd name="connsiteX24" fmla="*/ 579339 w 694221"/>
                <a:gd name="connsiteY24" fmla="*/ 354610 h 683114"/>
                <a:gd name="connsiteX25" fmla="*/ 579339 w 694221"/>
                <a:gd name="connsiteY25" fmla="*/ 354610 h 683114"/>
                <a:gd name="connsiteX26" fmla="*/ 550349 w 694221"/>
                <a:gd name="connsiteY26" fmla="*/ 438464 h 683114"/>
                <a:gd name="connsiteX27" fmla="*/ 437051 w 694221"/>
                <a:gd name="connsiteY27" fmla="*/ 488815 h 683114"/>
                <a:gd name="connsiteX28" fmla="*/ 283167 w 694221"/>
                <a:gd name="connsiteY28" fmla="*/ 583138 h 683114"/>
                <a:gd name="connsiteX29" fmla="*/ 292292 w 694221"/>
                <a:gd name="connsiteY29" fmla="*/ 646528 h 683114"/>
                <a:gd name="connsiteX30" fmla="*/ 335634 w 694221"/>
                <a:gd name="connsiteY30" fmla="*/ 683077 h 683114"/>
                <a:gd name="connsiteX31" fmla="*/ 383824 w 694221"/>
                <a:gd name="connsiteY31" fmla="*/ 636439 h 683114"/>
                <a:gd name="connsiteX32" fmla="*/ 389336 w 694221"/>
                <a:gd name="connsiteY32" fmla="*/ 600176 h 683114"/>
                <a:gd name="connsiteX33" fmla="*/ 475926 w 694221"/>
                <a:gd name="connsiteY33" fmla="*/ 577427 h 683114"/>
                <a:gd name="connsiteX34" fmla="*/ 611465 w 694221"/>
                <a:gd name="connsiteY34" fmla="*/ 513466 h 683114"/>
                <a:gd name="connsiteX35" fmla="*/ 672581 w 694221"/>
                <a:gd name="connsiteY35" fmla="*/ 375931 h 683114"/>
                <a:gd name="connsiteX36" fmla="*/ 675908 w 694221"/>
                <a:gd name="connsiteY36" fmla="*/ 220597 h 6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94221" h="683114">
                  <a:moveTo>
                    <a:pt x="676003" y="220692"/>
                  </a:moveTo>
                  <a:cubicBezTo>
                    <a:pt x="701666" y="165868"/>
                    <a:pt x="676288" y="138456"/>
                    <a:pt x="683607" y="111806"/>
                  </a:cubicBezTo>
                  <a:cubicBezTo>
                    <a:pt x="710601" y="13580"/>
                    <a:pt x="574966" y="-37342"/>
                    <a:pt x="518127" y="32045"/>
                  </a:cubicBezTo>
                  <a:cubicBezTo>
                    <a:pt x="486476" y="4157"/>
                    <a:pt x="421938" y="8440"/>
                    <a:pt x="401978" y="48035"/>
                  </a:cubicBezTo>
                  <a:cubicBezTo>
                    <a:pt x="383253" y="36042"/>
                    <a:pt x="360536" y="34519"/>
                    <a:pt x="338295" y="34995"/>
                  </a:cubicBezTo>
                  <a:cubicBezTo>
                    <a:pt x="315959" y="35471"/>
                    <a:pt x="291151" y="40135"/>
                    <a:pt x="272902" y="53079"/>
                  </a:cubicBezTo>
                  <a:cubicBezTo>
                    <a:pt x="256173" y="21860"/>
                    <a:pt x="198574" y="-3553"/>
                    <a:pt x="157323" y="32140"/>
                  </a:cubicBezTo>
                  <a:cubicBezTo>
                    <a:pt x="140214" y="15769"/>
                    <a:pt x="109893" y="6822"/>
                    <a:pt x="81569" y="9106"/>
                  </a:cubicBezTo>
                  <a:cubicBezTo>
                    <a:pt x="53530" y="11295"/>
                    <a:pt x="25300" y="30522"/>
                    <a:pt x="13609" y="55840"/>
                  </a:cubicBezTo>
                  <a:cubicBezTo>
                    <a:pt x="17" y="85060"/>
                    <a:pt x="1348" y="120086"/>
                    <a:pt x="15985" y="156921"/>
                  </a:cubicBezTo>
                  <a:cubicBezTo>
                    <a:pt x="207" y="185570"/>
                    <a:pt x="-11484" y="247342"/>
                    <a:pt x="19027" y="278847"/>
                  </a:cubicBezTo>
                  <a:cubicBezTo>
                    <a:pt x="-1694" y="304831"/>
                    <a:pt x="-14620" y="378215"/>
                    <a:pt x="31858" y="413241"/>
                  </a:cubicBezTo>
                  <a:cubicBezTo>
                    <a:pt x="23209" y="472063"/>
                    <a:pt x="44975" y="509945"/>
                    <a:pt x="66836" y="524126"/>
                  </a:cubicBezTo>
                  <a:cubicBezTo>
                    <a:pt x="88317" y="537928"/>
                    <a:pt x="123010" y="541354"/>
                    <a:pt x="146582" y="515180"/>
                  </a:cubicBezTo>
                  <a:cubicBezTo>
                    <a:pt x="164736" y="495096"/>
                    <a:pt x="168728" y="423045"/>
                    <a:pt x="140309" y="394491"/>
                  </a:cubicBezTo>
                  <a:cubicBezTo>
                    <a:pt x="150384" y="373266"/>
                    <a:pt x="150479" y="328055"/>
                    <a:pt x="116262" y="297217"/>
                  </a:cubicBezTo>
                  <a:cubicBezTo>
                    <a:pt x="135366" y="267045"/>
                    <a:pt x="145061" y="216218"/>
                    <a:pt x="116262" y="182810"/>
                  </a:cubicBezTo>
                  <a:cubicBezTo>
                    <a:pt x="127857" y="164440"/>
                    <a:pt x="126242" y="165868"/>
                    <a:pt x="126147" y="144548"/>
                  </a:cubicBezTo>
                  <a:cubicBezTo>
                    <a:pt x="140214" y="158920"/>
                    <a:pt x="191350" y="157492"/>
                    <a:pt x="229369" y="149021"/>
                  </a:cubicBezTo>
                  <a:cubicBezTo>
                    <a:pt x="252466" y="143881"/>
                    <a:pt x="276419" y="146927"/>
                    <a:pt x="298280" y="155874"/>
                  </a:cubicBezTo>
                  <a:cubicBezTo>
                    <a:pt x="334778" y="170722"/>
                    <a:pt x="373653" y="163298"/>
                    <a:pt x="404069" y="140931"/>
                  </a:cubicBezTo>
                  <a:cubicBezTo>
                    <a:pt x="447316" y="168914"/>
                    <a:pt x="489422" y="158444"/>
                    <a:pt x="507577" y="135791"/>
                  </a:cubicBezTo>
                  <a:cubicBezTo>
                    <a:pt x="538373" y="138456"/>
                    <a:pt x="551299" y="126654"/>
                    <a:pt x="562325" y="120086"/>
                  </a:cubicBezTo>
                  <a:cubicBezTo>
                    <a:pt x="557382" y="156731"/>
                    <a:pt x="566982" y="198896"/>
                    <a:pt x="588748" y="220501"/>
                  </a:cubicBezTo>
                  <a:cubicBezTo>
                    <a:pt x="558618" y="261239"/>
                    <a:pt x="554341" y="321202"/>
                    <a:pt x="579339" y="354610"/>
                  </a:cubicBezTo>
                  <a:lnTo>
                    <a:pt x="579339" y="354610"/>
                  </a:lnTo>
                  <a:cubicBezTo>
                    <a:pt x="557762" y="375074"/>
                    <a:pt x="548068" y="408863"/>
                    <a:pt x="550349" y="438464"/>
                  </a:cubicBezTo>
                  <a:cubicBezTo>
                    <a:pt x="522595" y="435323"/>
                    <a:pt x="456916" y="448268"/>
                    <a:pt x="437051" y="488815"/>
                  </a:cubicBezTo>
                  <a:cubicBezTo>
                    <a:pt x="388291" y="475109"/>
                    <a:pt x="287349" y="482152"/>
                    <a:pt x="283167" y="583138"/>
                  </a:cubicBezTo>
                  <a:cubicBezTo>
                    <a:pt x="282122" y="608456"/>
                    <a:pt x="287064" y="626445"/>
                    <a:pt x="292292" y="646528"/>
                  </a:cubicBezTo>
                  <a:cubicBezTo>
                    <a:pt x="297519" y="666802"/>
                    <a:pt x="314913" y="682316"/>
                    <a:pt x="335634" y="683077"/>
                  </a:cubicBezTo>
                  <a:cubicBezTo>
                    <a:pt x="362248" y="684125"/>
                    <a:pt x="383728" y="662804"/>
                    <a:pt x="383824" y="636439"/>
                  </a:cubicBezTo>
                  <a:cubicBezTo>
                    <a:pt x="383824" y="624732"/>
                    <a:pt x="385059" y="613025"/>
                    <a:pt x="389336" y="600176"/>
                  </a:cubicBezTo>
                  <a:cubicBezTo>
                    <a:pt x="417376" y="606267"/>
                    <a:pt x="450072" y="598748"/>
                    <a:pt x="475926" y="577427"/>
                  </a:cubicBezTo>
                  <a:cubicBezTo>
                    <a:pt x="535331" y="601032"/>
                    <a:pt x="587893" y="583043"/>
                    <a:pt x="611465" y="513466"/>
                  </a:cubicBezTo>
                  <a:cubicBezTo>
                    <a:pt x="670870" y="503282"/>
                    <a:pt x="695868" y="430184"/>
                    <a:pt x="672581" y="375931"/>
                  </a:cubicBezTo>
                  <a:cubicBezTo>
                    <a:pt x="701001" y="335003"/>
                    <a:pt x="700716" y="248580"/>
                    <a:pt x="675908" y="220597"/>
                  </a:cubicBezTo>
                </a:path>
              </a:pathLst>
            </a:custGeom>
            <a:solidFill>
              <a:srgbClr val="FBCCCD"/>
            </a:solidFill>
            <a:ln w="9505" cap="flat">
              <a:noFill/>
              <a:prstDash val="solid"/>
              <a:miter/>
            </a:ln>
          </p:spPr>
          <p:txBody>
            <a:bodyPr rtlCol="0" anchor="ctr"/>
            <a:lstStyle/>
            <a:p>
              <a:endParaRPr lang="en-GB" noProof="0"/>
            </a:p>
          </p:txBody>
        </p:sp>
        <p:sp>
          <p:nvSpPr>
            <p:cNvPr id="83" name="Freeform 82">
              <a:extLst>
                <a:ext uri="{FF2B5EF4-FFF2-40B4-BE49-F238E27FC236}">
                  <a16:creationId xmlns:a16="http://schemas.microsoft.com/office/drawing/2014/main" id="{1638BFAB-0912-BDBD-FFA4-6145D7CFBB54}"/>
                </a:ext>
              </a:extLst>
            </p:cNvPr>
            <p:cNvSpPr/>
            <p:nvPr/>
          </p:nvSpPr>
          <p:spPr>
            <a:xfrm>
              <a:off x="6018643" y="3296560"/>
              <a:ext cx="67125" cy="502786"/>
            </a:xfrm>
            <a:custGeom>
              <a:avLst/>
              <a:gdLst>
                <a:gd name="connsiteX0" fmla="*/ 58157 w 67125"/>
                <a:gd name="connsiteY0" fmla="*/ 502786 h 502786"/>
                <a:gd name="connsiteX1" fmla="*/ 50173 w 67125"/>
                <a:gd name="connsiteY1" fmla="*/ 497171 h 502786"/>
                <a:gd name="connsiteX2" fmla="*/ 49412 w 67125"/>
                <a:gd name="connsiteY2" fmla="*/ 422169 h 502786"/>
                <a:gd name="connsiteX3" fmla="*/ 7401 w 67125"/>
                <a:gd name="connsiteY3" fmla="*/ 296150 h 502786"/>
                <a:gd name="connsiteX4" fmla="*/ 2363 w 67125"/>
                <a:gd name="connsiteY4" fmla="*/ 268928 h 502786"/>
                <a:gd name="connsiteX5" fmla="*/ 463 w 67125"/>
                <a:gd name="connsiteY5" fmla="*/ 181743 h 502786"/>
                <a:gd name="connsiteX6" fmla="*/ 938 w 67125"/>
                <a:gd name="connsiteY6" fmla="*/ 169370 h 502786"/>
                <a:gd name="connsiteX7" fmla="*/ 3124 w 67125"/>
                <a:gd name="connsiteY7" fmla="*/ 88371 h 502786"/>
                <a:gd name="connsiteX8" fmla="*/ 4835 w 67125"/>
                <a:gd name="connsiteY8" fmla="*/ 61531 h 502786"/>
                <a:gd name="connsiteX9" fmla="*/ 17286 w 67125"/>
                <a:gd name="connsiteY9" fmla="*/ 7659 h 502786"/>
                <a:gd name="connsiteX10" fmla="*/ 26411 w 67125"/>
                <a:gd name="connsiteY10" fmla="*/ 44 h 502786"/>
                <a:gd name="connsiteX11" fmla="*/ 34110 w 67125"/>
                <a:gd name="connsiteY11" fmla="*/ 9182 h 502786"/>
                <a:gd name="connsiteX12" fmla="*/ 20042 w 67125"/>
                <a:gd name="connsiteY12" fmla="*/ 68764 h 502786"/>
                <a:gd name="connsiteX13" fmla="*/ 18997 w 67125"/>
                <a:gd name="connsiteY13" fmla="*/ 82946 h 502786"/>
                <a:gd name="connsiteX14" fmla="*/ 17001 w 67125"/>
                <a:gd name="connsiteY14" fmla="*/ 173938 h 502786"/>
                <a:gd name="connsiteX15" fmla="*/ 16811 w 67125"/>
                <a:gd name="connsiteY15" fmla="*/ 178602 h 502786"/>
                <a:gd name="connsiteX16" fmla="*/ 18522 w 67125"/>
                <a:gd name="connsiteY16" fmla="*/ 272831 h 502786"/>
                <a:gd name="connsiteX17" fmla="*/ 21278 w 67125"/>
                <a:gd name="connsiteY17" fmla="*/ 286917 h 502786"/>
                <a:gd name="connsiteX18" fmla="*/ 65856 w 67125"/>
                <a:gd name="connsiteY18" fmla="*/ 424929 h 502786"/>
                <a:gd name="connsiteX19" fmla="*/ 65856 w 67125"/>
                <a:gd name="connsiteY19" fmla="*/ 491745 h 502786"/>
                <a:gd name="connsiteX20" fmla="*/ 60533 w 67125"/>
                <a:gd name="connsiteY20" fmla="*/ 502405 h 502786"/>
                <a:gd name="connsiteX21" fmla="*/ 57777 w 67125"/>
                <a:gd name="connsiteY21" fmla="*/ 502786 h 5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125" h="502786">
                  <a:moveTo>
                    <a:pt x="58157" y="502786"/>
                  </a:moveTo>
                  <a:cubicBezTo>
                    <a:pt x="54640" y="502786"/>
                    <a:pt x="51409" y="500597"/>
                    <a:pt x="50173" y="497171"/>
                  </a:cubicBezTo>
                  <a:cubicBezTo>
                    <a:pt x="49793" y="496123"/>
                    <a:pt x="41999" y="472424"/>
                    <a:pt x="49412" y="422169"/>
                  </a:cubicBezTo>
                  <a:cubicBezTo>
                    <a:pt x="57016" y="377243"/>
                    <a:pt x="22514" y="319088"/>
                    <a:pt x="7401" y="296150"/>
                  </a:cubicBezTo>
                  <a:cubicBezTo>
                    <a:pt x="1983" y="287964"/>
                    <a:pt x="82" y="277970"/>
                    <a:pt x="2363" y="268928"/>
                  </a:cubicBezTo>
                  <a:cubicBezTo>
                    <a:pt x="9872" y="237043"/>
                    <a:pt x="2839" y="194117"/>
                    <a:pt x="463" y="181743"/>
                  </a:cubicBezTo>
                  <a:cubicBezTo>
                    <a:pt x="-298" y="177746"/>
                    <a:pt x="-108" y="173653"/>
                    <a:pt x="938" y="169370"/>
                  </a:cubicBezTo>
                  <a:cubicBezTo>
                    <a:pt x="9207" y="139483"/>
                    <a:pt x="8542" y="104076"/>
                    <a:pt x="3124" y="88371"/>
                  </a:cubicBezTo>
                  <a:cubicBezTo>
                    <a:pt x="177" y="79710"/>
                    <a:pt x="843" y="70192"/>
                    <a:pt x="4835" y="61531"/>
                  </a:cubicBezTo>
                  <a:cubicBezTo>
                    <a:pt x="8732" y="53155"/>
                    <a:pt x="14150" y="41638"/>
                    <a:pt x="17286" y="7659"/>
                  </a:cubicBezTo>
                  <a:cubicBezTo>
                    <a:pt x="17761" y="2995"/>
                    <a:pt x="21848" y="-432"/>
                    <a:pt x="26411" y="44"/>
                  </a:cubicBezTo>
                  <a:cubicBezTo>
                    <a:pt x="31068" y="520"/>
                    <a:pt x="34585" y="4613"/>
                    <a:pt x="34110" y="9182"/>
                  </a:cubicBezTo>
                  <a:cubicBezTo>
                    <a:pt x="30878" y="43351"/>
                    <a:pt x="25650" y="56772"/>
                    <a:pt x="20042" y="68764"/>
                  </a:cubicBezTo>
                  <a:cubicBezTo>
                    <a:pt x="17951" y="73428"/>
                    <a:pt x="17476" y="78473"/>
                    <a:pt x="18997" y="82946"/>
                  </a:cubicBezTo>
                  <a:cubicBezTo>
                    <a:pt x="26221" y="103886"/>
                    <a:pt x="25365" y="143957"/>
                    <a:pt x="17001" y="173938"/>
                  </a:cubicBezTo>
                  <a:cubicBezTo>
                    <a:pt x="16621" y="175557"/>
                    <a:pt x="16621" y="177079"/>
                    <a:pt x="16811" y="178602"/>
                  </a:cubicBezTo>
                  <a:cubicBezTo>
                    <a:pt x="19948" y="195640"/>
                    <a:pt x="26601" y="238756"/>
                    <a:pt x="18522" y="272831"/>
                  </a:cubicBezTo>
                  <a:cubicBezTo>
                    <a:pt x="17286" y="277495"/>
                    <a:pt x="18332" y="282634"/>
                    <a:pt x="21278" y="286917"/>
                  </a:cubicBezTo>
                  <a:cubicBezTo>
                    <a:pt x="37531" y="311569"/>
                    <a:pt x="74410" y="374293"/>
                    <a:pt x="65856" y="424929"/>
                  </a:cubicBezTo>
                  <a:cubicBezTo>
                    <a:pt x="59202" y="470234"/>
                    <a:pt x="65856" y="491555"/>
                    <a:pt x="65856" y="491745"/>
                  </a:cubicBezTo>
                  <a:cubicBezTo>
                    <a:pt x="67282" y="496219"/>
                    <a:pt x="64905" y="500978"/>
                    <a:pt x="60533" y="502405"/>
                  </a:cubicBezTo>
                  <a:cubicBezTo>
                    <a:pt x="59583" y="502691"/>
                    <a:pt x="58632" y="502786"/>
                    <a:pt x="57777" y="502786"/>
                  </a:cubicBezTo>
                </a:path>
              </a:pathLst>
            </a:custGeom>
            <a:solidFill>
              <a:srgbClr val="F58E96"/>
            </a:solidFill>
            <a:ln w="9505" cap="flat">
              <a:noFill/>
              <a:prstDash val="solid"/>
              <a:miter/>
            </a:ln>
          </p:spPr>
          <p:txBody>
            <a:bodyPr rtlCol="0" anchor="ctr"/>
            <a:lstStyle/>
            <a:p>
              <a:endParaRPr lang="en-GB" noProof="0"/>
            </a:p>
          </p:txBody>
        </p:sp>
        <p:sp>
          <p:nvSpPr>
            <p:cNvPr id="84" name="Freeform 83">
              <a:extLst>
                <a:ext uri="{FF2B5EF4-FFF2-40B4-BE49-F238E27FC236}">
                  <a16:creationId xmlns:a16="http://schemas.microsoft.com/office/drawing/2014/main" id="{F0B80D2B-8846-7300-A863-7ACAEF3BF188}"/>
                </a:ext>
              </a:extLst>
            </p:cNvPr>
            <p:cNvSpPr/>
            <p:nvPr/>
          </p:nvSpPr>
          <p:spPr>
            <a:xfrm>
              <a:off x="6026645" y="3220319"/>
              <a:ext cx="549846" cy="78473"/>
            </a:xfrm>
            <a:custGeom>
              <a:avLst/>
              <a:gdLst>
                <a:gd name="connsiteX0" fmla="*/ 274184 w 549846"/>
                <a:gd name="connsiteY0" fmla="*/ 78379 h 78473"/>
                <a:gd name="connsiteX1" fmla="*/ 131896 w 549846"/>
                <a:gd name="connsiteY1" fmla="*/ 68670 h 78473"/>
                <a:gd name="connsiteX2" fmla="*/ 121251 w 549846"/>
                <a:gd name="connsiteY2" fmla="*/ 67528 h 78473"/>
                <a:gd name="connsiteX3" fmla="*/ 69354 w 549846"/>
                <a:gd name="connsiteY3" fmla="*/ 43828 h 78473"/>
                <a:gd name="connsiteX4" fmla="*/ 7477 w 549846"/>
                <a:gd name="connsiteY4" fmla="*/ 16892 h 78473"/>
                <a:gd name="connsiteX5" fmla="*/ 64 w 549846"/>
                <a:gd name="connsiteY5" fmla="*/ 7564 h 78473"/>
                <a:gd name="connsiteX6" fmla="*/ 9188 w 549846"/>
                <a:gd name="connsiteY6" fmla="*/ 45 h 78473"/>
                <a:gd name="connsiteX7" fmla="*/ 78859 w 549846"/>
                <a:gd name="connsiteY7" fmla="*/ 29932 h 78473"/>
                <a:gd name="connsiteX8" fmla="*/ 122866 w 549846"/>
                <a:gd name="connsiteY8" fmla="*/ 50681 h 78473"/>
                <a:gd name="connsiteX9" fmla="*/ 133607 w 549846"/>
                <a:gd name="connsiteY9" fmla="*/ 51918 h 78473"/>
                <a:gd name="connsiteX10" fmla="*/ 366571 w 549846"/>
                <a:gd name="connsiteY10" fmla="*/ 51157 h 78473"/>
                <a:gd name="connsiteX11" fmla="*/ 406777 w 549846"/>
                <a:gd name="connsiteY11" fmla="*/ 37641 h 78473"/>
                <a:gd name="connsiteX12" fmla="*/ 542791 w 549846"/>
                <a:gd name="connsiteY12" fmla="*/ 7374 h 78473"/>
                <a:gd name="connsiteX13" fmla="*/ 549730 w 549846"/>
                <a:gd name="connsiteY13" fmla="*/ 17178 h 78473"/>
                <a:gd name="connsiteX14" fmla="*/ 540035 w 549846"/>
                <a:gd name="connsiteY14" fmla="*/ 24126 h 78473"/>
                <a:gd name="connsiteX15" fmla="*/ 412195 w 549846"/>
                <a:gd name="connsiteY15" fmla="*/ 53727 h 78473"/>
                <a:gd name="connsiteX16" fmla="*/ 371704 w 549846"/>
                <a:gd name="connsiteY16" fmla="*/ 67338 h 78473"/>
                <a:gd name="connsiteX17" fmla="*/ 273899 w 549846"/>
                <a:gd name="connsiteY17" fmla="*/ 78474 h 7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9846" h="78473">
                  <a:moveTo>
                    <a:pt x="274184" y="78379"/>
                  </a:moveTo>
                  <a:cubicBezTo>
                    <a:pt x="220006" y="78379"/>
                    <a:pt x="163357" y="72192"/>
                    <a:pt x="131896" y="68670"/>
                  </a:cubicBezTo>
                  <a:lnTo>
                    <a:pt x="121251" y="67528"/>
                  </a:lnTo>
                  <a:cubicBezTo>
                    <a:pt x="100340" y="65434"/>
                    <a:pt x="85322" y="54869"/>
                    <a:pt x="69354" y="43828"/>
                  </a:cubicBezTo>
                  <a:cubicBezTo>
                    <a:pt x="52150" y="31931"/>
                    <a:pt x="34566" y="19652"/>
                    <a:pt x="7477" y="16892"/>
                  </a:cubicBezTo>
                  <a:cubicBezTo>
                    <a:pt x="2820" y="16416"/>
                    <a:pt x="-507" y="12228"/>
                    <a:pt x="64" y="7564"/>
                  </a:cubicBezTo>
                  <a:cubicBezTo>
                    <a:pt x="539" y="2901"/>
                    <a:pt x="4626" y="-431"/>
                    <a:pt x="9188" y="45"/>
                  </a:cubicBezTo>
                  <a:cubicBezTo>
                    <a:pt x="40459" y="3281"/>
                    <a:pt x="60895" y="17463"/>
                    <a:pt x="78859" y="29932"/>
                  </a:cubicBezTo>
                  <a:cubicBezTo>
                    <a:pt x="93686" y="40116"/>
                    <a:pt x="106423" y="48968"/>
                    <a:pt x="122866" y="50681"/>
                  </a:cubicBezTo>
                  <a:lnTo>
                    <a:pt x="133607" y="51918"/>
                  </a:lnTo>
                  <a:cubicBezTo>
                    <a:pt x="180656" y="57058"/>
                    <a:pt x="305740" y="70764"/>
                    <a:pt x="366571" y="51157"/>
                  </a:cubicBezTo>
                  <a:cubicBezTo>
                    <a:pt x="380068" y="46779"/>
                    <a:pt x="393565" y="42210"/>
                    <a:pt x="406777" y="37641"/>
                  </a:cubicBezTo>
                  <a:cubicBezTo>
                    <a:pt x="462570" y="18700"/>
                    <a:pt x="510760" y="2234"/>
                    <a:pt x="542791" y="7374"/>
                  </a:cubicBezTo>
                  <a:cubicBezTo>
                    <a:pt x="547449" y="8135"/>
                    <a:pt x="550490" y="12514"/>
                    <a:pt x="549730" y="17178"/>
                  </a:cubicBezTo>
                  <a:cubicBezTo>
                    <a:pt x="549065" y="21841"/>
                    <a:pt x="544787" y="24982"/>
                    <a:pt x="540035" y="24126"/>
                  </a:cubicBezTo>
                  <a:cubicBezTo>
                    <a:pt x="512281" y="19652"/>
                    <a:pt x="463616" y="36214"/>
                    <a:pt x="412195" y="53727"/>
                  </a:cubicBezTo>
                  <a:cubicBezTo>
                    <a:pt x="398888" y="58295"/>
                    <a:pt x="385201" y="62864"/>
                    <a:pt x="371704" y="67338"/>
                  </a:cubicBezTo>
                  <a:cubicBezTo>
                    <a:pt x="345755" y="75618"/>
                    <a:pt x="310492" y="78474"/>
                    <a:pt x="273899" y="78474"/>
                  </a:cubicBezTo>
                </a:path>
              </a:pathLst>
            </a:custGeom>
            <a:solidFill>
              <a:srgbClr val="F58E96"/>
            </a:solidFill>
            <a:ln w="9505" cap="flat">
              <a:noFill/>
              <a:prstDash val="solid"/>
              <a:miter/>
            </a:ln>
          </p:spPr>
          <p:txBody>
            <a:bodyPr rtlCol="0" anchor="ctr"/>
            <a:lstStyle/>
            <a:p>
              <a:endParaRPr lang="en-GB" noProof="0"/>
            </a:p>
          </p:txBody>
        </p:sp>
        <p:sp>
          <p:nvSpPr>
            <p:cNvPr id="85" name="Freeform 84">
              <a:extLst>
                <a:ext uri="{FF2B5EF4-FFF2-40B4-BE49-F238E27FC236}">
                  <a16:creationId xmlns:a16="http://schemas.microsoft.com/office/drawing/2014/main" id="{68A72740-A554-31D7-0E12-29C92B4D9AB7}"/>
                </a:ext>
              </a:extLst>
            </p:cNvPr>
            <p:cNvSpPr/>
            <p:nvPr/>
          </p:nvSpPr>
          <p:spPr>
            <a:xfrm>
              <a:off x="6107321" y="3210096"/>
              <a:ext cx="27556" cy="31589"/>
            </a:xfrm>
            <a:custGeom>
              <a:avLst/>
              <a:gdLst>
                <a:gd name="connsiteX0" fmla="*/ 19094 w 27556"/>
                <a:gd name="connsiteY0" fmla="*/ 31494 h 31589"/>
                <a:gd name="connsiteX1" fmla="*/ 11585 w 27556"/>
                <a:gd name="connsiteY1" fmla="*/ 26830 h 31589"/>
                <a:gd name="connsiteX2" fmla="*/ 2365 w 27556"/>
                <a:gd name="connsiteY2" fmla="*/ 14361 h 31589"/>
                <a:gd name="connsiteX3" fmla="*/ 2556 w 27556"/>
                <a:gd name="connsiteY3" fmla="*/ 2369 h 31589"/>
                <a:gd name="connsiteX4" fmla="*/ 14532 w 27556"/>
                <a:gd name="connsiteY4" fmla="*/ 2559 h 31589"/>
                <a:gd name="connsiteX5" fmla="*/ 26603 w 27556"/>
                <a:gd name="connsiteY5" fmla="*/ 19216 h 31589"/>
                <a:gd name="connsiteX6" fmla="*/ 22896 w 27556"/>
                <a:gd name="connsiteY6" fmla="*/ 30637 h 31589"/>
                <a:gd name="connsiteX7" fmla="*/ 19094 w 27556"/>
                <a:gd name="connsiteY7" fmla="*/ 31589 h 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56" h="31589">
                  <a:moveTo>
                    <a:pt x="19094" y="31494"/>
                  </a:moveTo>
                  <a:cubicBezTo>
                    <a:pt x="16053" y="31494"/>
                    <a:pt x="13011" y="29781"/>
                    <a:pt x="11585" y="26830"/>
                  </a:cubicBezTo>
                  <a:cubicBezTo>
                    <a:pt x="9399" y="22547"/>
                    <a:pt x="6358" y="18359"/>
                    <a:pt x="2365" y="14361"/>
                  </a:cubicBezTo>
                  <a:cubicBezTo>
                    <a:pt x="-866" y="11030"/>
                    <a:pt x="-771" y="5605"/>
                    <a:pt x="2556" y="2369"/>
                  </a:cubicBezTo>
                  <a:cubicBezTo>
                    <a:pt x="5977" y="-867"/>
                    <a:pt x="11300" y="-772"/>
                    <a:pt x="14532" y="2559"/>
                  </a:cubicBezTo>
                  <a:cubicBezTo>
                    <a:pt x="19569" y="7889"/>
                    <a:pt x="23656" y="13410"/>
                    <a:pt x="26603" y="19216"/>
                  </a:cubicBezTo>
                  <a:cubicBezTo>
                    <a:pt x="28789" y="23404"/>
                    <a:pt x="27078" y="28448"/>
                    <a:pt x="22896" y="30637"/>
                  </a:cubicBezTo>
                  <a:cubicBezTo>
                    <a:pt x="21660" y="31208"/>
                    <a:pt x="20425" y="31589"/>
                    <a:pt x="19094" y="31589"/>
                  </a:cubicBezTo>
                </a:path>
              </a:pathLst>
            </a:custGeom>
            <a:solidFill>
              <a:srgbClr val="F58E96"/>
            </a:solidFill>
            <a:ln w="9505" cap="flat">
              <a:noFill/>
              <a:prstDash val="solid"/>
              <a:miter/>
            </a:ln>
          </p:spPr>
          <p:txBody>
            <a:bodyPr rtlCol="0" anchor="ctr"/>
            <a:lstStyle/>
            <a:p>
              <a:endParaRPr lang="en-GB" noProof="0"/>
            </a:p>
          </p:txBody>
        </p:sp>
        <p:sp>
          <p:nvSpPr>
            <p:cNvPr id="86" name="Freeform 85">
              <a:extLst>
                <a:ext uri="{FF2B5EF4-FFF2-40B4-BE49-F238E27FC236}">
                  <a16:creationId xmlns:a16="http://schemas.microsoft.com/office/drawing/2014/main" id="{769B40DA-C490-5F2B-1422-F4E810E06300}"/>
                </a:ext>
              </a:extLst>
            </p:cNvPr>
            <p:cNvSpPr/>
            <p:nvPr/>
          </p:nvSpPr>
          <p:spPr>
            <a:xfrm>
              <a:off x="5965989" y="3334934"/>
              <a:ext cx="18737" cy="21061"/>
            </a:xfrm>
            <a:custGeom>
              <a:avLst/>
              <a:gdLst>
                <a:gd name="connsiteX0" fmla="*/ 10249 w 18737"/>
                <a:gd name="connsiteY0" fmla="*/ 21062 h 21061"/>
                <a:gd name="connsiteX1" fmla="*/ 2550 w 18737"/>
                <a:gd name="connsiteY1" fmla="*/ 16017 h 21061"/>
                <a:gd name="connsiteX2" fmla="*/ 649 w 18737"/>
                <a:gd name="connsiteY2" fmla="*/ 11639 h 21061"/>
                <a:gd name="connsiteX3" fmla="*/ 5307 w 18737"/>
                <a:gd name="connsiteY3" fmla="*/ 598 h 21061"/>
                <a:gd name="connsiteX4" fmla="*/ 16237 w 18737"/>
                <a:gd name="connsiteY4" fmla="*/ 5262 h 21061"/>
                <a:gd name="connsiteX5" fmla="*/ 18043 w 18737"/>
                <a:gd name="connsiteY5" fmla="*/ 9164 h 21061"/>
                <a:gd name="connsiteX6" fmla="*/ 13671 w 18737"/>
                <a:gd name="connsiteY6" fmla="*/ 20300 h 21061"/>
                <a:gd name="connsiteX7" fmla="*/ 10249 w 18737"/>
                <a:gd name="connsiteY7" fmla="*/ 21062 h 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7" h="21061">
                  <a:moveTo>
                    <a:pt x="10249" y="21062"/>
                  </a:moveTo>
                  <a:cubicBezTo>
                    <a:pt x="7018" y="21062"/>
                    <a:pt x="3881" y="19158"/>
                    <a:pt x="2550" y="16017"/>
                  </a:cubicBezTo>
                  <a:cubicBezTo>
                    <a:pt x="1885" y="14590"/>
                    <a:pt x="1315" y="13067"/>
                    <a:pt x="649" y="11639"/>
                  </a:cubicBezTo>
                  <a:cubicBezTo>
                    <a:pt x="-1157" y="7356"/>
                    <a:pt x="935" y="2407"/>
                    <a:pt x="5307" y="598"/>
                  </a:cubicBezTo>
                  <a:cubicBezTo>
                    <a:pt x="9584" y="-1115"/>
                    <a:pt x="14527" y="979"/>
                    <a:pt x="16237" y="5262"/>
                  </a:cubicBezTo>
                  <a:cubicBezTo>
                    <a:pt x="16808" y="6594"/>
                    <a:pt x="17473" y="7927"/>
                    <a:pt x="18043" y="9164"/>
                  </a:cubicBezTo>
                  <a:cubicBezTo>
                    <a:pt x="19849" y="13447"/>
                    <a:pt x="18043" y="18492"/>
                    <a:pt x="13671" y="20300"/>
                  </a:cubicBezTo>
                  <a:cubicBezTo>
                    <a:pt x="12530" y="20776"/>
                    <a:pt x="11390" y="21062"/>
                    <a:pt x="10249" y="21062"/>
                  </a:cubicBezTo>
                </a:path>
              </a:pathLst>
            </a:custGeom>
            <a:solidFill>
              <a:srgbClr val="F58E96"/>
            </a:solidFill>
            <a:ln w="9505" cap="flat">
              <a:noFill/>
              <a:prstDash val="solid"/>
              <a:miter/>
            </a:ln>
          </p:spPr>
          <p:txBody>
            <a:bodyPr rtlCol="0" anchor="ctr"/>
            <a:lstStyle/>
            <a:p>
              <a:endParaRPr lang="en-GB" noProof="0"/>
            </a:p>
          </p:txBody>
        </p:sp>
        <p:sp>
          <p:nvSpPr>
            <p:cNvPr id="87" name="Freeform 86">
              <a:extLst>
                <a:ext uri="{FF2B5EF4-FFF2-40B4-BE49-F238E27FC236}">
                  <a16:creationId xmlns:a16="http://schemas.microsoft.com/office/drawing/2014/main" id="{57F97ADA-EF37-9B83-2785-652229866343}"/>
                </a:ext>
              </a:extLst>
            </p:cNvPr>
            <p:cNvSpPr/>
            <p:nvPr/>
          </p:nvSpPr>
          <p:spPr>
            <a:xfrm>
              <a:off x="5969081" y="3456883"/>
              <a:ext cx="34489" cy="30176"/>
            </a:xfrm>
            <a:custGeom>
              <a:avLst/>
              <a:gdLst>
                <a:gd name="connsiteX0" fmla="*/ 26072 w 34489"/>
                <a:gd name="connsiteY0" fmla="*/ 30082 h 30176"/>
                <a:gd name="connsiteX1" fmla="*/ 22460 w 34489"/>
                <a:gd name="connsiteY1" fmla="*/ 29320 h 30176"/>
                <a:gd name="connsiteX2" fmla="*/ 2309 w 34489"/>
                <a:gd name="connsiteY2" fmla="*/ 14187 h 30176"/>
                <a:gd name="connsiteX3" fmla="*/ 2690 w 34489"/>
                <a:gd name="connsiteY3" fmla="*/ 2194 h 30176"/>
                <a:gd name="connsiteX4" fmla="*/ 14666 w 34489"/>
                <a:gd name="connsiteY4" fmla="*/ 2670 h 30176"/>
                <a:gd name="connsiteX5" fmla="*/ 29684 w 34489"/>
                <a:gd name="connsiteY5" fmla="*/ 14091 h 30176"/>
                <a:gd name="connsiteX6" fmla="*/ 33676 w 34489"/>
                <a:gd name="connsiteY6" fmla="*/ 25323 h 30176"/>
                <a:gd name="connsiteX7" fmla="*/ 26072 w 34489"/>
                <a:gd name="connsiteY7" fmla="*/ 30177 h 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89" h="30176">
                  <a:moveTo>
                    <a:pt x="26072" y="30082"/>
                  </a:moveTo>
                  <a:cubicBezTo>
                    <a:pt x="24836" y="30082"/>
                    <a:pt x="23695" y="29796"/>
                    <a:pt x="22460" y="29320"/>
                  </a:cubicBezTo>
                  <a:cubicBezTo>
                    <a:pt x="15236" y="25894"/>
                    <a:pt x="8393" y="20849"/>
                    <a:pt x="2309" y="14187"/>
                  </a:cubicBezTo>
                  <a:cubicBezTo>
                    <a:pt x="-922" y="10760"/>
                    <a:pt x="-732" y="5430"/>
                    <a:pt x="2690" y="2194"/>
                  </a:cubicBezTo>
                  <a:cubicBezTo>
                    <a:pt x="6111" y="-852"/>
                    <a:pt x="11434" y="-757"/>
                    <a:pt x="14666" y="2670"/>
                  </a:cubicBezTo>
                  <a:cubicBezTo>
                    <a:pt x="19323" y="7714"/>
                    <a:pt x="24456" y="11617"/>
                    <a:pt x="29684" y="14091"/>
                  </a:cubicBezTo>
                  <a:cubicBezTo>
                    <a:pt x="33866" y="16090"/>
                    <a:pt x="35671" y="21135"/>
                    <a:pt x="33676" y="25323"/>
                  </a:cubicBezTo>
                  <a:cubicBezTo>
                    <a:pt x="32345" y="28368"/>
                    <a:pt x="29208" y="30177"/>
                    <a:pt x="26072" y="30177"/>
                  </a:cubicBezTo>
                </a:path>
              </a:pathLst>
            </a:custGeom>
            <a:solidFill>
              <a:srgbClr val="F58E96"/>
            </a:solidFill>
            <a:ln w="9505" cap="flat">
              <a:noFill/>
              <a:prstDash val="solid"/>
              <a:miter/>
            </a:ln>
          </p:spPr>
          <p:txBody>
            <a:bodyPr rtlCol="0" anchor="ctr"/>
            <a:lstStyle/>
            <a:p>
              <a:endParaRPr lang="en-GB" noProof="0"/>
            </a:p>
          </p:txBody>
        </p:sp>
        <p:sp>
          <p:nvSpPr>
            <p:cNvPr id="88" name="Freeform 87">
              <a:extLst>
                <a:ext uri="{FF2B5EF4-FFF2-40B4-BE49-F238E27FC236}">
                  <a16:creationId xmlns:a16="http://schemas.microsoft.com/office/drawing/2014/main" id="{F8C21410-B824-9304-AFA2-11067F8BFB26}"/>
                </a:ext>
              </a:extLst>
            </p:cNvPr>
            <p:cNvSpPr/>
            <p:nvPr/>
          </p:nvSpPr>
          <p:spPr>
            <a:xfrm>
              <a:off x="6007287" y="3248289"/>
              <a:ext cx="111150" cy="94572"/>
            </a:xfrm>
            <a:custGeom>
              <a:avLst/>
              <a:gdLst>
                <a:gd name="connsiteX0" fmla="*/ 100023 w 111150"/>
                <a:gd name="connsiteY0" fmla="*/ 94572 h 94572"/>
                <a:gd name="connsiteX1" fmla="*/ 317 w 111150"/>
                <a:gd name="connsiteY1" fmla="*/ 10909 h 94572"/>
                <a:gd name="connsiteX2" fmla="*/ 6115 w 111150"/>
                <a:gd name="connsiteY2" fmla="*/ 344 h 94572"/>
                <a:gd name="connsiteX3" fmla="*/ 16570 w 111150"/>
                <a:gd name="connsiteY3" fmla="*/ 6150 h 94572"/>
                <a:gd name="connsiteX4" fmla="*/ 102399 w 111150"/>
                <a:gd name="connsiteY4" fmla="*/ 77630 h 94572"/>
                <a:gd name="connsiteX5" fmla="*/ 111144 w 111150"/>
                <a:gd name="connsiteY5" fmla="*/ 85816 h 94572"/>
                <a:gd name="connsiteX6" fmla="*/ 102969 w 111150"/>
                <a:gd name="connsiteY6" fmla="*/ 94572 h 94572"/>
                <a:gd name="connsiteX7" fmla="*/ 100023 w 111150"/>
                <a:gd name="connsiteY7" fmla="*/ 94572 h 9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50" h="94572">
                  <a:moveTo>
                    <a:pt x="100023" y="94572"/>
                  </a:moveTo>
                  <a:cubicBezTo>
                    <a:pt x="48031" y="94572"/>
                    <a:pt x="10582" y="46126"/>
                    <a:pt x="317" y="10909"/>
                  </a:cubicBezTo>
                  <a:cubicBezTo>
                    <a:pt x="-919" y="6340"/>
                    <a:pt x="1552" y="1772"/>
                    <a:pt x="6115" y="344"/>
                  </a:cubicBezTo>
                  <a:cubicBezTo>
                    <a:pt x="10582" y="-988"/>
                    <a:pt x="15239" y="1677"/>
                    <a:pt x="16570" y="6150"/>
                  </a:cubicBezTo>
                  <a:cubicBezTo>
                    <a:pt x="25505" y="36798"/>
                    <a:pt x="58106" y="79248"/>
                    <a:pt x="102399" y="77630"/>
                  </a:cubicBezTo>
                  <a:cubicBezTo>
                    <a:pt x="107056" y="77345"/>
                    <a:pt x="110953" y="81152"/>
                    <a:pt x="111144" y="85816"/>
                  </a:cubicBezTo>
                  <a:cubicBezTo>
                    <a:pt x="111334" y="90480"/>
                    <a:pt x="107722" y="94477"/>
                    <a:pt x="102969" y="94572"/>
                  </a:cubicBezTo>
                  <a:cubicBezTo>
                    <a:pt x="101924" y="94572"/>
                    <a:pt x="100973" y="94572"/>
                    <a:pt x="100023" y="94572"/>
                  </a:cubicBezTo>
                </a:path>
              </a:pathLst>
            </a:custGeom>
            <a:solidFill>
              <a:srgbClr val="F58E96"/>
            </a:solidFill>
            <a:ln w="9505" cap="flat">
              <a:noFill/>
              <a:prstDash val="solid"/>
              <a:miter/>
            </a:ln>
          </p:spPr>
          <p:txBody>
            <a:bodyPr rtlCol="0" anchor="ctr"/>
            <a:lstStyle/>
            <a:p>
              <a:endParaRPr lang="en-GB" noProof="0"/>
            </a:p>
          </p:txBody>
        </p:sp>
        <p:sp>
          <p:nvSpPr>
            <p:cNvPr id="89" name="Freeform 88">
              <a:extLst>
                <a:ext uri="{FF2B5EF4-FFF2-40B4-BE49-F238E27FC236}">
                  <a16:creationId xmlns:a16="http://schemas.microsoft.com/office/drawing/2014/main" id="{918338FA-EB75-8813-5A61-52B7CFD8044F}"/>
                </a:ext>
              </a:extLst>
            </p:cNvPr>
            <p:cNvSpPr/>
            <p:nvPr/>
          </p:nvSpPr>
          <p:spPr>
            <a:xfrm>
              <a:off x="6351829" y="3226006"/>
              <a:ext cx="25749" cy="23197"/>
            </a:xfrm>
            <a:custGeom>
              <a:avLst/>
              <a:gdLst>
                <a:gd name="connsiteX0" fmla="*/ 17340 w 25749"/>
                <a:gd name="connsiteY0" fmla="*/ 23198 h 23197"/>
                <a:gd name="connsiteX1" fmla="*/ 12113 w 25749"/>
                <a:gd name="connsiteY1" fmla="*/ 21389 h 23197"/>
                <a:gd name="connsiteX2" fmla="*/ 3939 w 25749"/>
                <a:gd name="connsiteY2" fmla="*/ 15583 h 23197"/>
                <a:gd name="connsiteX3" fmla="*/ 1277 w 25749"/>
                <a:gd name="connsiteY3" fmla="*/ 3876 h 23197"/>
                <a:gd name="connsiteX4" fmla="*/ 12968 w 25749"/>
                <a:gd name="connsiteY4" fmla="*/ 1306 h 23197"/>
                <a:gd name="connsiteX5" fmla="*/ 22568 w 25749"/>
                <a:gd name="connsiteY5" fmla="*/ 8159 h 23197"/>
                <a:gd name="connsiteX6" fmla="*/ 23899 w 25749"/>
                <a:gd name="connsiteY6" fmla="*/ 19962 h 23197"/>
                <a:gd name="connsiteX7" fmla="*/ 17246 w 25749"/>
                <a:gd name="connsiteY7" fmla="*/ 23198 h 2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9" h="23197">
                  <a:moveTo>
                    <a:pt x="17340" y="23198"/>
                  </a:moveTo>
                  <a:cubicBezTo>
                    <a:pt x="15535" y="23198"/>
                    <a:pt x="13729" y="22627"/>
                    <a:pt x="12113" y="21389"/>
                  </a:cubicBezTo>
                  <a:cubicBezTo>
                    <a:pt x="9547" y="19296"/>
                    <a:pt x="6695" y="17392"/>
                    <a:pt x="3939" y="15583"/>
                  </a:cubicBezTo>
                  <a:cubicBezTo>
                    <a:pt x="42" y="13014"/>
                    <a:pt x="-1194" y="7779"/>
                    <a:pt x="1277" y="3876"/>
                  </a:cubicBezTo>
                  <a:cubicBezTo>
                    <a:pt x="3844" y="-26"/>
                    <a:pt x="9071" y="-1168"/>
                    <a:pt x="12968" y="1306"/>
                  </a:cubicBezTo>
                  <a:cubicBezTo>
                    <a:pt x="16200" y="3496"/>
                    <a:pt x="19432" y="5685"/>
                    <a:pt x="22568" y="8159"/>
                  </a:cubicBezTo>
                  <a:cubicBezTo>
                    <a:pt x="26180" y="11110"/>
                    <a:pt x="26845" y="16345"/>
                    <a:pt x="23899" y="19962"/>
                  </a:cubicBezTo>
                  <a:cubicBezTo>
                    <a:pt x="22283" y="22151"/>
                    <a:pt x="19812" y="23198"/>
                    <a:pt x="17246" y="23198"/>
                  </a:cubicBezTo>
                </a:path>
              </a:pathLst>
            </a:custGeom>
            <a:solidFill>
              <a:srgbClr val="F58E96"/>
            </a:solidFill>
            <a:ln w="9505" cap="flat">
              <a:noFill/>
              <a:prstDash val="solid"/>
              <a:miter/>
            </a:ln>
          </p:spPr>
          <p:txBody>
            <a:bodyPr rtlCol="0" anchor="ctr"/>
            <a:lstStyle/>
            <a:p>
              <a:endParaRPr lang="en-GB" noProof="0"/>
            </a:p>
          </p:txBody>
        </p:sp>
        <p:sp>
          <p:nvSpPr>
            <p:cNvPr id="90" name="Freeform 89">
              <a:extLst>
                <a:ext uri="{FF2B5EF4-FFF2-40B4-BE49-F238E27FC236}">
                  <a16:creationId xmlns:a16="http://schemas.microsoft.com/office/drawing/2014/main" id="{C726F421-EDDC-E67F-6F78-B41DAF527D1A}"/>
                </a:ext>
              </a:extLst>
            </p:cNvPr>
            <p:cNvSpPr/>
            <p:nvPr/>
          </p:nvSpPr>
          <p:spPr>
            <a:xfrm>
              <a:off x="6217455" y="3231079"/>
              <a:ext cx="22279" cy="21265"/>
            </a:xfrm>
            <a:custGeom>
              <a:avLst/>
              <a:gdLst>
                <a:gd name="connsiteX0" fmla="*/ 8476 w 22279"/>
                <a:gd name="connsiteY0" fmla="*/ 21266 h 21265"/>
                <a:gd name="connsiteX1" fmla="*/ 2013 w 22279"/>
                <a:gd name="connsiteY1" fmla="*/ 18315 h 21265"/>
                <a:gd name="connsiteX2" fmla="*/ 2964 w 22279"/>
                <a:gd name="connsiteY2" fmla="*/ 6418 h 21265"/>
                <a:gd name="connsiteX3" fmla="*/ 8762 w 22279"/>
                <a:gd name="connsiteY3" fmla="*/ 1659 h 21265"/>
                <a:gd name="connsiteX4" fmla="*/ 20548 w 22279"/>
                <a:gd name="connsiteY4" fmla="*/ 3372 h 21265"/>
                <a:gd name="connsiteX5" fmla="*/ 18932 w 22279"/>
                <a:gd name="connsiteY5" fmla="*/ 15174 h 21265"/>
                <a:gd name="connsiteX6" fmla="*/ 13989 w 22279"/>
                <a:gd name="connsiteY6" fmla="*/ 19172 h 21265"/>
                <a:gd name="connsiteX7" fmla="*/ 8476 w 22279"/>
                <a:gd name="connsiteY7" fmla="*/ 21266 h 2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21265">
                  <a:moveTo>
                    <a:pt x="8476" y="21266"/>
                  </a:moveTo>
                  <a:cubicBezTo>
                    <a:pt x="6100" y="21266"/>
                    <a:pt x="3724" y="20219"/>
                    <a:pt x="2013" y="18315"/>
                  </a:cubicBezTo>
                  <a:cubicBezTo>
                    <a:pt x="-1028" y="14698"/>
                    <a:pt x="-553" y="9368"/>
                    <a:pt x="2964" y="6418"/>
                  </a:cubicBezTo>
                  <a:cubicBezTo>
                    <a:pt x="4865" y="4800"/>
                    <a:pt x="6766" y="3182"/>
                    <a:pt x="8762" y="1659"/>
                  </a:cubicBezTo>
                  <a:cubicBezTo>
                    <a:pt x="12468" y="-1102"/>
                    <a:pt x="17696" y="-340"/>
                    <a:pt x="20548" y="3372"/>
                  </a:cubicBezTo>
                  <a:cubicBezTo>
                    <a:pt x="23399" y="7084"/>
                    <a:pt x="22639" y="12414"/>
                    <a:pt x="18932" y="15174"/>
                  </a:cubicBezTo>
                  <a:cubicBezTo>
                    <a:pt x="17221" y="16507"/>
                    <a:pt x="15605" y="17839"/>
                    <a:pt x="13989" y="19172"/>
                  </a:cubicBezTo>
                  <a:cubicBezTo>
                    <a:pt x="12373" y="20504"/>
                    <a:pt x="10377" y="21266"/>
                    <a:pt x="8476" y="21266"/>
                  </a:cubicBezTo>
                </a:path>
              </a:pathLst>
            </a:custGeom>
            <a:solidFill>
              <a:srgbClr val="F58E96"/>
            </a:solidFill>
            <a:ln w="9505" cap="flat">
              <a:noFill/>
              <a:prstDash val="solid"/>
              <a:miter/>
            </a:ln>
          </p:spPr>
          <p:txBody>
            <a:bodyPr rtlCol="0" anchor="ctr"/>
            <a:lstStyle/>
            <a:p>
              <a:endParaRPr lang="en-GB" noProof="0"/>
            </a:p>
          </p:txBody>
        </p:sp>
        <p:sp>
          <p:nvSpPr>
            <p:cNvPr id="91" name="Freeform 90">
              <a:extLst>
                <a:ext uri="{FF2B5EF4-FFF2-40B4-BE49-F238E27FC236}">
                  <a16:creationId xmlns:a16="http://schemas.microsoft.com/office/drawing/2014/main" id="{E3A2C425-D441-C906-87FA-DA54FB1A3392}"/>
                </a:ext>
              </a:extLst>
            </p:cNvPr>
            <p:cNvSpPr/>
            <p:nvPr/>
          </p:nvSpPr>
          <p:spPr>
            <a:xfrm>
              <a:off x="6457668" y="3256256"/>
              <a:ext cx="101590" cy="75564"/>
            </a:xfrm>
            <a:custGeom>
              <a:avLst/>
              <a:gdLst>
                <a:gd name="connsiteX0" fmla="*/ 17291 w 101590"/>
                <a:gd name="connsiteY0" fmla="*/ 75565 h 75564"/>
                <a:gd name="connsiteX1" fmla="*/ 7405 w 101590"/>
                <a:gd name="connsiteY1" fmla="*/ 74994 h 75564"/>
                <a:gd name="connsiteX2" fmla="*/ 87 w 101590"/>
                <a:gd name="connsiteY2" fmla="*/ 65476 h 75564"/>
                <a:gd name="connsiteX3" fmla="*/ 9592 w 101590"/>
                <a:gd name="connsiteY3" fmla="*/ 58147 h 75564"/>
                <a:gd name="connsiteX4" fmla="*/ 84680 w 101590"/>
                <a:gd name="connsiteY4" fmla="*/ 7321 h 75564"/>
                <a:gd name="connsiteX5" fmla="*/ 94280 w 101590"/>
                <a:gd name="connsiteY5" fmla="*/ 87 h 75564"/>
                <a:gd name="connsiteX6" fmla="*/ 101504 w 101590"/>
                <a:gd name="connsiteY6" fmla="*/ 9700 h 75564"/>
                <a:gd name="connsiteX7" fmla="*/ 17291 w 101590"/>
                <a:gd name="connsiteY7" fmla="*/ 75565 h 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0" h="75564">
                  <a:moveTo>
                    <a:pt x="17291" y="75565"/>
                  </a:moveTo>
                  <a:cubicBezTo>
                    <a:pt x="14059" y="75565"/>
                    <a:pt x="10827" y="75375"/>
                    <a:pt x="7405" y="74994"/>
                  </a:cubicBezTo>
                  <a:cubicBezTo>
                    <a:pt x="2653" y="74328"/>
                    <a:pt x="-579" y="70140"/>
                    <a:pt x="87" y="65476"/>
                  </a:cubicBezTo>
                  <a:cubicBezTo>
                    <a:pt x="752" y="60812"/>
                    <a:pt x="4934" y="57576"/>
                    <a:pt x="9592" y="58147"/>
                  </a:cubicBezTo>
                  <a:cubicBezTo>
                    <a:pt x="48657" y="63191"/>
                    <a:pt x="81733" y="28260"/>
                    <a:pt x="84680" y="7321"/>
                  </a:cubicBezTo>
                  <a:cubicBezTo>
                    <a:pt x="85441" y="2657"/>
                    <a:pt x="89623" y="-579"/>
                    <a:pt x="94280" y="87"/>
                  </a:cubicBezTo>
                  <a:cubicBezTo>
                    <a:pt x="98937" y="753"/>
                    <a:pt x="102169" y="5036"/>
                    <a:pt x="101504" y="9700"/>
                  </a:cubicBezTo>
                  <a:cubicBezTo>
                    <a:pt x="97322" y="38159"/>
                    <a:pt x="61108" y="75565"/>
                    <a:pt x="17291" y="75565"/>
                  </a:cubicBezTo>
                </a:path>
              </a:pathLst>
            </a:custGeom>
            <a:solidFill>
              <a:srgbClr val="F58E96"/>
            </a:solidFill>
            <a:ln w="9505" cap="flat">
              <a:noFill/>
              <a:prstDash val="solid"/>
              <a:miter/>
            </a:ln>
          </p:spPr>
          <p:txBody>
            <a:bodyPr rtlCol="0" anchor="ctr"/>
            <a:lstStyle/>
            <a:p>
              <a:endParaRPr lang="en-GB" noProof="0"/>
            </a:p>
          </p:txBody>
        </p:sp>
        <p:sp>
          <p:nvSpPr>
            <p:cNvPr id="92" name="Freeform 91">
              <a:extLst>
                <a:ext uri="{FF2B5EF4-FFF2-40B4-BE49-F238E27FC236}">
                  <a16:creationId xmlns:a16="http://schemas.microsoft.com/office/drawing/2014/main" id="{EF71067E-59B2-C6E0-AC9F-85361A59872F}"/>
                </a:ext>
              </a:extLst>
            </p:cNvPr>
            <p:cNvSpPr/>
            <p:nvPr/>
          </p:nvSpPr>
          <p:spPr>
            <a:xfrm>
              <a:off x="6468031" y="3210081"/>
              <a:ext cx="23301" cy="23893"/>
            </a:xfrm>
            <a:custGeom>
              <a:avLst/>
              <a:gdLst>
                <a:gd name="connsiteX0" fmla="*/ 14911 w 23301"/>
                <a:gd name="connsiteY0" fmla="*/ 23799 h 23893"/>
                <a:gd name="connsiteX1" fmla="*/ 8353 w 23301"/>
                <a:gd name="connsiteY1" fmla="*/ 20753 h 23893"/>
                <a:gd name="connsiteX2" fmla="*/ 2840 w 23301"/>
                <a:gd name="connsiteY2" fmla="*/ 14757 h 23893"/>
                <a:gd name="connsiteX3" fmla="*/ 2175 w 23301"/>
                <a:gd name="connsiteY3" fmla="*/ 2859 h 23893"/>
                <a:gd name="connsiteX4" fmla="*/ 14056 w 23301"/>
                <a:gd name="connsiteY4" fmla="*/ 2098 h 23893"/>
                <a:gd name="connsiteX5" fmla="*/ 21375 w 23301"/>
                <a:gd name="connsiteY5" fmla="*/ 9998 h 23893"/>
                <a:gd name="connsiteX6" fmla="*/ 20234 w 23301"/>
                <a:gd name="connsiteY6" fmla="*/ 21990 h 23893"/>
                <a:gd name="connsiteX7" fmla="*/ 14817 w 23301"/>
                <a:gd name="connsiteY7" fmla="*/ 23894 h 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1" h="23893">
                  <a:moveTo>
                    <a:pt x="14911" y="23799"/>
                  </a:moveTo>
                  <a:cubicBezTo>
                    <a:pt x="12440" y="23799"/>
                    <a:pt x="10064" y="22752"/>
                    <a:pt x="8353" y="20753"/>
                  </a:cubicBezTo>
                  <a:cubicBezTo>
                    <a:pt x="7213" y="19420"/>
                    <a:pt x="4741" y="16375"/>
                    <a:pt x="2840" y="14757"/>
                  </a:cubicBezTo>
                  <a:cubicBezTo>
                    <a:pt x="-676" y="11711"/>
                    <a:pt x="-961" y="6286"/>
                    <a:pt x="2175" y="2859"/>
                  </a:cubicBezTo>
                  <a:cubicBezTo>
                    <a:pt x="5217" y="-663"/>
                    <a:pt x="10634" y="-948"/>
                    <a:pt x="14056" y="2098"/>
                  </a:cubicBezTo>
                  <a:cubicBezTo>
                    <a:pt x="16623" y="4287"/>
                    <a:pt x="18999" y="7237"/>
                    <a:pt x="21375" y="9998"/>
                  </a:cubicBezTo>
                  <a:cubicBezTo>
                    <a:pt x="24321" y="13614"/>
                    <a:pt x="23846" y="18945"/>
                    <a:pt x="20234" y="21990"/>
                  </a:cubicBezTo>
                  <a:cubicBezTo>
                    <a:pt x="18618" y="23323"/>
                    <a:pt x="16717" y="23894"/>
                    <a:pt x="14817" y="23894"/>
                  </a:cubicBezTo>
                </a:path>
              </a:pathLst>
            </a:custGeom>
            <a:solidFill>
              <a:srgbClr val="F58E96"/>
            </a:solidFill>
            <a:ln w="9505" cap="flat">
              <a:noFill/>
              <a:prstDash val="solid"/>
              <a:miter/>
            </a:ln>
          </p:spPr>
          <p:txBody>
            <a:bodyPr rtlCol="0" anchor="ctr"/>
            <a:lstStyle/>
            <a:p>
              <a:endParaRPr lang="en-GB" noProof="0"/>
            </a:p>
          </p:txBody>
        </p:sp>
        <p:sp>
          <p:nvSpPr>
            <p:cNvPr id="93" name="Freeform 92">
              <a:extLst>
                <a:ext uri="{FF2B5EF4-FFF2-40B4-BE49-F238E27FC236}">
                  <a16:creationId xmlns:a16="http://schemas.microsoft.com/office/drawing/2014/main" id="{034F3BAE-3AE3-5656-0556-BD5787C98386}"/>
                </a:ext>
              </a:extLst>
            </p:cNvPr>
            <p:cNvSpPr/>
            <p:nvPr/>
          </p:nvSpPr>
          <p:spPr>
            <a:xfrm>
              <a:off x="6620715" y="3398523"/>
              <a:ext cx="22213" cy="27240"/>
            </a:xfrm>
            <a:custGeom>
              <a:avLst/>
              <a:gdLst>
                <a:gd name="connsiteX0" fmla="*/ 8412 w 22213"/>
                <a:gd name="connsiteY0" fmla="*/ 27241 h 27240"/>
                <a:gd name="connsiteX1" fmla="*/ 4420 w 22213"/>
                <a:gd name="connsiteY1" fmla="*/ 26194 h 27240"/>
                <a:gd name="connsiteX2" fmla="*/ 998 w 22213"/>
                <a:gd name="connsiteY2" fmla="*/ 14677 h 27240"/>
                <a:gd name="connsiteX3" fmla="*/ 2614 w 22213"/>
                <a:gd name="connsiteY3" fmla="*/ 11726 h 27240"/>
                <a:gd name="connsiteX4" fmla="*/ 6036 w 22213"/>
                <a:gd name="connsiteY4" fmla="*/ 4968 h 27240"/>
                <a:gd name="connsiteX5" fmla="*/ 17252 w 22213"/>
                <a:gd name="connsiteY5" fmla="*/ 781 h 27240"/>
                <a:gd name="connsiteX6" fmla="*/ 21434 w 22213"/>
                <a:gd name="connsiteY6" fmla="*/ 11917 h 27240"/>
                <a:gd name="connsiteX7" fmla="*/ 17347 w 22213"/>
                <a:gd name="connsiteY7" fmla="*/ 20007 h 27240"/>
                <a:gd name="connsiteX8" fmla="*/ 15826 w 22213"/>
                <a:gd name="connsiteY8" fmla="*/ 22767 h 27240"/>
                <a:gd name="connsiteX9" fmla="*/ 8507 w 22213"/>
                <a:gd name="connsiteY9" fmla="*/ 27241 h 2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13" h="27240">
                  <a:moveTo>
                    <a:pt x="8412" y="27241"/>
                  </a:moveTo>
                  <a:cubicBezTo>
                    <a:pt x="7082" y="27241"/>
                    <a:pt x="5561" y="26860"/>
                    <a:pt x="4420" y="26194"/>
                  </a:cubicBezTo>
                  <a:cubicBezTo>
                    <a:pt x="333" y="24005"/>
                    <a:pt x="-1188" y="18865"/>
                    <a:pt x="998" y="14677"/>
                  </a:cubicBezTo>
                  <a:lnTo>
                    <a:pt x="2614" y="11726"/>
                  </a:lnTo>
                  <a:cubicBezTo>
                    <a:pt x="3850" y="9442"/>
                    <a:pt x="4895" y="7443"/>
                    <a:pt x="6036" y="4968"/>
                  </a:cubicBezTo>
                  <a:cubicBezTo>
                    <a:pt x="8032" y="781"/>
                    <a:pt x="12975" y="-1218"/>
                    <a:pt x="17252" y="781"/>
                  </a:cubicBezTo>
                  <a:cubicBezTo>
                    <a:pt x="21434" y="2684"/>
                    <a:pt x="23430" y="7634"/>
                    <a:pt x="21434" y="11917"/>
                  </a:cubicBezTo>
                  <a:cubicBezTo>
                    <a:pt x="20198" y="14962"/>
                    <a:pt x="18772" y="17437"/>
                    <a:pt x="17347" y="20007"/>
                  </a:cubicBezTo>
                  <a:lnTo>
                    <a:pt x="15826" y="22767"/>
                  </a:lnTo>
                  <a:cubicBezTo>
                    <a:pt x="14305" y="25623"/>
                    <a:pt x="11454" y="27241"/>
                    <a:pt x="8507" y="27241"/>
                  </a:cubicBezTo>
                </a:path>
              </a:pathLst>
            </a:custGeom>
            <a:solidFill>
              <a:srgbClr val="F58E96"/>
            </a:solidFill>
            <a:ln w="9505" cap="flat">
              <a:noFill/>
              <a:prstDash val="solid"/>
              <a:miter/>
            </a:ln>
          </p:spPr>
          <p:txBody>
            <a:bodyPr rtlCol="0" anchor="ctr"/>
            <a:lstStyle/>
            <a:p>
              <a:endParaRPr lang="en-GB" noProof="0"/>
            </a:p>
          </p:txBody>
        </p:sp>
        <p:sp>
          <p:nvSpPr>
            <p:cNvPr id="94" name="Freeform 93">
              <a:extLst>
                <a:ext uri="{FF2B5EF4-FFF2-40B4-BE49-F238E27FC236}">
                  <a16:creationId xmlns:a16="http://schemas.microsoft.com/office/drawing/2014/main" id="{519F9BA6-3D13-2588-0B7E-D48D1C0255FD}"/>
                </a:ext>
              </a:extLst>
            </p:cNvPr>
            <p:cNvSpPr/>
            <p:nvPr/>
          </p:nvSpPr>
          <p:spPr>
            <a:xfrm>
              <a:off x="6544859" y="3691514"/>
              <a:ext cx="33595" cy="17981"/>
            </a:xfrm>
            <a:custGeom>
              <a:avLst/>
              <a:gdLst>
                <a:gd name="connsiteX0" fmla="*/ 15929 w 33595"/>
                <a:gd name="connsiteY0" fmla="*/ 17981 h 17981"/>
                <a:gd name="connsiteX1" fmla="*/ 5568 w 33595"/>
                <a:gd name="connsiteY1" fmla="*/ 16459 h 17981"/>
                <a:gd name="connsiteX2" fmla="*/ 531 w 33595"/>
                <a:gd name="connsiteY2" fmla="*/ 5608 h 17981"/>
                <a:gd name="connsiteX3" fmla="*/ 11271 w 33595"/>
                <a:gd name="connsiteY3" fmla="*/ 563 h 17981"/>
                <a:gd name="connsiteX4" fmla="*/ 23342 w 33595"/>
                <a:gd name="connsiteY4" fmla="*/ 183 h 17981"/>
                <a:gd name="connsiteX5" fmla="*/ 33417 w 33595"/>
                <a:gd name="connsiteY5" fmla="*/ 6655 h 17981"/>
                <a:gd name="connsiteX6" fmla="*/ 26954 w 33595"/>
                <a:gd name="connsiteY6" fmla="*/ 16649 h 17981"/>
                <a:gd name="connsiteX7" fmla="*/ 15929 w 33595"/>
                <a:gd name="connsiteY7" fmla="*/ 17886 h 1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5" h="17981">
                  <a:moveTo>
                    <a:pt x="15929" y="17981"/>
                  </a:moveTo>
                  <a:cubicBezTo>
                    <a:pt x="12032" y="17981"/>
                    <a:pt x="8420" y="17506"/>
                    <a:pt x="5568" y="16459"/>
                  </a:cubicBezTo>
                  <a:cubicBezTo>
                    <a:pt x="1101" y="14841"/>
                    <a:pt x="-1085" y="9986"/>
                    <a:pt x="531" y="5608"/>
                  </a:cubicBezTo>
                  <a:cubicBezTo>
                    <a:pt x="2052" y="1230"/>
                    <a:pt x="6899" y="-1055"/>
                    <a:pt x="11271" y="563"/>
                  </a:cubicBezTo>
                  <a:cubicBezTo>
                    <a:pt x="12792" y="1135"/>
                    <a:pt x="17449" y="1610"/>
                    <a:pt x="23342" y="183"/>
                  </a:cubicBezTo>
                  <a:cubicBezTo>
                    <a:pt x="27905" y="-769"/>
                    <a:pt x="32372" y="2086"/>
                    <a:pt x="33417" y="6655"/>
                  </a:cubicBezTo>
                  <a:cubicBezTo>
                    <a:pt x="34368" y="11224"/>
                    <a:pt x="31422" y="15697"/>
                    <a:pt x="26954" y="16649"/>
                  </a:cubicBezTo>
                  <a:cubicBezTo>
                    <a:pt x="23152" y="17506"/>
                    <a:pt x="19445" y="17886"/>
                    <a:pt x="15929" y="17886"/>
                  </a:cubicBezTo>
                </a:path>
              </a:pathLst>
            </a:custGeom>
            <a:solidFill>
              <a:srgbClr val="F58E96"/>
            </a:solidFill>
            <a:ln w="9505" cap="flat">
              <a:noFill/>
              <a:prstDash val="solid"/>
              <a:miter/>
            </a:ln>
          </p:spPr>
          <p:txBody>
            <a:bodyPr rtlCol="0" anchor="ctr"/>
            <a:lstStyle/>
            <a:p>
              <a:endParaRPr lang="en-GB" noProof="0"/>
            </a:p>
          </p:txBody>
        </p:sp>
        <p:sp>
          <p:nvSpPr>
            <p:cNvPr id="95" name="Freeform 94">
              <a:extLst>
                <a:ext uri="{FF2B5EF4-FFF2-40B4-BE49-F238E27FC236}">
                  <a16:creationId xmlns:a16="http://schemas.microsoft.com/office/drawing/2014/main" id="{BF708359-C48F-973F-65EE-A96E7F1ADDFB}"/>
                </a:ext>
              </a:extLst>
            </p:cNvPr>
            <p:cNvSpPr/>
            <p:nvPr/>
          </p:nvSpPr>
          <p:spPr>
            <a:xfrm>
              <a:off x="6617903" y="3544198"/>
              <a:ext cx="21641" cy="26620"/>
            </a:xfrm>
            <a:custGeom>
              <a:avLst/>
              <a:gdLst>
                <a:gd name="connsiteX0" fmla="*/ 13220 w 21641"/>
                <a:gd name="connsiteY0" fmla="*/ 26620 h 26620"/>
                <a:gd name="connsiteX1" fmla="*/ 5236 w 21641"/>
                <a:gd name="connsiteY1" fmla="*/ 21100 h 26620"/>
                <a:gd name="connsiteX2" fmla="*/ 4666 w 21641"/>
                <a:gd name="connsiteY2" fmla="*/ 19291 h 26620"/>
                <a:gd name="connsiteX3" fmla="*/ 2005 w 21641"/>
                <a:gd name="connsiteY3" fmla="*/ 13866 h 26620"/>
                <a:gd name="connsiteX4" fmla="*/ 3050 w 21641"/>
                <a:gd name="connsiteY4" fmla="*/ 1968 h 26620"/>
                <a:gd name="connsiteX5" fmla="*/ 14932 w 21641"/>
                <a:gd name="connsiteY5" fmla="*/ 3015 h 26620"/>
                <a:gd name="connsiteX6" fmla="*/ 20634 w 21641"/>
                <a:gd name="connsiteY6" fmla="*/ 13866 h 26620"/>
                <a:gd name="connsiteX7" fmla="*/ 21110 w 21641"/>
                <a:gd name="connsiteY7" fmla="*/ 15103 h 26620"/>
                <a:gd name="connsiteX8" fmla="*/ 16167 w 21641"/>
                <a:gd name="connsiteY8" fmla="*/ 25954 h 26620"/>
                <a:gd name="connsiteX9" fmla="*/ 13220 w 21641"/>
                <a:gd name="connsiteY9" fmla="*/ 26430 h 2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1" h="26620">
                  <a:moveTo>
                    <a:pt x="13220" y="26620"/>
                  </a:moveTo>
                  <a:cubicBezTo>
                    <a:pt x="9704" y="26620"/>
                    <a:pt x="6567" y="24526"/>
                    <a:pt x="5236" y="21100"/>
                  </a:cubicBezTo>
                  <a:cubicBezTo>
                    <a:pt x="5046" y="20528"/>
                    <a:pt x="4761" y="19862"/>
                    <a:pt x="4666" y="19291"/>
                  </a:cubicBezTo>
                  <a:cubicBezTo>
                    <a:pt x="4001" y="17197"/>
                    <a:pt x="3430" y="15674"/>
                    <a:pt x="2005" y="13866"/>
                  </a:cubicBezTo>
                  <a:cubicBezTo>
                    <a:pt x="-1037" y="10249"/>
                    <a:pt x="-561" y="4919"/>
                    <a:pt x="3050" y="1968"/>
                  </a:cubicBezTo>
                  <a:cubicBezTo>
                    <a:pt x="6662" y="-982"/>
                    <a:pt x="11985" y="-602"/>
                    <a:pt x="14932" y="3015"/>
                  </a:cubicBezTo>
                  <a:cubicBezTo>
                    <a:pt x="18448" y="7298"/>
                    <a:pt x="19779" y="11201"/>
                    <a:pt x="20634" y="13866"/>
                  </a:cubicBezTo>
                  <a:lnTo>
                    <a:pt x="21110" y="15103"/>
                  </a:lnTo>
                  <a:cubicBezTo>
                    <a:pt x="22725" y="19482"/>
                    <a:pt x="20539" y="24336"/>
                    <a:pt x="16167" y="25954"/>
                  </a:cubicBezTo>
                  <a:cubicBezTo>
                    <a:pt x="15217" y="26334"/>
                    <a:pt x="14171" y="26430"/>
                    <a:pt x="13220" y="26430"/>
                  </a:cubicBezTo>
                </a:path>
              </a:pathLst>
            </a:custGeom>
            <a:solidFill>
              <a:srgbClr val="F58E96"/>
            </a:solidFill>
            <a:ln w="9505" cap="flat">
              <a:noFill/>
              <a:prstDash val="solid"/>
              <a:miter/>
            </a:ln>
          </p:spPr>
          <p:txBody>
            <a:bodyPr rtlCol="0" anchor="ctr"/>
            <a:lstStyle/>
            <a:p>
              <a:endParaRPr lang="en-GB" noProof="0"/>
            </a:p>
          </p:txBody>
        </p:sp>
        <p:sp>
          <p:nvSpPr>
            <p:cNvPr id="96" name="Freeform 95">
              <a:extLst>
                <a:ext uri="{FF2B5EF4-FFF2-40B4-BE49-F238E27FC236}">
                  <a16:creationId xmlns:a16="http://schemas.microsoft.com/office/drawing/2014/main" id="{CAB17A33-8EC7-4994-D416-68A13BB073AA}"/>
                </a:ext>
              </a:extLst>
            </p:cNvPr>
            <p:cNvSpPr/>
            <p:nvPr/>
          </p:nvSpPr>
          <p:spPr>
            <a:xfrm>
              <a:off x="6327118" y="3774710"/>
              <a:ext cx="29191" cy="20352"/>
            </a:xfrm>
            <a:custGeom>
              <a:avLst/>
              <a:gdLst>
                <a:gd name="connsiteX0" fmla="*/ 20855 w 29191"/>
                <a:gd name="connsiteY0" fmla="*/ 20352 h 20352"/>
                <a:gd name="connsiteX1" fmla="*/ 18669 w 29191"/>
                <a:gd name="connsiteY1" fmla="*/ 20067 h 20352"/>
                <a:gd name="connsiteX2" fmla="*/ 15722 w 29191"/>
                <a:gd name="connsiteY2" fmla="*/ 19306 h 20352"/>
                <a:gd name="connsiteX3" fmla="*/ 5267 w 29191"/>
                <a:gd name="connsiteY3" fmla="*/ 16355 h 20352"/>
                <a:gd name="connsiteX4" fmla="*/ 610 w 29191"/>
                <a:gd name="connsiteY4" fmla="*/ 5314 h 20352"/>
                <a:gd name="connsiteX5" fmla="*/ 11540 w 29191"/>
                <a:gd name="connsiteY5" fmla="*/ 650 h 20352"/>
                <a:gd name="connsiteX6" fmla="*/ 19524 w 29191"/>
                <a:gd name="connsiteY6" fmla="*/ 2744 h 20352"/>
                <a:gd name="connsiteX7" fmla="*/ 22756 w 29191"/>
                <a:gd name="connsiteY7" fmla="*/ 3601 h 20352"/>
                <a:gd name="connsiteX8" fmla="*/ 28934 w 29191"/>
                <a:gd name="connsiteY8" fmla="*/ 13880 h 20352"/>
                <a:gd name="connsiteX9" fmla="*/ 20760 w 29191"/>
                <a:gd name="connsiteY9" fmla="*/ 20257 h 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91" h="20352">
                  <a:moveTo>
                    <a:pt x="20855" y="20352"/>
                  </a:moveTo>
                  <a:cubicBezTo>
                    <a:pt x="20190" y="20352"/>
                    <a:pt x="19429" y="20352"/>
                    <a:pt x="18669" y="20067"/>
                  </a:cubicBezTo>
                  <a:cubicBezTo>
                    <a:pt x="17813" y="19781"/>
                    <a:pt x="16768" y="19591"/>
                    <a:pt x="15722" y="19306"/>
                  </a:cubicBezTo>
                  <a:cubicBezTo>
                    <a:pt x="12300" y="18544"/>
                    <a:pt x="8404" y="17592"/>
                    <a:pt x="5267" y="16355"/>
                  </a:cubicBezTo>
                  <a:cubicBezTo>
                    <a:pt x="895" y="14547"/>
                    <a:pt x="-1101" y="9597"/>
                    <a:pt x="610" y="5314"/>
                  </a:cubicBezTo>
                  <a:cubicBezTo>
                    <a:pt x="2320" y="936"/>
                    <a:pt x="7263" y="-1158"/>
                    <a:pt x="11540" y="650"/>
                  </a:cubicBezTo>
                  <a:cubicBezTo>
                    <a:pt x="13441" y="1412"/>
                    <a:pt x="16768" y="2173"/>
                    <a:pt x="19524" y="2744"/>
                  </a:cubicBezTo>
                  <a:cubicBezTo>
                    <a:pt x="20760" y="3030"/>
                    <a:pt x="21805" y="3315"/>
                    <a:pt x="22756" y="3601"/>
                  </a:cubicBezTo>
                  <a:cubicBezTo>
                    <a:pt x="27318" y="4743"/>
                    <a:pt x="30075" y="9311"/>
                    <a:pt x="28934" y="13880"/>
                  </a:cubicBezTo>
                  <a:cubicBezTo>
                    <a:pt x="27889" y="17687"/>
                    <a:pt x="24467" y="20257"/>
                    <a:pt x="20760" y="20257"/>
                  </a:cubicBezTo>
                </a:path>
              </a:pathLst>
            </a:custGeom>
            <a:solidFill>
              <a:srgbClr val="F58E96"/>
            </a:solidFill>
            <a:ln w="9505" cap="flat">
              <a:noFill/>
              <a:prstDash val="solid"/>
              <a:miter/>
            </a:ln>
          </p:spPr>
          <p:txBody>
            <a:bodyPr rtlCol="0" anchor="ctr"/>
            <a:lstStyle/>
            <a:p>
              <a:endParaRPr lang="en-GB" noProof="0"/>
            </a:p>
          </p:txBody>
        </p:sp>
        <p:sp>
          <p:nvSpPr>
            <p:cNvPr id="97" name="Freeform 96">
              <a:extLst>
                <a:ext uri="{FF2B5EF4-FFF2-40B4-BE49-F238E27FC236}">
                  <a16:creationId xmlns:a16="http://schemas.microsoft.com/office/drawing/2014/main" id="{4AB23C72-CC71-0E06-AF2A-2F05F4FA9FEC}"/>
                </a:ext>
              </a:extLst>
            </p:cNvPr>
            <p:cNvSpPr/>
            <p:nvPr/>
          </p:nvSpPr>
          <p:spPr>
            <a:xfrm>
              <a:off x="6425967" y="3742957"/>
              <a:ext cx="30759" cy="29358"/>
            </a:xfrm>
            <a:custGeom>
              <a:avLst/>
              <a:gdLst>
                <a:gd name="connsiteX0" fmla="*/ 8501 w 30759"/>
                <a:gd name="connsiteY0" fmla="*/ 29358 h 29358"/>
                <a:gd name="connsiteX1" fmla="*/ 1277 w 30759"/>
                <a:gd name="connsiteY1" fmla="*/ 25360 h 29358"/>
                <a:gd name="connsiteX2" fmla="*/ 3939 w 30759"/>
                <a:gd name="connsiteY2" fmla="*/ 13748 h 29358"/>
                <a:gd name="connsiteX3" fmla="*/ 15820 w 30759"/>
                <a:gd name="connsiteY3" fmla="*/ 3088 h 29358"/>
                <a:gd name="connsiteX4" fmla="*/ 27606 w 30759"/>
                <a:gd name="connsiteY4" fmla="*/ 1851 h 29358"/>
                <a:gd name="connsiteX5" fmla="*/ 28841 w 30759"/>
                <a:gd name="connsiteY5" fmla="*/ 13653 h 29358"/>
                <a:gd name="connsiteX6" fmla="*/ 12873 w 30759"/>
                <a:gd name="connsiteY6" fmla="*/ 28025 h 29358"/>
                <a:gd name="connsiteX7" fmla="*/ 8406 w 30759"/>
                <a:gd name="connsiteY7" fmla="*/ 29263 h 2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9" h="29358">
                  <a:moveTo>
                    <a:pt x="8501" y="29358"/>
                  </a:moveTo>
                  <a:cubicBezTo>
                    <a:pt x="5650" y="29358"/>
                    <a:pt x="2893" y="27930"/>
                    <a:pt x="1277" y="25360"/>
                  </a:cubicBezTo>
                  <a:cubicBezTo>
                    <a:pt x="-1194" y="21458"/>
                    <a:pt x="42" y="16223"/>
                    <a:pt x="3939" y="13748"/>
                  </a:cubicBezTo>
                  <a:cubicBezTo>
                    <a:pt x="8406" y="11083"/>
                    <a:pt x="12208" y="7562"/>
                    <a:pt x="15820" y="3088"/>
                  </a:cubicBezTo>
                  <a:cubicBezTo>
                    <a:pt x="18766" y="-529"/>
                    <a:pt x="23994" y="-1004"/>
                    <a:pt x="27606" y="1851"/>
                  </a:cubicBezTo>
                  <a:cubicBezTo>
                    <a:pt x="31313" y="4801"/>
                    <a:pt x="31788" y="10036"/>
                    <a:pt x="28841" y="13653"/>
                  </a:cubicBezTo>
                  <a:cubicBezTo>
                    <a:pt x="24089" y="19555"/>
                    <a:pt x="18861" y="24314"/>
                    <a:pt x="12873" y="28025"/>
                  </a:cubicBezTo>
                  <a:cubicBezTo>
                    <a:pt x="11543" y="28882"/>
                    <a:pt x="9927" y="29263"/>
                    <a:pt x="8406" y="29263"/>
                  </a:cubicBezTo>
                </a:path>
              </a:pathLst>
            </a:custGeom>
            <a:solidFill>
              <a:srgbClr val="F58E96"/>
            </a:solidFill>
            <a:ln w="9505" cap="flat">
              <a:noFill/>
              <a:prstDash val="solid"/>
              <a:miter/>
            </a:ln>
          </p:spPr>
          <p:txBody>
            <a:bodyPr rtlCol="0" anchor="ctr"/>
            <a:lstStyle/>
            <a:p>
              <a:endParaRPr lang="en-GB" noProof="0"/>
            </a:p>
          </p:txBody>
        </p:sp>
        <p:sp>
          <p:nvSpPr>
            <p:cNvPr id="98" name="Freeform 97">
              <a:extLst>
                <a:ext uri="{FF2B5EF4-FFF2-40B4-BE49-F238E27FC236}">
                  <a16:creationId xmlns:a16="http://schemas.microsoft.com/office/drawing/2014/main" id="{503CDE15-F70D-03EC-BD46-5E3CC3A06C98}"/>
                </a:ext>
              </a:extLst>
            </p:cNvPr>
            <p:cNvSpPr/>
            <p:nvPr/>
          </p:nvSpPr>
          <p:spPr>
            <a:xfrm>
              <a:off x="6286635" y="3281686"/>
              <a:ext cx="333033" cy="595993"/>
            </a:xfrm>
            <a:custGeom>
              <a:avLst/>
              <a:gdLst>
                <a:gd name="connsiteX0" fmla="*/ 14765 w 333033"/>
                <a:gd name="connsiteY0" fmla="*/ 595994 h 595993"/>
                <a:gd name="connsiteX1" fmla="*/ 6401 w 333033"/>
                <a:gd name="connsiteY1" fmla="*/ 587522 h 595993"/>
                <a:gd name="connsiteX2" fmla="*/ 4024 w 333033"/>
                <a:gd name="connsiteY2" fmla="*/ 569343 h 595993"/>
                <a:gd name="connsiteX3" fmla="*/ 1458 w 333033"/>
                <a:gd name="connsiteY3" fmla="*/ 500813 h 595993"/>
                <a:gd name="connsiteX4" fmla="*/ 114376 w 333033"/>
                <a:gd name="connsiteY4" fmla="*/ 426002 h 595993"/>
                <a:gd name="connsiteX5" fmla="*/ 123976 w 333033"/>
                <a:gd name="connsiteY5" fmla="*/ 424669 h 595993"/>
                <a:gd name="connsiteX6" fmla="*/ 249345 w 333033"/>
                <a:gd name="connsiteY6" fmla="*/ 376793 h 595993"/>
                <a:gd name="connsiteX7" fmla="*/ 303903 w 333033"/>
                <a:gd name="connsiteY7" fmla="*/ 260198 h 595993"/>
                <a:gd name="connsiteX8" fmla="*/ 305994 w 333033"/>
                <a:gd name="connsiteY8" fmla="*/ 244778 h 595993"/>
                <a:gd name="connsiteX9" fmla="*/ 310271 w 333033"/>
                <a:gd name="connsiteY9" fmla="*/ 147219 h 595993"/>
                <a:gd name="connsiteX10" fmla="*/ 306754 w 333033"/>
                <a:gd name="connsiteY10" fmla="*/ 127326 h 595993"/>
                <a:gd name="connsiteX11" fmla="*/ 307419 w 333033"/>
                <a:gd name="connsiteY11" fmla="*/ 93442 h 595993"/>
                <a:gd name="connsiteX12" fmla="*/ 303903 w 333033"/>
                <a:gd name="connsiteY12" fmla="*/ 12444 h 595993"/>
                <a:gd name="connsiteX13" fmla="*/ 307229 w 333033"/>
                <a:gd name="connsiteY13" fmla="*/ 1022 h 595993"/>
                <a:gd name="connsiteX14" fmla="*/ 318730 w 333033"/>
                <a:gd name="connsiteY14" fmla="*/ 4353 h 595993"/>
                <a:gd name="connsiteX15" fmla="*/ 324338 w 333033"/>
                <a:gd name="connsiteY15" fmla="*/ 94489 h 595993"/>
                <a:gd name="connsiteX16" fmla="*/ 323483 w 333033"/>
                <a:gd name="connsiteY16" fmla="*/ 124946 h 595993"/>
                <a:gd name="connsiteX17" fmla="*/ 326905 w 333033"/>
                <a:gd name="connsiteY17" fmla="*/ 143887 h 595993"/>
                <a:gd name="connsiteX18" fmla="*/ 321677 w 333033"/>
                <a:gd name="connsiteY18" fmla="*/ 250965 h 595993"/>
                <a:gd name="connsiteX19" fmla="*/ 320631 w 333033"/>
                <a:gd name="connsiteY19" fmla="*/ 258104 h 595993"/>
                <a:gd name="connsiteX20" fmla="*/ 258850 w 333033"/>
                <a:gd name="connsiteY20" fmla="*/ 390594 h 595993"/>
                <a:gd name="connsiteX21" fmla="*/ 126352 w 333033"/>
                <a:gd name="connsiteY21" fmla="*/ 441326 h 595993"/>
                <a:gd name="connsiteX22" fmla="*/ 116657 w 333033"/>
                <a:gd name="connsiteY22" fmla="*/ 442658 h 595993"/>
                <a:gd name="connsiteX23" fmla="*/ 18186 w 333033"/>
                <a:gd name="connsiteY23" fmla="*/ 502146 h 595993"/>
                <a:gd name="connsiteX24" fmla="*/ 20563 w 333033"/>
                <a:gd name="connsiteY24" fmla="*/ 565917 h 595993"/>
                <a:gd name="connsiteX25" fmla="*/ 23224 w 333033"/>
                <a:gd name="connsiteY25" fmla="*/ 587332 h 595993"/>
                <a:gd name="connsiteX26" fmla="*/ 14765 w 333033"/>
                <a:gd name="connsiteY26" fmla="*/ 595803 h 59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3033" h="595993">
                  <a:moveTo>
                    <a:pt x="14765" y="595994"/>
                  </a:moveTo>
                  <a:cubicBezTo>
                    <a:pt x="10107" y="595994"/>
                    <a:pt x="6401" y="592186"/>
                    <a:pt x="6401" y="587522"/>
                  </a:cubicBezTo>
                  <a:cubicBezTo>
                    <a:pt x="6401" y="581145"/>
                    <a:pt x="5355" y="575910"/>
                    <a:pt x="4024" y="569343"/>
                  </a:cubicBezTo>
                  <a:cubicBezTo>
                    <a:pt x="1363" y="555732"/>
                    <a:pt x="-1964" y="538885"/>
                    <a:pt x="1458" y="500813"/>
                  </a:cubicBezTo>
                  <a:cubicBezTo>
                    <a:pt x="6781" y="441040"/>
                    <a:pt x="54210" y="434377"/>
                    <a:pt x="114376" y="426002"/>
                  </a:cubicBezTo>
                  <a:lnTo>
                    <a:pt x="123976" y="424669"/>
                  </a:lnTo>
                  <a:cubicBezTo>
                    <a:pt x="186328" y="415722"/>
                    <a:pt x="221115" y="396400"/>
                    <a:pt x="249345" y="376793"/>
                  </a:cubicBezTo>
                  <a:cubicBezTo>
                    <a:pt x="301622" y="340434"/>
                    <a:pt x="307895" y="293320"/>
                    <a:pt x="303903" y="260198"/>
                  </a:cubicBezTo>
                  <a:cubicBezTo>
                    <a:pt x="303332" y="255058"/>
                    <a:pt x="303903" y="249823"/>
                    <a:pt x="305994" y="244778"/>
                  </a:cubicBezTo>
                  <a:cubicBezTo>
                    <a:pt x="321772" y="205183"/>
                    <a:pt x="315689" y="174440"/>
                    <a:pt x="310271" y="147219"/>
                  </a:cubicBezTo>
                  <a:cubicBezTo>
                    <a:pt x="308940" y="140270"/>
                    <a:pt x="307610" y="133798"/>
                    <a:pt x="306754" y="127326"/>
                  </a:cubicBezTo>
                  <a:cubicBezTo>
                    <a:pt x="305899" y="120854"/>
                    <a:pt x="306564" y="108861"/>
                    <a:pt x="307419" y="93442"/>
                  </a:cubicBezTo>
                  <a:cubicBezTo>
                    <a:pt x="308940" y="66506"/>
                    <a:pt x="311221" y="25959"/>
                    <a:pt x="303903" y="12444"/>
                  </a:cubicBezTo>
                  <a:cubicBezTo>
                    <a:pt x="301716" y="8446"/>
                    <a:pt x="303237" y="3306"/>
                    <a:pt x="307229" y="1022"/>
                  </a:cubicBezTo>
                  <a:cubicBezTo>
                    <a:pt x="311316" y="-1167"/>
                    <a:pt x="316449" y="260"/>
                    <a:pt x="318730" y="4353"/>
                  </a:cubicBezTo>
                  <a:cubicBezTo>
                    <a:pt x="328425" y="22057"/>
                    <a:pt x="326144" y="62128"/>
                    <a:pt x="324338" y="94489"/>
                  </a:cubicBezTo>
                  <a:cubicBezTo>
                    <a:pt x="323578" y="107719"/>
                    <a:pt x="322912" y="120187"/>
                    <a:pt x="323483" y="124946"/>
                  </a:cubicBezTo>
                  <a:cubicBezTo>
                    <a:pt x="324338" y="130848"/>
                    <a:pt x="325574" y="137225"/>
                    <a:pt x="326905" y="143887"/>
                  </a:cubicBezTo>
                  <a:cubicBezTo>
                    <a:pt x="332512" y="171870"/>
                    <a:pt x="339356" y="206802"/>
                    <a:pt x="321677" y="250965"/>
                  </a:cubicBezTo>
                  <a:cubicBezTo>
                    <a:pt x="320726" y="253440"/>
                    <a:pt x="320441" y="255819"/>
                    <a:pt x="320631" y="258104"/>
                  </a:cubicBezTo>
                  <a:cubicBezTo>
                    <a:pt x="326999" y="311500"/>
                    <a:pt x="305138" y="358614"/>
                    <a:pt x="258850" y="390594"/>
                  </a:cubicBezTo>
                  <a:cubicBezTo>
                    <a:pt x="228909" y="411439"/>
                    <a:pt x="192220" y="431903"/>
                    <a:pt x="126352" y="441326"/>
                  </a:cubicBezTo>
                  <a:lnTo>
                    <a:pt x="116657" y="442658"/>
                  </a:lnTo>
                  <a:cubicBezTo>
                    <a:pt x="52974" y="451605"/>
                    <a:pt x="22179" y="457792"/>
                    <a:pt x="18186" y="502146"/>
                  </a:cubicBezTo>
                  <a:cubicBezTo>
                    <a:pt x="15050" y="537743"/>
                    <a:pt x="18186" y="553353"/>
                    <a:pt x="20563" y="565917"/>
                  </a:cubicBezTo>
                  <a:cubicBezTo>
                    <a:pt x="21893" y="572770"/>
                    <a:pt x="23224" y="579242"/>
                    <a:pt x="23224" y="587332"/>
                  </a:cubicBezTo>
                  <a:cubicBezTo>
                    <a:pt x="23224" y="592091"/>
                    <a:pt x="19422" y="595803"/>
                    <a:pt x="14765" y="595803"/>
                  </a:cubicBezTo>
                </a:path>
              </a:pathLst>
            </a:custGeom>
            <a:solidFill>
              <a:srgbClr val="F58E96"/>
            </a:solidFill>
            <a:ln w="9505" cap="flat">
              <a:noFill/>
              <a:prstDash val="solid"/>
              <a:miter/>
            </a:ln>
          </p:spPr>
          <p:txBody>
            <a:bodyPr rtlCol="0" anchor="ctr"/>
            <a:lstStyle/>
            <a:p>
              <a:endParaRPr lang="en-GB" noProof="0"/>
            </a:p>
          </p:txBody>
        </p:sp>
        <p:sp>
          <p:nvSpPr>
            <p:cNvPr id="99" name="Freeform 98">
              <a:extLst>
                <a:ext uri="{FF2B5EF4-FFF2-40B4-BE49-F238E27FC236}">
                  <a16:creationId xmlns:a16="http://schemas.microsoft.com/office/drawing/2014/main" id="{15EBEC1A-01B2-D16D-A768-286D3760A153}"/>
                </a:ext>
              </a:extLst>
            </p:cNvPr>
            <p:cNvSpPr/>
            <p:nvPr/>
          </p:nvSpPr>
          <p:spPr>
            <a:xfrm>
              <a:off x="5981828" y="3581044"/>
              <a:ext cx="20317" cy="27084"/>
            </a:xfrm>
            <a:custGeom>
              <a:avLst/>
              <a:gdLst>
                <a:gd name="connsiteX0" fmla="*/ 8478 w 20317"/>
                <a:gd name="connsiteY0" fmla="*/ 26989 h 27084"/>
                <a:gd name="connsiteX1" fmla="*/ 7147 w 20317"/>
                <a:gd name="connsiteY1" fmla="*/ 26989 h 27084"/>
                <a:gd name="connsiteX2" fmla="*/ 114 w 20317"/>
                <a:gd name="connsiteY2" fmla="*/ 17281 h 27084"/>
                <a:gd name="connsiteX3" fmla="*/ 3725 w 20317"/>
                <a:gd name="connsiteY3" fmla="*/ 6050 h 27084"/>
                <a:gd name="connsiteX4" fmla="*/ 4201 w 20317"/>
                <a:gd name="connsiteY4" fmla="*/ 4812 h 27084"/>
                <a:gd name="connsiteX5" fmla="*/ 15511 w 20317"/>
                <a:gd name="connsiteY5" fmla="*/ 815 h 27084"/>
                <a:gd name="connsiteX6" fmla="*/ 19503 w 20317"/>
                <a:gd name="connsiteY6" fmla="*/ 12141 h 27084"/>
                <a:gd name="connsiteX7" fmla="*/ 18838 w 20317"/>
                <a:gd name="connsiteY7" fmla="*/ 13379 h 27084"/>
                <a:gd name="connsiteX8" fmla="*/ 16747 w 20317"/>
                <a:gd name="connsiteY8" fmla="*/ 19851 h 27084"/>
                <a:gd name="connsiteX9" fmla="*/ 8383 w 20317"/>
                <a:gd name="connsiteY9" fmla="*/ 27085 h 2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7" h="27084">
                  <a:moveTo>
                    <a:pt x="8478" y="26989"/>
                  </a:moveTo>
                  <a:cubicBezTo>
                    <a:pt x="8478" y="26989"/>
                    <a:pt x="7622" y="26989"/>
                    <a:pt x="7147" y="26989"/>
                  </a:cubicBezTo>
                  <a:cubicBezTo>
                    <a:pt x="2490" y="26228"/>
                    <a:pt x="-647" y="21945"/>
                    <a:pt x="114" y="17281"/>
                  </a:cubicBezTo>
                  <a:cubicBezTo>
                    <a:pt x="969" y="11665"/>
                    <a:pt x="2205" y="9096"/>
                    <a:pt x="3725" y="6050"/>
                  </a:cubicBezTo>
                  <a:lnTo>
                    <a:pt x="4201" y="4812"/>
                  </a:lnTo>
                  <a:cubicBezTo>
                    <a:pt x="6197" y="625"/>
                    <a:pt x="11234" y="-1184"/>
                    <a:pt x="15511" y="815"/>
                  </a:cubicBezTo>
                  <a:cubicBezTo>
                    <a:pt x="19694" y="2909"/>
                    <a:pt x="21500" y="7858"/>
                    <a:pt x="19503" y="12141"/>
                  </a:cubicBezTo>
                  <a:lnTo>
                    <a:pt x="18838" y="13379"/>
                  </a:lnTo>
                  <a:cubicBezTo>
                    <a:pt x="17603" y="15949"/>
                    <a:pt x="17317" y="16615"/>
                    <a:pt x="16747" y="19851"/>
                  </a:cubicBezTo>
                  <a:cubicBezTo>
                    <a:pt x="16177" y="24039"/>
                    <a:pt x="12470" y="27085"/>
                    <a:pt x="8383" y="27085"/>
                  </a:cubicBezTo>
                </a:path>
              </a:pathLst>
            </a:custGeom>
            <a:solidFill>
              <a:srgbClr val="F58E96"/>
            </a:solidFill>
            <a:ln w="9505" cap="flat">
              <a:noFill/>
              <a:prstDash val="solid"/>
              <a:miter/>
            </a:ln>
          </p:spPr>
          <p:txBody>
            <a:bodyPr rtlCol="0" anchor="ctr"/>
            <a:lstStyle/>
            <a:p>
              <a:endParaRPr lang="en-GB" noProof="0"/>
            </a:p>
          </p:txBody>
        </p:sp>
        <p:sp>
          <p:nvSpPr>
            <p:cNvPr id="100" name="Freeform 99">
              <a:extLst>
                <a:ext uri="{FF2B5EF4-FFF2-40B4-BE49-F238E27FC236}">
                  <a16:creationId xmlns:a16="http://schemas.microsoft.com/office/drawing/2014/main" id="{2684093B-B9EB-D899-6620-7061E830B8AD}"/>
                </a:ext>
              </a:extLst>
            </p:cNvPr>
            <p:cNvSpPr/>
            <p:nvPr/>
          </p:nvSpPr>
          <p:spPr>
            <a:xfrm>
              <a:off x="6354114" y="3305470"/>
              <a:ext cx="24830" cy="30157"/>
            </a:xfrm>
            <a:custGeom>
              <a:avLst/>
              <a:gdLst>
                <a:gd name="connsiteX0" fmla="*/ 8402 w 24830"/>
                <a:gd name="connsiteY0" fmla="*/ 30158 h 30157"/>
                <a:gd name="connsiteX1" fmla="*/ 3269 w 24830"/>
                <a:gd name="connsiteY1" fmla="*/ 28349 h 30157"/>
                <a:gd name="connsiteX2" fmla="*/ 1844 w 24830"/>
                <a:gd name="connsiteY2" fmla="*/ 16547 h 30157"/>
                <a:gd name="connsiteX3" fmla="*/ 8592 w 24830"/>
                <a:gd name="connsiteY3" fmla="*/ 5220 h 30157"/>
                <a:gd name="connsiteX4" fmla="*/ 19618 w 24830"/>
                <a:gd name="connsiteY4" fmla="*/ 652 h 30157"/>
                <a:gd name="connsiteX5" fmla="*/ 24180 w 24830"/>
                <a:gd name="connsiteY5" fmla="*/ 11693 h 30157"/>
                <a:gd name="connsiteX6" fmla="*/ 15150 w 24830"/>
                <a:gd name="connsiteY6" fmla="*/ 26826 h 30157"/>
                <a:gd name="connsiteX7" fmla="*/ 8497 w 24830"/>
                <a:gd name="connsiteY7" fmla="*/ 30062 h 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0" h="30157">
                  <a:moveTo>
                    <a:pt x="8402" y="30158"/>
                  </a:moveTo>
                  <a:cubicBezTo>
                    <a:pt x="6596" y="30158"/>
                    <a:pt x="4790" y="29587"/>
                    <a:pt x="3269" y="28349"/>
                  </a:cubicBezTo>
                  <a:cubicBezTo>
                    <a:pt x="-438" y="25494"/>
                    <a:pt x="-1103" y="20259"/>
                    <a:pt x="1844" y="16547"/>
                  </a:cubicBezTo>
                  <a:cubicBezTo>
                    <a:pt x="6216" y="10836"/>
                    <a:pt x="8592" y="5316"/>
                    <a:pt x="8592" y="5220"/>
                  </a:cubicBezTo>
                  <a:cubicBezTo>
                    <a:pt x="10398" y="937"/>
                    <a:pt x="15245" y="-1157"/>
                    <a:pt x="19618" y="652"/>
                  </a:cubicBezTo>
                  <a:cubicBezTo>
                    <a:pt x="23895" y="2460"/>
                    <a:pt x="25986" y="7314"/>
                    <a:pt x="24180" y="11693"/>
                  </a:cubicBezTo>
                  <a:cubicBezTo>
                    <a:pt x="24180" y="12073"/>
                    <a:pt x="21043" y="19212"/>
                    <a:pt x="15150" y="26826"/>
                  </a:cubicBezTo>
                  <a:cubicBezTo>
                    <a:pt x="13534" y="29015"/>
                    <a:pt x="11063" y="30062"/>
                    <a:pt x="8497" y="30062"/>
                  </a:cubicBezTo>
                </a:path>
              </a:pathLst>
            </a:custGeom>
            <a:solidFill>
              <a:srgbClr val="F58E96"/>
            </a:solidFill>
            <a:ln w="9505" cap="flat">
              <a:noFill/>
              <a:prstDash val="solid"/>
              <a:miter/>
            </a:ln>
          </p:spPr>
          <p:txBody>
            <a:bodyPr rtlCol="0" anchor="ctr"/>
            <a:lstStyle/>
            <a:p>
              <a:endParaRPr lang="en-GB" noProof="0"/>
            </a:p>
          </p:txBody>
        </p:sp>
        <p:sp>
          <p:nvSpPr>
            <p:cNvPr id="101" name="Freeform 100">
              <a:extLst>
                <a:ext uri="{FF2B5EF4-FFF2-40B4-BE49-F238E27FC236}">
                  <a16:creationId xmlns:a16="http://schemas.microsoft.com/office/drawing/2014/main" id="{27316137-BB79-BE44-C022-BD38FC50B3CF}"/>
                </a:ext>
              </a:extLst>
            </p:cNvPr>
            <p:cNvSpPr/>
            <p:nvPr/>
          </p:nvSpPr>
          <p:spPr>
            <a:xfrm>
              <a:off x="6404622" y="3378262"/>
              <a:ext cx="1886" cy="767"/>
            </a:xfrm>
            <a:custGeom>
              <a:avLst/>
              <a:gdLst>
                <a:gd name="connsiteX0" fmla="*/ 0 w 1886"/>
                <a:gd name="connsiteY0" fmla="*/ 577 h 767"/>
                <a:gd name="connsiteX1" fmla="*/ 1236 w 1886"/>
                <a:gd name="connsiteY1" fmla="*/ 768 h 767"/>
                <a:gd name="connsiteX2" fmla="*/ 0 w 1886"/>
                <a:gd name="connsiteY2" fmla="*/ 577 h 767"/>
              </a:gdLst>
              <a:ahLst/>
              <a:cxnLst>
                <a:cxn ang="0">
                  <a:pos x="connsiteX0" y="connsiteY0"/>
                </a:cxn>
                <a:cxn ang="0">
                  <a:pos x="connsiteX1" y="connsiteY1"/>
                </a:cxn>
                <a:cxn ang="0">
                  <a:pos x="connsiteX2" y="connsiteY2"/>
                </a:cxn>
              </a:cxnLst>
              <a:rect l="l" t="t" r="r" b="b"/>
              <a:pathLst>
                <a:path w="1886" h="767">
                  <a:moveTo>
                    <a:pt x="0" y="577"/>
                  </a:moveTo>
                  <a:cubicBezTo>
                    <a:pt x="0" y="577"/>
                    <a:pt x="760" y="577"/>
                    <a:pt x="1236" y="768"/>
                  </a:cubicBezTo>
                  <a:cubicBezTo>
                    <a:pt x="2091" y="101"/>
                    <a:pt x="2471" y="-470"/>
                    <a:pt x="0" y="577"/>
                  </a:cubicBezTo>
                </a:path>
              </a:pathLst>
            </a:custGeom>
            <a:solidFill>
              <a:srgbClr val="EF4D7B"/>
            </a:solidFill>
            <a:ln w="9505" cap="flat">
              <a:noFill/>
              <a:prstDash val="solid"/>
              <a:miter/>
            </a:ln>
          </p:spPr>
          <p:txBody>
            <a:bodyPr rtlCol="0" anchor="ctr"/>
            <a:lstStyle/>
            <a:p>
              <a:endParaRPr lang="en-GB" noProof="0"/>
            </a:p>
          </p:txBody>
        </p:sp>
        <p:sp>
          <p:nvSpPr>
            <p:cNvPr id="102" name="Freeform 101">
              <a:extLst>
                <a:ext uri="{FF2B5EF4-FFF2-40B4-BE49-F238E27FC236}">
                  <a16:creationId xmlns:a16="http://schemas.microsoft.com/office/drawing/2014/main" id="{56D9A54D-599B-15DB-12F8-8DB3A77190FF}"/>
                </a:ext>
              </a:extLst>
            </p:cNvPr>
            <p:cNvSpPr/>
            <p:nvPr/>
          </p:nvSpPr>
          <p:spPr>
            <a:xfrm>
              <a:off x="6054149" y="3308701"/>
              <a:ext cx="520975" cy="396352"/>
            </a:xfrm>
            <a:custGeom>
              <a:avLst/>
              <a:gdLst>
                <a:gd name="connsiteX0" fmla="*/ 460350 w 520975"/>
                <a:gd name="connsiteY0" fmla="*/ 181976 h 396352"/>
                <a:gd name="connsiteX1" fmla="*/ 488864 w 520975"/>
                <a:gd name="connsiteY1" fmla="*/ 111542 h 396352"/>
                <a:gd name="connsiteX2" fmla="*/ 468619 w 520975"/>
                <a:gd name="connsiteY2" fmla="*/ 7415 h 396352"/>
                <a:gd name="connsiteX3" fmla="*/ 377848 w 520975"/>
                <a:gd name="connsiteY3" fmla="*/ 84892 h 396352"/>
                <a:gd name="connsiteX4" fmla="*/ 343250 w 520975"/>
                <a:gd name="connsiteY4" fmla="*/ 68997 h 396352"/>
                <a:gd name="connsiteX5" fmla="*/ 321104 w 520975"/>
                <a:gd name="connsiteY5" fmla="*/ 36826 h 396352"/>
                <a:gd name="connsiteX6" fmla="*/ 291734 w 520975"/>
                <a:gd name="connsiteY6" fmla="*/ 28640 h 396352"/>
                <a:gd name="connsiteX7" fmla="*/ 187180 w 520975"/>
                <a:gd name="connsiteY7" fmla="*/ 26071 h 396352"/>
                <a:gd name="connsiteX8" fmla="*/ 48124 w 520975"/>
                <a:gd name="connsiteY8" fmla="*/ 14459 h 396352"/>
                <a:gd name="connsiteX9" fmla="*/ 60766 w 520975"/>
                <a:gd name="connsiteY9" fmla="*/ 118491 h 396352"/>
                <a:gd name="connsiteX10" fmla="*/ 73312 w 520975"/>
                <a:gd name="connsiteY10" fmla="*/ 120680 h 396352"/>
                <a:gd name="connsiteX11" fmla="*/ 3451 w 520975"/>
                <a:gd name="connsiteY11" fmla="*/ 168841 h 396352"/>
                <a:gd name="connsiteX12" fmla="*/ 31110 w 520975"/>
                <a:gd name="connsiteY12" fmla="*/ 265258 h 396352"/>
                <a:gd name="connsiteX13" fmla="*/ 125684 w 520975"/>
                <a:gd name="connsiteY13" fmla="*/ 272302 h 396352"/>
                <a:gd name="connsiteX14" fmla="*/ 125874 w 520975"/>
                <a:gd name="connsiteY14" fmla="*/ 272302 h 396352"/>
                <a:gd name="connsiteX15" fmla="*/ 146024 w 520975"/>
                <a:gd name="connsiteY15" fmla="*/ 304568 h 396352"/>
                <a:gd name="connsiteX16" fmla="*/ 81771 w 520975"/>
                <a:gd name="connsiteY16" fmla="*/ 287626 h 396352"/>
                <a:gd name="connsiteX17" fmla="*/ 81296 w 520975"/>
                <a:gd name="connsiteY17" fmla="*/ 339785 h 396352"/>
                <a:gd name="connsiteX18" fmla="*/ 145549 w 520975"/>
                <a:gd name="connsiteY18" fmla="*/ 379284 h 396352"/>
                <a:gd name="connsiteX19" fmla="*/ 276051 w 520975"/>
                <a:gd name="connsiteY19" fmla="*/ 373764 h 396352"/>
                <a:gd name="connsiteX20" fmla="*/ 330513 w 520975"/>
                <a:gd name="connsiteY20" fmla="*/ 373764 h 396352"/>
                <a:gd name="connsiteX21" fmla="*/ 370909 w 520975"/>
                <a:gd name="connsiteY21" fmla="*/ 379665 h 396352"/>
                <a:gd name="connsiteX22" fmla="*/ 412540 w 520975"/>
                <a:gd name="connsiteY22" fmla="*/ 330742 h 396352"/>
                <a:gd name="connsiteX23" fmla="*/ 492951 w 520975"/>
                <a:gd name="connsiteY23" fmla="*/ 297144 h 396352"/>
                <a:gd name="connsiteX24" fmla="*/ 460160 w 520975"/>
                <a:gd name="connsiteY24" fmla="*/ 181881 h 3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975" h="396352">
                  <a:moveTo>
                    <a:pt x="460350" y="181976"/>
                  </a:moveTo>
                  <a:cubicBezTo>
                    <a:pt x="493712" y="154374"/>
                    <a:pt x="482116" y="133243"/>
                    <a:pt x="488864" y="111542"/>
                  </a:cubicBezTo>
                  <a:cubicBezTo>
                    <a:pt x="510155" y="43869"/>
                    <a:pt x="491526" y="17695"/>
                    <a:pt x="468619" y="7415"/>
                  </a:cubicBezTo>
                  <a:cubicBezTo>
                    <a:pt x="419574" y="-14571"/>
                    <a:pt x="373000" y="12650"/>
                    <a:pt x="377848" y="84892"/>
                  </a:cubicBezTo>
                  <a:cubicBezTo>
                    <a:pt x="366252" y="73090"/>
                    <a:pt x="343250" y="68997"/>
                    <a:pt x="343250" y="68997"/>
                  </a:cubicBezTo>
                  <a:lnTo>
                    <a:pt x="321104" y="36826"/>
                  </a:lnTo>
                  <a:cubicBezTo>
                    <a:pt x="314640" y="27403"/>
                    <a:pt x="302284" y="23881"/>
                    <a:pt x="291734" y="28640"/>
                  </a:cubicBezTo>
                  <a:cubicBezTo>
                    <a:pt x="262459" y="41870"/>
                    <a:pt x="216455" y="45392"/>
                    <a:pt x="187180" y="26071"/>
                  </a:cubicBezTo>
                  <a:cubicBezTo>
                    <a:pt x="155054" y="9509"/>
                    <a:pt x="83197" y="-7814"/>
                    <a:pt x="48124" y="14459"/>
                  </a:cubicBezTo>
                  <a:cubicBezTo>
                    <a:pt x="9249" y="39205"/>
                    <a:pt x="6778" y="106022"/>
                    <a:pt x="60766" y="118491"/>
                  </a:cubicBezTo>
                  <a:cubicBezTo>
                    <a:pt x="64758" y="119442"/>
                    <a:pt x="68940" y="120013"/>
                    <a:pt x="73312" y="120680"/>
                  </a:cubicBezTo>
                  <a:cubicBezTo>
                    <a:pt x="40330" y="120204"/>
                    <a:pt x="11720" y="142571"/>
                    <a:pt x="3451" y="168841"/>
                  </a:cubicBezTo>
                  <a:cubicBezTo>
                    <a:pt x="-3582" y="191113"/>
                    <a:pt x="-2347" y="234420"/>
                    <a:pt x="31110" y="265258"/>
                  </a:cubicBezTo>
                  <a:cubicBezTo>
                    <a:pt x="48599" y="281249"/>
                    <a:pt x="69795" y="290005"/>
                    <a:pt x="125684" y="272302"/>
                  </a:cubicBezTo>
                  <a:lnTo>
                    <a:pt x="125874" y="272302"/>
                  </a:lnTo>
                  <a:cubicBezTo>
                    <a:pt x="131292" y="283057"/>
                    <a:pt x="137660" y="294859"/>
                    <a:pt x="146024" y="304568"/>
                  </a:cubicBezTo>
                  <a:cubicBezTo>
                    <a:pt x="128060" y="295526"/>
                    <a:pt x="102017" y="289434"/>
                    <a:pt x="81771" y="287626"/>
                  </a:cubicBezTo>
                  <a:lnTo>
                    <a:pt x="81296" y="339785"/>
                  </a:lnTo>
                  <a:cubicBezTo>
                    <a:pt x="111807" y="347018"/>
                    <a:pt x="120076" y="363770"/>
                    <a:pt x="145549" y="379284"/>
                  </a:cubicBezTo>
                  <a:cubicBezTo>
                    <a:pt x="185754" y="403650"/>
                    <a:pt x="232328" y="402032"/>
                    <a:pt x="276051" y="373764"/>
                  </a:cubicBezTo>
                  <a:cubicBezTo>
                    <a:pt x="292589" y="363104"/>
                    <a:pt x="314260" y="362818"/>
                    <a:pt x="330513" y="373764"/>
                  </a:cubicBezTo>
                  <a:cubicBezTo>
                    <a:pt x="343915" y="382806"/>
                    <a:pt x="360454" y="381854"/>
                    <a:pt x="370909" y="379665"/>
                  </a:cubicBezTo>
                  <a:cubicBezTo>
                    <a:pt x="394386" y="374621"/>
                    <a:pt x="393911" y="359106"/>
                    <a:pt x="412540" y="330742"/>
                  </a:cubicBezTo>
                  <a:cubicBezTo>
                    <a:pt x="423281" y="314562"/>
                    <a:pt x="464247" y="321034"/>
                    <a:pt x="492951" y="297144"/>
                  </a:cubicBezTo>
                  <a:cubicBezTo>
                    <a:pt x="542282" y="256121"/>
                    <a:pt x="523462" y="175123"/>
                    <a:pt x="460160" y="181881"/>
                  </a:cubicBezTo>
                </a:path>
              </a:pathLst>
            </a:custGeom>
            <a:solidFill>
              <a:srgbClr val="EF5282"/>
            </a:solidFill>
            <a:ln w="9505" cap="flat">
              <a:noFill/>
              <a:prstDash val="solid"/>
              <a:miter/>
            </a:ln>
          </p:spPr>
          <p:txBody>
            <a:bodyPr rtlCol="0" anchor="ctr"/>
            <a:lstStyle/>
            <a:p>
              <a:endParaRPr lang="en-GB" noProof="0"/>
            </a:p>
          </p:txBody>
        </p:sp>
        <p:sp>
          <p:nvSpPr>
            <p:cNvPr id="103" name="Freeform 102">
              <a:extLst>
                <a:ext uri="{FF2B5EF4-FFF2-40B4-BE49-F238E27FC236}">
                  <a16:creationId xmlns:a16="http://schemas.microsoft.com/office/drawing/2014/main" id="{B0405DA7-8C97-EF64-D264-24B1E3F47C65}"/>
                </a:ext>
              </a:extLst>
            </p:cNvPr>
            <p:cNvSpPr/>
            <p:nvPr/>
          </p:nvSpPr>
          <p:spPr>
            <a:xfrm>
              <a:off x="6119832" y="3350057"/>
              <a:ext cx="387677" cy="156799"/>
            </a:xfrm>
            <a:custGeom>
              <a:avLst/>
              <a:gdLst>
                <a:gd name="connsiteX0" fmla="*/ 6963 w 387677"/>
                <a:gd name="connsiteY0" fmla="*/ 87508 h 156799"/>
                <a:gd name="connsiteX1" fmla="*/ 33862 w 387677"/>
                <a:gd name="connsiteY1" fmla="*/ 88841 h 156799"/>
                <a:gd name="connsiteX2" fmla="*/ 98875 w 387677"/>
                <a:gd name="connsiteY2" fmla="*/ 114825 h 156799"/>
                <a:gd name="connsiteX3" fmla="*/ 150866 w 387677"/>
                <a:gd name="connsiteY3" fmla="*/ 156609 h 156799"/>
                <a:gd name="connsiteX4" fmla="*/ 154478 w 387677"/>
                <a:gd name="connsiteY4" fmla="*/ 156799 h 156799"/>
                <a:gd name="connsiteX5" fmla="*/ 220632 w 387677"/>
                <a:gd name="connsiteY5" fmla="*/ 118061 h 156799"/>
                <a:gd name="connsiteX6" fmla="*/ 247816 w 387677"/>
                <a:gd name="connsiteY6" fmla="*/ 102166 h 156799"/>
                <a:gd name="connsiteX7" fmla="*/ 275285 w 387677"/>
                <a:gd name="connsiteY7" fmla="*/ 109400 h 156799"/>
                <a:gd name="connsiteX8" fmla="*/ 319483 w 387677"/>
                <a:gd name="connsiteY8" fmla="*/ 124914 h 156799"/>
                <a:gd name="connsiteX9" fmla="*/ 358263 w 387677"/>
                <a:gd name="connsiteY9" fmla="*/ 98835 h 156799"/>
                <a:gd name="connsiteX10" fmla="*/ 370904 w 387677"/>
                <a:gd name="connsiteY10" fmla="*/ 52482 h 156799"/>
                <a:gd name="connsiteX11" fmla="*/ 384496 w 387677"/>
                <a:gd name="connsiteY11" fmla="*/ 15076 h 156799"/>
                <a:gd name="connsiteX12" fmla="*/ 385827 w 387677"/>
                <a:gd name="connsiteY12" fmla="*/ 3274 h 156799"/>
                <a:gd name="connsiteX13" fmla="*/ 374040 w 387677"/>
                <a:gd name="connsiteY13" fmla="*/ 1846 h 156799"/>
                <a:gd name="connsiteX14" fmla="*/ 354080 w 387677"/>
                <a:gd name="connsiteY14" fmla="*/ 50198 h 156799"/>
                <a:gd name="connsiteX15" fmla="*/ 343245 w 387677"/>
                <a:gd name="connsiteY15" fmla="*/ 91030 h 156799"/>
                <a:gd name="connsiteX16" fmla="*/ 316916 w 387677"/>
                <a:gd name="connsiteY16" fmla="*/ 108162 h 156799"/>
                <a:gd name="connsiteX17" fmla="*/ 287166 w 387677"/>
                <a:gd name="connsiteY17" fmla="*/ 97407 h 156799"/>
                <a:gd name="connsiteX18" fmla="*/ 244014 w 387677"/>
                <a:gd name="connsiteY18" fmla="*/ 85795 h 156799"/>
                <a:gd name="connsiteX19" fmla="*/ 208561 w 387677"/>
                <a:gd name="connsiteY19" fmla="*/ 106354 h 156799"/>
                <a:gd name="connsiteX20" fmla="*/ 152292 w 387677"/>
                <a:gd name="connsiteY20" fmla="*/ 139857 h 156799"/>
                <a:gd name="connsiteX21" fmla="*/ 112752 w 387677"/>
                <a:gd name="connsiteY21" fmla="*/ 105212 h 156799"/>
                <a:gd name="connsiteX22" fmla="*/ 33576 w 387677"/>
                <a:gd name="connsiteY22" fmla="*/ 71994 h 156799"/>
                <a:gd name="connsiteX23" fmla="*/ 10004 w 387677"/>
                <a:gd name="connsiteY23" fmla="*/ 71042 h 156799"/>
                <a:gd name="connsiteX24" fmla="*/ 119 w 387677"/>
                <a:gd name="connsiteY24" fmla="*/ 77800 h 156799"/>
                <a:gd name="connsiteX25" fmla="*/ 6868 w 387677"/>
                <a:gd name="connsiteY25" fmla="*/ 87603 h 1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7677" h="156799">
                  <a:moveTo>
                    <a:pt x="6963" y="87508"/>
                  </a:moveTo>
                  <a:cubicBezTo>
                    <a:pt x="15707" y="89031"/>
                    <a:pt x="24927" y="88841"/>
                    <a:pt x="33862" y="88841"/>
                  </a:cubicBezTo>
                  <a:cubicBezTo>
                    <a:pt x="57719" y="88365"/>
                    <a:pt x="80150" y="87984"/>
                    <a:pt x="98875" y="114825"/>
                  </a:cubicBezTo>
                  <a:cubicBezTo>
                    <a:pt x="111231" y="132529"/>
                    <a:pt x="126629" y="154610"/>
                    <a:pt x="150866" y="156609"/>
                  </a:cubicBezTo>
                  <a:cubicBezTo>
                    <a:pt x="152102" y="156799"/>
                    <a:pt x="153148" y="156799"/>
                    <a:pt x="154478" y="156799"/>
                  </a:cubicBezTo>
                  <a:cubicBezTo>
                    <a:pt x="173773" y="156799"/>
                    <a:pt x="194874" y="144331"/>
                    <a:pt x="220632" y="118061"/>
                  </a:cubicBezTo>
                  <a:cubicBezTo>
                    <a:pt x="228331" y="110256"/>
                    <a:pt x="238501" y="104260"/>
                    <a:pt x="247816" y="102166"/>
                  </a:cubicBezTo>
                  <a:cubicBezTo>
                    <a:pt x="258652" y="99691"/>
                    <a:pt x="267966" y="102166"/>
                    <a:pt x="275285" y="109400"/>
                  </a:cubicBezTo>
                  <a:cubicBezTo>
                    <a:pt x="291538" y="125295"/>
                    <a:pt x="308267" y="126627"/>
                    <a:pt x="319483" y="124914"/>
                  </a:cubicBezTo>
                  <a:cubicBezTo>
                    <a:pt x="338207" y="121964"/>
                    <a:pt x="352655" y="109305"/>
                    <a:pt x="358263" y="98835"/>
                  </a:cubicBezTo>
                  <a:cubicBezTo>
                    <a:pt x="366437" y="83511"/>
                    <a:pt x="368813" y="67045"/>
                    <a:pt x="370904" y="52482"/>
                  </a:cubicBezTo>
                  <a:cubicBezTo>
                    <a:pt x="373280" y="36301"/>
                    <a:pt x="375371" y="22215"/>
                    <a:pt x="384496" y="15076"/>
                  </a:cubicBezTo>
                  <a:cubicBezTo>
                    <a:pt x="388108" y="12221"/>
                    <a:pt x="388773" y="6891"/>
                    <a:pt x="385827" y="3274"/>
                  </a:cubicBezTo>
                  <a:cubicBezTo>
                    <a:pt x="382975" y="-438"/>
                    <a:pt x="377652" y="-1105"/>
                    <a:pt x="374040" y="1846"/>
                  </a:cubicBezTo>
                  <a:cubicBezTo>
                    <a:pt x="359498" y="13268"/>
                    <a:pt x="356932" y="31162"/>
                    <a:pt x="354080" y="50198"/>
                  </a:cubicBezTo>
                  <a:cubicBezTo>
                    <a:pt x="352084" y="63999"/>
                    <a:pt x="349993" y="78181"/>
                    <a:pt x="343245" y="91030"/>
                  </a:cubicBezTo>
                  <a:cubicBezTo>
                    <a:pt x="340203" y="96931"/>
                    <a:pt x="329938" y="106164"/>
                    <a:pt x="316916" y="108162"/>
                  </a:cubicBezTo>
                  <a:cubicBezTo>
                    <a:pt x="306176" y="109876"/>
                    <a:pt x="296101" y="106164"/>
                    <a:pt x="287166" y="97407"/>
                  </a:cubicBezTo>
                  <a:cubicBezTo>
                    <a:pt x="275570" y="85985"/>
                    <a:pt x="260648" y="81988"/>
                    <a:pt x="244014" y="85795"/>
                  </a:cubicBezTo>
                  <a:cubicBezTo>
                    <a:pt x="231468" y="88746"/>
                    <a:pt x="218541" y="96170"/>
                    <a:pt x="208561" y="106354"/>
                  </a:cubicBezTo>
                  <a:cubicBezTo>
                    <a:pt x="185559" y="129864"/>
                    <a:pt x="166549" y="141095"/>
                    <a:pt x="152292" y="139857"/>
                  </a:cubicBezTo>
                  <a:cubicBezTo>
                    <a:pt x="137274" y="138620"/>
                    <a:pt x="125964" y="124058"/>
                    <a:pt x="112752" y="105212"/>
                  </a:cubicBezTo>
                  <a:cubicBezTo>
                    <a:pt x="88895" y="71137"/>
                    <a:pt x="58289" y="71613"/>
                    <a:pt x="33576" y="71994"/>
                  </a:cubicBezTo>
                  <a:cubicBezTo>
                    <a:pt x="25022" y="72184"/>
                    <a:pt x="16943" y="72279"/>
                    <a:pt x="10004" y="71042"/>
                  </a:cubicBezTo>
                  <a:cubicBezTo>
                    <a:pt x="5347" y="70185"/>
                    <a:pt x="1070" y="73231"/>
                    <a:pt x="119" y="77800"/>
                  </a:cubicBezTo>
                  <a:cubicBezTo>
                    <a:pt x="-641" y="82464"/>
                    <a:pt x="2305" y="86842"/>
                    <a:pt x="6868" y="87603"/>
                  </a:cubicBezTo>
                </a:path>
              </a:pathLst>
            </a:custGeom>
            <a:solidFill>
              <a:srgbClr val="CD346F"/>
            </a:solidFill>
            <a:ln w="9505" cap="flat">
              <a:noFill/>
              <a:prstDash val="solid"/>
              <a:miter/>
            </a:ln>
          </p:spPr>
          <p:txBody>
            <a:bodyPr rtlCol="0" anchor="ctr"/>
            <a:lstStyle/>
            <a:p>
              <a:endParaRPr lang="en-GB" noProof="0"/>
            </a:p>
          </p:txBody>
        </p:sp>
        <p:sp>
          <p:nvSpPr>
            <p:cNvPr id="104" name="Freeform 103">
              <a:extLst>
                <a:ext uri="{FF2B5EF4-FFF2-40B4-BE49-F238E27FC236}">
                  <a16:creationId xmlns:a16="http://schemas.microsoft.com/office/drawing/2014/main" id="{7DB88159-7B3E-0BD5-7485-DCDAB57548D7}"/>
                </a:ext>
              </a:extLst>
            </p:cNvPr>
            <p:cNvSpPr/>
            <p:nvPr/>
          </p:nvSpPr>
          <p:spPr>
            <a:xfrm>
              <a:off x="6107064" y="3473773"/>
              <a:ext cx="416601" cy="115605"/>
            </a:xfrm>
            <a:custGeom>
              <a:avLst/>
              <a:gdLst>
                <a:gd name="connsiteX0" fmla="*/ 64595 w 416601"/>
                <a:gd name="connsiteY0" fmla="*/ 23185 h 115605"/>
                <a:gd name="connsiteX1" fmla="*/ 99382 w 416601"/>
                <a:gd name="connsiteY1" fmla="*/ 58592 h 115605"/>
                <a:gd name="connsiteX2" fmla="*/ 133220 w 416601"/>
                <a:gd name="connsiteY2" fmla="*/ 104469 h 115605"/>
                <a:gd name="connsiteX3" fmla="*/ 134740 w 416601"/>
                <a:gd name="connsiteY3" fmla="*/ 112560 h 115605"/>
                <a:gd name="connsiteX4" fmla="*/ 141109 w 416601"/>
                <a:gd name="connsiteY4" fmla="*/ 115605 h 115605"/>
                <a:gd name="connsiteX5" fmla="*/ 146717 w 416601"/>
                <a:gd name="connsiteY5" fmla="*/ 113416 h 115605"/>
                <a:gd name="connsiteX6" fmla="*/ 211349 w 416601"/>
                <a:gd name="connsiteY6" fmla="*/ 82007 h 115605"/>
                <a:gd name="connsiteX7" fmla="*/ 268759 w 416601"/>
                <a:gd name="connsiteY7" fmla="*/ 41079 h 115605"/>
                <a:gd name="connsiteX8" fmla="*/ 326454 w 416601"/>
                <a:gd name="connsiteY8" fmla="*/ 53833 h 115605"/>
                <a:gd name="connsiteX9" fmla="*/ 413708 w 416601"/>
                <a:gd name="connsiteY9" fmla="*/ 23185 h 115605"/>
                <a:gd name="connsiteX10" fmla="*/ 414468 w 416601"/>
                <a:gd name="connsiteY10" fmla="*/ 11193 h 115605"/>
                <a:gd name="connsiteX11" fmla="*/ 402492 w 416601"/>
                <a:gd name="connsiteY11" fmla="*/ 10622 h 115605"/>
                <a:gd name="connsiteX12" fmla="*/ 275602 w 416601"/>
                <a:gd name="connsiteY12" fmla="*/ 25660 h 115605"/>
                <a:gd name="connsiteX13" fmla="*/ 271135 w 416601"/>
                <a:gd name="connsiteY13" fmla="*/ 14714 h 115605"/>
                <a:gd name="connsiteX14" fmla="*/ 260014 w 416601"/>
                <a:gd name="connsiteY14" fmla="*/ 19093 h 115605"/>
                <a:gd name="connsiteX15" fmla="*/ 258208 w 416601"/>
                <a:gd name="connsiteY15" fmla="*/ 23185 h 115605"/>
                <a:gd name="connsiteX16" fmla="*/ 207833 w 416601"/>
                <a:gd name="connsiteY16" fmla="*/ 65541 h 115605"/>
                <a:gd name="connsiteX17" fmla="*/ 147857 w 416601"/>
                <a:gd name="connsiteY17" fmla="*/ 91525 h 115605"/>
                <a:gd name="connsiteX18" fmla="*/ 114970 w 416601"/>
                <a:gd name="connsiteY18" fmla="*/ 52310 h 115605"/>
                <a:gd name="connsiteX19" fmla="*/ 69252 w 416601"/>
                <a:gd name="connsiteY19" fmla="*/ 7100 h 115605"/>
                <a:gd name="connsiteX20" fmla="*/ 20112 w 416601"/>
                <a:gd name="connsiteY20" fmla="*/ 13382 h 115605"/>
                <a:gd name="connsiteX21" fmla="*/ 16310 w 416601"/>
                <a:gd name="connsiteY21" fmla="*/ 5482 h 115605"/>
                <a:gd name="connsiteX22" fmla="*/ 5474 w 416601"/>
                <a:gd name="connsiteY22" fmla="*/ 532 h 115605"/>
                <a:gd name="connsiteX23" fmla="*/ 532 w 416601"/>
                <a:gd name="connsiteY23" fmla="*/ 11288 h 115605"/>
                <a:gd name="connsiteX24" fmla="*/ 15930 w 416601"/>
                <a:gd name="connsiteY24" fmla="*/ 31085 h 115605"/>
                <a:gd name="connsiteX25" fmla="*/ 26480 w 416601"/>
                <a:gd name="connsiteY25" fmla="*/ 29467 h 115605"/>
                <a:gd name="connsiteX26" fmla="*/ 64595 w 416601"/>
                <a:gd name="connsiteY26" fmla="*/ 23280 h 1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6601" h="115605">
                  <a:moveTo>
                    <a:pt x="64595" y="23185"/>
                  </a:moveTo>
                  <a:cubicBezTo>
                    <a:pt x="75240" y="26326"/>
                    <a:pt x="89877" y="35083"/>
                    <a:pt x="99382" y="58592"/>
                  </a:cubicBezTo>
                  <a:cubicBezTo>
                    <a:pt x="106131" y="75249"/>
                    <a:pt x="116301" y="95903"/>
                    <a:pt x="133220" y="104469"/>
                  </a:cubicBezTo>
                  <a:cubicBezTo>
                    <a:pt x="132269" y="107230"/>
                    <a:pt x="132744" y="110275"/>
                    <a:pt x="134740" y="112560"/>
                  </a:cubicBezTo>
                  <a:cubicBezTo>
                    <a:pt x="136451" y="114558"/>
                    <a:pt x="138732" y="115605"/>
                    <a:pt x="141109" y="115605"/>
                  </a:cubicBezTo>
                  <a:cubicBezTo>
                    <a:pt x="143105" y="115605"/>
                    <a:pt x="145006" y="114844"/>
                    <a:pt x="146717" y="113416"/>
                  </a:cubicBezTo>
                  <a:cubicBezTo>
                    <a:pt x="147002" y="113226"/>
                    <a:pt x="174281" y="89812"/>
                    <a:pt x="211349" y="82007"/>
                  </a:cubicBezTo>
                  <a:cubicBezTo>
                    <a:pt x="247468" y="74487"/>
                    <a:pt x="260205" y="58402"/>
                    <a:pt x="268759" y="41079"/>
                  </a:cubicBezTo>
                  <a:cubicBezTo>
                    <a:pt x="286153" y="49645"/>
                    <a:pt x="306208" y="53833"/>
                    <a:pt x="326454" y="53833"/>
                  </a:cubicBezTo>
                  <a:cubicBezTo>
                    <a:pt x="358580" y="53833"/>
                    <a:pt x="391086" y="43268"/>
                    <a:pt x="413708" y="23185"/>
                  </a:cubicBezTo>
                  <a:cubicBezTo>
                    <a:pt x="417225" y="20044"/>
                    <a:pt x="417605" y="14714"/>
                    <a:pt x="414468" y="11193"/>
                  </a:cubicBezTo>
                  <a:cubicBezTo>
                    <a:pt x="411332" y="7766"/>
                    <a:pt x="406009" y="7385"/>
                    <a:pt x="402492" y="10622"/>
                  </a:cubicBezTo>
                  <a:cubicBezTo>
                    <a:pt x="374168" y="35844"/>
                    <a:pt x="317994" y="46980"/>
                    <a:pt x="275602" y="25660"/>
                  </a:cubicBezTo>
                  <a:cubicBezTo>
                    <a:pt x="277313" y="21377"/>
                    <a:pt x="275412" y="16618"/>
                    <a:pt x="271135" y="14714"/>
                  </a:cubicBezTo>
                  <a:cubicBezTo>
                    <a:pt x="266953" y="12811"/>
                    <a:pt x="261915" y="14714"/>
                    <a:pt x="260014" y="19093"/>
                  </a:cubicBezTo>
                  <a:lnTo>
                    <a:pt x="258208" y="23185"/>
                  </a:lnTo>
                  <a:cubicBezTo>
                    <a:pt x="249464" y="43364"/>
                    <a:pt x="243191" y="58021"/>
                    <a:pt x="207833" y="65541"/>
                  </a:cubicBezTo>
                  <a:cubicBezTo>
                    <a:pt x="181694" y="71061"/>
                    <a:pt x="160499" y="83149"/>
                    <a:pt x="147857" y="91525"/>
                  </a:cubicBezTo>
                  <a:cubicBezTo>
                    <a:pt x="135881" y="90478"/>
                    <a:pt x="125235" y="77914"/>
                    <a:pt x="114970" y="52310"/>
                  </a:cubicBezTo>
                  <a:cubicBezTo>
                    <a:pt x="105655" y="29086"/>
                    <a:pt x="89402" y="13001"/>
                    <a:pt x="69252" y="7100"/>
                  </a:cubicBezTo>
                  <a:cubicBezTo>
                    <a:pt x="52903" y="2246"/>
                    <a:pt x="34844" y="4530"/>
                    <a:pt x="20112" y="13382"/>
                  </a:cubicBezTo>
                  <a:cubicBezTo>
                    <a:pt x="18876" y="11288"/>
                    <a:pt x="17260" y="8242"/>
                    <a:pt x="16310" y="5482"/>
                  </a:cubicBezTo>
                  <a:cubicBezTo>
                    <a:pt x="14694" y="1104"/>
                    <a:pt x="9846" y="-1086"/>
                    <a:pt x="5474" y="532"/>
                  </a:cubicBezTo>
                  <a:cubicBezTo>
                    <a:pt x="1102" y="2055"/>
                    <a:pt x="-1084" y="7005"/>
                    <a:pt x="532" y="11288"/>
                  </a:cubicBezTo>
                  <a:cubicBezTo>
                    <a:pt x="2813" y="17665"/>
                    <a:pt x="7850" y="28611"/>
                    <a:pt x="15930" y="31085"/>
                  </a:cubicBezTo>
                  <a:cubicBezTo>
                    <a:pt x="19541" y="32323"/>
                    <a:pt x="23248" y="31656"/>
                    <a:pt x="26480" y="29467"/>
                  </a:cubicBezTo>
                  <a:cubicBezTo>
                    <a:pt x="37411" y="21758"/>
                    <a:pt x="51668" y="19473"/>
                    <a:pt x="64595" y="23280"/>
                  </a:cubicBezTo>
                </a:path>
              </a:pathLst>
            </a:custGeom>
            <a:solidFill>
              <a:srgbClr val="CD346F"/>
            </a:solidFill>
            <a:ln w="9505" cap="flat">
              <a:noFill/>
              <a:prstDash val="solid"/>
              <a:miter/>
            </a:ln>
          </p:spPr>
          <p:txBody>
            <a:bodyPr rtlCol="0" anchor="ctr"/>
            <a:lstStyle/>
            <a:p>
              <a:endParaRPr lang="en-GB" noProof="0"/>
            </a:p>
          </p:txBody>
        </p:sp>
        <p:sp>
          <p:nvSpPr>
            <p:cNvPr id="105" name="Freeform 104">
              <a:extLst>
                <a:ext uri="{FF2B5EF4-FFF2-40B4-BE49-F238E27FC236}">
                  <a16:creationId xmlns:a16="http://schemas.microsoft.com/office/drawing/2014/main" id="{400BBEC8-E230-77D9-A256-97E0A3EF500E}"/>
                </a:ext>
              </a:extLst>
            </p:cNvPr>
            <p:cNvSpPr/>
            <p:nvPr/>
          </p:nvSpPr>
          <p:spPr>
            <a:xfrm>
              <a:off x="6143334" y="3363515"/>
              <a:ext cx="297166" cy="84710"/>
            </a:xfrm>
            <a:custGeom>
              <a:avLst/>
              <a:gdLst>
                <a:gd name="connsiteX0" fmla="*/ 8269 w 297166"/>
                <a:gd name="connsiteY0" fmla="*/ 16942 h 84710"/>
                <a:gd name="connsiteX1" fmla="*/ 126700 w 297166"/>
                <a:gd name="connsiteY1" fmla="*/ 79095 h 84710"/>
                <a:gd name="connsiteX2" fmla="*/ 134684 w 297166"/>
                <a:gd name="connsiteY2" fmla="*/ 84710 h 84710"/>
                <a:gd name="connsiteX3" fmla="*/ 137535 w 297166"/>
                <a:gd name="connsiteY3" fmla="*/ 84235 h 84710"/>
                <a:gd name="connsiteX4" fmla="*/ 142668 w 297166"/>
                <a:gd name="connsiteY4" fmla="*/ 73479 h 84710"/>
                <a:gd name="connsiteX5" fmla="*/ 138391 w 297166"/>
                <a:gd name="connsiteY5" fmla="*/ 64532 h 84710"/>
                <a:gd name="connsiteX6" fmla="*/ 192283 w 297166"/>
                <a:gd name="connsiteY6" fmla="*/ 26270 h 84710"/>
                <a:gd name="connsiteX7" fmla="*/ 284100 w 297166"/>
                <a:gd name="connsiteY7" fmla="*/ 37216 h 84710"/>
                <a:gd name="connsiteX8" fmla="*/ 295791 w 297166"/>
                <a:gd name="connsiteY8" fmla="*/ 34741 h 84710"/>
                <a:gd name="connsiteX9" fmla="*/ 293320 w 297166"/>
                <a:gd name="connsiteY9" fmla="*/ 23034 h 84710"/>
                <a:gd name="connsiteX10" fmla="*/ 187816 w 297166"/>
                <a:gd name="connsiteY10" fmla="*/ 9994 h 84710"/>
                <a:gd name="connsiteX11" fmla="*/ 127080 w 297166"/>
                <a:gd name="connsiteY11" fmla="*/ 50636 h 84710"/>
                <a:gd name="connsiteX12" fmla="*/ 8364 w 297166"/>
                <a:gd name="connsiteY12" fmla="*/ 0 h 84710"/>
                <a:gd name="connsiteX13" fmla="*/ 0 w 297166"/>
                <a:gd name="connsiteY13" fmla="*/ 8471 h 84710"/>
                <a:gd name="connsiteX14" fmla="*/ 8364 w 297166"/>
                <a:gd name="connsiteY14" fmla="*/ 16942 h 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66" h="84710">
                  <a:moveTo>
                    <a:pt x="8269" y="16942"/>
                  </a:moveTo>
                  <a:cubicBezTo>
                    <a:pt x="50566" y="16942"/>
                    <a:pt x="116910" y="51683"/>
                    <a:pt x="126700" y="79095"/>
                  </a:cubicBezTo>
                  <a:cubicBezTo>
                    <a:pt x="127936" y="82521"/>
                    <a:pt x="131262" y="84710"/>
                    <a:pt x="134684" y="84710"/>
                  </a:cubicBezTo>
                  <a:cubicBezTo>
                    <a:pt x="135634" y="84710"/>
                    <a:pt x="136585" y="84520"/>
                    <a:pt x="137535" y="84235"/>
                  </a:cubicBezTo>
                  <a:cubicBezTo>
                    <a:pt x="142003" y="82617"/>
                    <a:pt x="144189" y="77762"/>
                    <a:pt x="142668" y="73479"/>
                  </a:cubicBezTo>
                  <a:cubicBezTo>
                    <a:pt x="141623" y="70433"/>
                    <a:pt x="140197" y="67483"/>
                    <a:pt x="138391" y="64532"/>
                  </a:cubicBezTo>
                  <a:cubicBezTo>
                    <a:pt x="148656" y="46638"/>
                    <a:pt x="167571" y="33123"/>
                    <a:pt x="192283" y="26270"/>
                  </a:cubicBezTo>
                  <a:cubicBezTo>
                    <a:pt x="224315" y="17323"/>
                    <a:pt x="260243" y="21701"/>
                    <a:pt x="284100" y="37216"/>
                  </a:cubicBezTo>
                  <a:cubicBezTo>
                    <a:pt x="287997" y="39785"/>
                    <a:pt x="293225" y="38643"/>
                    <a:pt x="295791" y="34741"/>
                  </a:cubicBezTo>
                  <a:cubicBezTo>
                    <a:pt x="298358" y="30838"/>
                    <a:pt x="297217" y="25604"/>
                    <a:pt x="293320" y="23034"/>
                  </a:cubicBezTo>
                  <a:cubicBezTo>
                    <a:pt x="265281" y="4664"/>
                    <a:pt x="224790" y="-286"/>
                    <a:pt x="187816" y="9994"/>
                  </a:cubicBezTo>
                  <a:cubicBezTo>
                    <a:pt x="161203" y="17323"/>
                    <a:pt x="140197" y="31600"/>
                    <a:pt x="127080" y="50636"/>
                  </a:cubicBezTo>
                  <a:cubicBezTo>
                    <a:pt x="99421" y="22748"/>
                    <a:pt x="44958" y="0"/>
                    <a:pt x="8364" y="0"/>
                  </a:cubicBezTo>
                  <a:cubicBezTo>
                    <a:pt x="3707" y="0"/>
                    <a:pt x="0" y="3902"/>
                    <a:pt x="0" y="8471"/>
                  </a:cubicBezTo>
                  <a:cubicBezTo>
                    <a:pt x="0" y="13040"/>
                    <a:pt x="3802" y="16942"/>
                    <a:pt x="8364" y="16942"/>
                  </a:cubicBezTo>
                </a:path>
              </a:pathLst>
            </a:custGeom>
            <a:solidFill>
              <a:srgbClr val="CD346F"/>
            </a:solidFill>
            <a:ln w="9505" cap="flat">
              <a:noFill/>
              <a:prstDash val="solid"/>
              <a:miter/>
            </a:ln>
          </p:spPr>
          <p:txBody>
            <a:bodyPr rtlCol="0" anchor="ctr"/>
            <a:lstStyle/>
            <a:p>
              <a:endParaRPr lang="en-GB" noProof="0"/>
            </a:p>
          </p:txBody>
        </p:sp>
        <p:sp>
          <p:nvSpPr>
            <p:cNvPr id="106" name="Freeform 105">
              <a:extLst>
                <a:ext uri="{FF2B5EF4-FFF2-40B4-BE49-F238E27FC236}">
                  <a16:creationId xmlns:a16="http://schemas.microsoft.com/office/drawing/2014/main" id="{BD7E4772-96AE-0A24-FE58-900C483385C8}"/>
                </a:ext>
              </a:extLst>
            </p:cNvPr>
            <p:cNvSpPr/>
            <p:nvPr/>
          </p:nvSpPr>
          <p:spPr>
            <a:xfrm>
              <a:off x="6355844" y="3627551"/>
              <a:ext cx="38153" cy="63288"/>
            </a:xfrm>
            <a:custGeom>
              <a:avLst/>
              <a:gdLst>
                <a:gd name="connsiteX0" fmla="*/ 33286 w 38153"/>
                <a:gd name="connsiteY0" fmla="*/ 47203 h 63288"/>
                <a:gd name="connsiteX1" fmla="*/ 16747 w 38153"/>
                <a:gd name="connsiteY1" fmla="*/ 7132 h 63288"/>
                <a:gd name="connsiteX2" fmla="*/ 7147 w 38153"/>
                <a:gd name="connsiteY2" fmla="*/ 89 h 63288"/>
                <a:gd name="connsiteX3" fmla="*/ 114 w 38153"/>
                <a:gd name="connsiteY3" fmla="*/ 9798 h 63288"/>
                <a:gd name="connsiteX4" fmla="*/ 26062 w 38153"/>
                <a:gd name="connsiteY4" fmla="*/ 62527 h 63288"/>
                <a:gd name="connsiteX5" fmla="*/ 29674 w 38153"/>
                <a:gd name="connsiteY5" fmla="*/ 63289 h 63288"/>
                <a:gd name="connsiteX6" fmla="*/ 37373 w 38153"/>
                <a:gd name="connsiteY6" fmla="*/ 58435 h 63288"/>
                <a:gd name="connsiteX7" fmla="*/ 33286 w 38153"/>
                <a:gd name="connsiteY7" fmla="*/ 47203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53" h="63288">
                  <a:moveTo>
                    <a:pt x="33286" y="47203"/>
                  </a:moveTo>
                  <a:cubicBezTo>
                    <a:pt x="25587" y="43587"/>
                    <a:pt x="20644" y="31594"/>
                    <a:pt x="16747" y="7132"/>
                  </a:cubicBezTo>
                  <a:cubicBezTo>
                    <a:pt x="16082" y="2564"/>
                    <a:pt x="11804" y="-577"/>
                    <a:pt x="7147" y="89"/>
                  </a:cubicBezTo>
                  <a:cubicBezTo>
                    <a:pt x="2490" y="755"/>
                    <a:pt x="-647" y="5134"/>
                    <a:pt x="114" y="9798"/>
                  </a:cubicBezTo>
                  <a:cubicBezTo>
                    <a:pt x="4106" y="36067"/>
                    <a:pt x="10094" y="55103"/>
                    <a:pt x="26062" y="62527"/>
                  </a:cubicBezTo>
                  <a:cubicBezTo>
                    <a:pt x="27297" y="63003"/>
                    <a:pt x="28438" y="63289"/>
                    <a:pt x="29674" y="63289"/>
                  </a:cubicBezTo>
                  <a:cubicBezTo>
                    <a:pt x="32810" y="63289"/>
                    <a:pt x="35947" y="61480"/>
                    <a:pt x="37373" y="58435"/>
                  </a:cubicBezTo>
                  <a:cubicBezTo>
                    <a:pt x="39369" y="54247"/>
                    <a:pt x="37373" y="49202"/>
                    <a:pt x="33286" y="47203"/>
                  </a:cubicBezTo>
                </a:path>
              </a:pathLst>
            </a:custGeom>
            <a:solidFill>
              <a:srgbClr val="CD346F"/>
            </a:solidFill>
            <a:ln w="9505" cap="flat">
              <a:noFill/>
              <a:prstDash val="solid"/>
              <a:miter/>
            </a:ln>
          </p:spPr>
          <p:txBody>
            <a:bodyPr rtlCol="0" anchor="ctr"/>
            <a:lstStyle/>
            <a:p>
              <a:endParaRPr lang="en-GB" noProof="0"/>
            </a:p>
          </p:txBody>
        </p:sp>
        <p:sp>
          <p:nvSpPr>
            <p:cNvPr id="107" name="Freeform 106">
              <a:extLst>
                <a:ext uri="{FF2B5EF4-FFF2-40B4-BE49-F238E27FC236}">
                  <a16:creationId xmlns:a16="http://schemas.microsoft.com/office/drawing/2014/main" id="{EAD66B7A-9846-0ACB-905A-B468A77482AD}"/>
                </a:ext>
              </a:extLst>
            </p:cNvPr>
            <p:cNvSpPr/>
            <p:nvPr/>
          </p:nvSpPr>
          <p:spPr>
            <a:xfrm>
              <a:off x="6140196" y="3523922"/>
              <a:ext cx="388912" cy="114664"/>
            </a:xfrm>
            <a:custGeom>
              <a:avLst/>
              <a:gdLst>
                <a:gd name="connsiteX0" fmla="*/ 384854 w 388912"/>
                <a:gd name="connsiteY0" fmla="*/ 1114 h 114664"/>
                <a:gd name="connsiteX1" fmla="*/ 373258 w 388912"/>
                <a:gd name="connsiteY1" fmla="*/ 4160 h 114664"/>
                <a:gd name="connsiteX2" fmla="*/ 329440 w 388912"/>
                <a:gd name="connsiteY2" fmla="*/ 30620 h 114664"/>
                <a:gd name="connsiteX3" fmla="*/ 267563 w 388912"/>
                <a:gd name="connsiteY3" fmla="*/ 69073 h 114664"/>
                <a:gd name="connsiteX4" fmla="*/ 259770 w 388912"/>
                <a:gd name="connsiteY4" fmla="*/ 63838 h 114664"/>
                <a:gd name="connsiteX5" fmla="*/ 195707 w 388912"/>
                <a:gd name="connsiteY5" fmla="*/ 61934 h 114664"/>
                <a:gd name="connsiteX6" fmla="*/ 168903 w 388912"/>
                <a:gd name="connsiteY6" fmla="*/ 76497 h 114664"/>
                <a:gd name="connsiteX7" fmla="*/ 93434 w 388912"/>
                <a:gd name="connsiteY7" fmla="*/ 94867 h 114664"/>
                <a:gd name="connsiteX8" fmla="*/ 44674 w 388912"/>
                <a:gd name="connsiteY8" fmla="*/ 38996 h 114664"/>
                <a:gd name="connsiteX9" fmla="*/ 19011 w 388912"/>
                <a:gd name="connsiteY9" fmla="*/ 6825 h 114664"/>
                <a:gd name="connsiteX10" fmla="*/ 3328 w 388912"/>
                <a:gd name="connsiteY10" fmla="*/ 10822 h 114664"/>
                <a:gd name="connsiteX11" fmla="*/ 1807 w 388912"/>
                <a:gd name="connsiteY11" fmla="*/ 22720 h 114664"/>
                <a:gd name="connsiteX12" fmla="*/ 13594 w 388912"/>
                <a:gd name="connsiteY12" fmla="*/ 24243 h 114664"/>
                <a:gd name="connsiteX13" fmla="*/ 15114 w 388912"/>
                <a:gd name="connsiteY13" fmla="*/ 23291 h 114664"/>
                <a:gd name="connsiteX14" fmla="*/ 29372 w 388912"/>
                <a:gd name="connsiteY14" fmla="*/ 46515 h 114664"/>
                <a:gd name="connsiteX15" fmla="*/ 88587 w 388912"/>
                <a:gd name="connsiteY15" fmla="*/ 111047 h 114664"/>
                <a:gd name="connsiteX16" fmla="*/ 112634 w 388912"/>
                <a:gd name="connsiteY16" fmla="*/ 114664 h 114664"/>
                <a:gd name="connsiteX17" fmla="*/ 177552 w 388912"/>
                <a:gd name="connsiteY17" fmla="*/ 91059 h 114664"/>
                <a:gd name="connsiteX18" fmla="*/ 202455 w 388912"/>
                <a:gd name="connsiteY18" fmla="*/ 77449 h 114664"/>
                <a:gd name="connsiteX19" fmla="*/ 251595 w 388912"/>
                <a:gd name="connsiteY19" fmla="*/ 78781 h 114664"/>
                <a:gd name="connsiteX20" fmla="*/ 268324 w 388912"/>
                <a:gd name="connsiteY20" fmla="*/ 99721 h 114664"/>
                <a:gd name="connsiteX21" fmla="*/ 278019 w 388912"/>
                <a:gd name="connsiteY21" fmla="*/ 106764 h 114664"/>
                <a:gd name="connsiteX22" fmla="*/ 285053 w 388912"/>
                <a:gd name="connsiteY22" fmla="*/ 97151 h 114664"/>
                <a:gd name="connsiteX23" fmla="*/ 279254 w 388912"/>
                <a:gd name="connsiteY23" fmla="*/ 81827 h 114664"/>
                <a:gd name="connsiteX24" fmla="*/ 335808 w 388912"/>
                <a:gd name="connsiteY24" fmla="*/ 46325 h 114664"/>
                <a:gd name="connsiteX25" fmla="*/ 387800 w 388912"/>
                <a:gd name="connsiteY25" fmla="*/ 12726 h 114664"/>
                <a:gd name="connsiteX26" fmla="*/ 384758 w 388912"/>
                <a:gd name="connsiteY26" fmla="*/ 1114 h 1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912" h="114664">
                  <a:moveTo>
                    <a:pt x="384854" y="1114"/>
                  </a:moveTo>
                  <a:cubicBezTo>
                    <a:pt x="380766" y="-1170"/>
                    <a:pt x="375634" y="162"/>
                    <a:pt x="373258" y="4160"/>
                  </a:cubicBezTo>
                  <a:cubicBezTo>
                    <a:pt x="366889" y="15106"/>
                    <a:pt x="348735" y="22625"/>
                    <a:pt x="329440" y="30620"/>
                  </a:cubicBezTo>
                  <a:cubicBezTo>
                    <a:pt x="307104" y="39757"/>
                    <a:pt x="282296" y="50037"/>
                    <a:pt x="267563" y="69073"/>
                  </a:cubicBezTo>
                  <a:cubicBezTo>
                    <a:pt x="265187" y="67169"/>
                    <a:pt x="262621" y="65361"/>
                    <a:pt x="259770" y="63838"/>
                  </a:cubicBezTo>
                  <a:cubicBezTo>
                    <a:pt x="240760" y="53558"/>
                    <a:pt x="216237" y="52797"/>
                    <a:pt x="195707" y="61934"/>
                  </a:cubicBezTo>
                  <a:cubicBezTo>
                    <a:pt x="186392" y="66027"/>
                    <a:pt x="177552" y="71357"/>
                    <a:pt x="168903" y="76497"/>
                  </a:cubicBezTo>
                  <a:cubicBezTo>
                    <a:pt x="145616" y="90488"/>
                    <a:pt x="123660" y="103623"/>
                    <a:pt x="93434" y="94867"/>
                  </a:cubicBezTo>
                  <a:cubicBezTo>
                    <a:pt x="68437" y="87538"/>
                    <a:pt x="55320" y="60602"/>
                    <a:pt x="44674" y="38996"/>
                  </a:cubicBezTo>
                  <a:cubicBezTo>
                    <a:pt x="36500" y="22434"/>
                    <a:pt x="30132" y="9395"/>
                    <a:pt x="19011" y="6825"/>
                  </a:cubicBezTo>
                  <a:cubicBezTo>
                    <a:pt x="15399" y="6063"/>
                    <a:pt x="9792" y="6063"/>
                    <a:pt x="3328" y="10822"/>
                  </a:cubicBezTo>
                  <a:cubicBezTo>
                    <a:pt x="-379" y="13678"/>
                    <a:pt x="-1139" y="19008"/>
                    <a:pt x="1807" y="22720"/>
                  </a:cubicBezTo>
                  <a:cubicBezTo>
                    <a:pt x="4659" y="26432"/>
                    <a:pt x="9982" y="27098"/>
                    <a:pt x="13594" y="24243"/>
                  </a:cubicBezTo>
                  <a:cubicBezTo>
                    <a:pt x="14639" y="23577"/>
                    <a:pt x="15114" y="23291"/>
                    <a:pt x="15114" y="23291"/>
                  </a:cubicBezTo>
                  <a:cubicBezTo>
                    <a:pt x="18536" y="24243"/>
                    <a:pt x="25094" y="37663"/>
                    <a:pt x="29372" y="46515"/>
                  </a:cubicBezTo>
                  <a:cubicBezTo>
                    <a:pt x="40872" y="69834"/>
                    <a:pt x="56556" y="101720"/>
                    <a:pt x="88587" y="111047"/>
                  </a:cubicBezTo>
                  <a:cubicBezTo>
                    <a:pt x="97046" y="113522"/>
                    <a:pt x="105030" y="114664"/>
                    <a:pt x="112634" y="114664"/>
                  </a:cubicBezTo>
                  <a:cubicBezTo>
                    <a:pt x="138202" y="114664"/>
                    <a:pt x="158828" y="102195"/>
                    <a:pt x="177552" y="91059"/>
                  </a:cubicBezTo>
                  <a:cubicBezTo>
                    <a:pt x="186012" y="85920"/>
                    <a:pt x="194091" y="81161"/>
                    <a:pt x="202455" y="77449"/>
                  </a:cubicBezTo>
                  <a:cubicBezTo>
                    <a:pt x="218233" y="70310"/>
                    <a:pt x="237053" y="70881"/>
                    <a:pt x="251595" y="78781"/>
                  </a:cubicBezTo>
                  <a:cubicBezTo>
                    <a:pt x="261005" y="83921"/>
                    <a:pt x="266993" y="91345"/>
                    <a:pt x="268324" y="99721"/>
                  </a:cubicBezTo>
                  <a:cubicBezTo>
                    <a:pt x="269084" y="104385"/>
                    <a:pt x="273457" y="107526"/>
                    <a:pt x="278019" y="106764"/>
                  </a:cubicBezTo>
                  <a:cubicBezTo>
                    <a:pt x="282676" y="106098"/>
                    <a:pt x="285718" y="101720"/>
                    <a:pt x="285053" y="97151"/>
                  </a:cubicBezTo>
                  <a:cubicBezTo>
                    <a:pt x="284197" y="91726"/>
                    <a:pt x="282106" y="86586"/>
                    <a:pt x="279254" y="81827"/>
                  </a:cubicBezTo>
                  <a:cubicBezTo>
                    <a:pt x="290660" y="64980"/>
                    <a:pt x="313567" y="55462"/>
                    <a:pt x="335808" y="46325"/>
                  </a:cubicBezTo>
                  <a:cubicBezTo>
                    <a:pt x="357765" y="37283"/>
                    <a:pt x="378580" y="28716"/>
                    <a:pt x="387800" y="12726"/>
                  </a:cubicBezTo>
                  <a:cubicBezTo>
                    <a:pt x="390081" y="8633"/>
                    <a:pt x="388750" y="3494"/>
                    <a:pt x="384758" y="1114"/>
                  </a:cubicBezTo>
                </a:path>
              </a:pathLst>
            </a:custGeom>
            <a:solidFill>
              <a:srgbClr val="CD346F"/>
            </a:solidFill>
            <a:ln w="9505" cap="flat">
              <a:noFill/>
              <a:prstDash val="solid"/>
              <a:miter/>
            </a:ln>
          </p:spPr>
          <p:txBody>
            <a:bodyPr rtlCol="0" anchor="ctr"/>
            <a:lstStyle/>
            <a:p>
              <a:endParaRPr lang="en-GB" noProof="0"/>
            </a:p>
          </p:txBody>
        </p:sp>
      </p:grpSp>
      <p:grpSp>
        <p:nvGrpSpPr>
          <p:cNvPr id="116" name="Group 115">
            <a:extLst>
              <a:ext uri="{FF2B5EF4-FFF2-40B4-BE49-F238E27FC236}">
                <a16:creationId xmlns:a16="http://schemas.microsoft.com/office/drawing/2014/main" id="{7CD56A29-0452-78EF-24CF-4965118659A4}"/>
              </a:ext>
            </a:extLst>
          </p:cNvPr>
          <p:cNvGrpSpPr/>
          <p:nvPr/>
        </p:nvGrpSpPr>
        <p:grpSpPr>
          <a:xfrm>
            <a:off x="6220054" y="858814"/>
            <a:ext cx="180746" cy="153594"/>
            <a:chOff x="5942148" y="4795955"/>
            <a:chExt cx="785418" cy="667430"/>
          </a:xfrm>
        </p:grpSpPr>
        <p:sp>
          <p:nvSpPr>
            <p:cNvPr id="112" name="Freeform 111">
              <a:extLst>
                <a:ext uri="{FF2B5EF4-FFF2-40B4-BE49-F238E27FC236}">
                  <a16:creationId xmlns:a16="http://schemas.microsoft.com/office/drawing/2014/main" id="{8CFD4C0B-A69D-A536-E2B0-2EF990C5A5C1}"/>
                </a:ext>
              </a:extLst>
            </p:cNvPr>
            <p:cNvSpPr/>
            <p:nvPr/>
          </p:nvSpPr>
          <p:spPr>
            <a:xfrm>
              <a:off x="6362801" y="5042399"/>
              <a:ext cx="138105" cy="420981"/>
            </a:xfrm>
            <a:custGeom>
              <a:avLst/>
              <a:gdLst>
                <a:gd name="connsiteX0" fmla="*/ 41726 w 138105"/>
                <a:gd name="connsiteY0" fmla="*/ 411559 h 420981"/>
                <a:gd name="connsiteX1" fmla="*/ 52086 w 138105"/>
                <a:gd name="connsiteY1" fmla="*/ 108601 h 420981"/>
                <a:gd name="connsiteX2" fmla="*/ 138106 w 138105"/>
                <a:gd name="connsiteY2" fmla="*/ 40261 h 420981"/>
                <a:gd name="connsiteX3" fmla="*/ 129266 w 138105"/>
                <a:gd name="connsiteY3" fmla="*/ 0 h 420981"/>
                <a:gd name="connsiteX4" fmla="*/ 11311 w 138105"/>
                <a:gd name="connsiteY4" fmla="*/ 100605 h 420981"/>
                <a:gd name="connsiteX5" fmla="*/ 0 w 138105"/>
                <a:gd name="connsiteY5" fmla="*/ 411464 h 420981"/>
                <a:gd name="connsiteX6" fmla="*/ 20721 w 138105"/>
                <a:gd name="connsiteY6" fmla="*/ 420982 h 420981"/>
                <a:gd name="connsiteX7" fmla="*/ 41631 w 138105"/>
                <a:gd name="connsiteY7" fmla="*/ 411654 h 42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05" h="420981">
                  <a:moveTo>
                    <a:pt x="41726" y="411559"/>
                  </a:moveTo>
                  <a:cubicBezTo>
                    <a:pt x="41726" y="407561"/>
                    <a:pt x="43532" y="150956"/>
                    <a:pt x="52086" y="108601"/>
                  </a:cubicBezTo>
                  <a:cubicBezTo>
                    <a:pt x="60071" y="69196"/>
                    <a:pt x="80886" y="52539"/>
                    <a:pt x="138106" y="40261"/>
                  </a:cubicBezTo>
                  <a:lnTo>
                    <a:pt x="129266" y="0"/>
                  </a:lnTo>
                  <a:cubicBezTo>
                    <a:pt x="67865" y="13135"/>
                    <a:pt x="24332" y="35217"/>
                    <a:pt x="11311" y="100605"/>
                  </a:cubicBezTo>
                  <a:cubicBezTo>
                    <a:pt x="95" y="155619"/>
                    <a:pt x="0" y="408228"/>
                    <a:pt x="0" y="411464"/>
                  </a:cubicBezTo>
                  <a:cubicBezTo>
                    <a:pt x="0" y="414700"/>
                    <a:pt x="5608" y="420982"/>
                    <a:pt x="20721" y="420982"/>
                  </a:cubicBezTo>
                  <a:cubicBezTo>
                    <a:pt x="35833" y="420982"/>
                    <a:pt x="41631" y="415842"/>
                    <a:pt x="41631" y="411654"/>
                  </a:cubicBezTo>
                </a:path>
              </a:pathLst>
            </a:custGeom>
            <a:solidFill>
              <a:srgbClr val="F27587"/>
            </a:solidFill>
            <a:ln w="9505" cap="flat">
              <a:noFill/>
              <a:prstDash val="solid"/>
              <a:miter/>
            </a:ln>
          </p:spPr>
          <p:txBody>
            <a:bodyPr rtlCol="0" anchor="ctr"/>
            <a:lstStyle/>
            <a:p>
              <a:endParaRPr lang="en-GB" noProof="0"/>
            </a:p>
          </p:txBody>
        </p:sp>
        <p:sp>
          <p:nvSpPr>
            <p:cNvPr id="113" name="Freeform 112">
              <a:extLst>
                <a:ext uri="{FF2B5EF4-FFF2-40B4-BE49-F238E27FC236}">
                  <a16:creationId xmlns:a16="http://schemas.microsoft.com/office/drawing/2014/main" id="{BEEC02FE-1953-8105-DA75-3EB1CCEC5D49}"/>
                </a:ext>
              </a:extLst>
            </p:cNvPr>
            <p:cNvSpPr/>
            <p:nvPr/>
          </p:nvSpPr>
          <p:spPr>
            <a:xfrm>
              <a:off x="6168807" y="5042399"/>
              <a:ext cx="138105" cy="420986"/>
            </a:xfrm>
            <a:custGeom>
              <a:avLst/>
              <a:gdLst>
                <a:gd name="connsiteX0" fmla="*/ 96474 w 138105"/>
                <a:gd name="connsiteY0" fmla="*/ 411559 h 420986"/>
                <a:gd name="connsiteX1" fmla="*/ 86019 w 138105"/>
                <a:gd name="connsiteY1" fmla="*/ 108601 h 420986"/>
                <a:gd name="connsiteX2" fmla="*/ 0 w 138105"/>
                <a:gd name="connsiteY2" fmla="*/ 40261 h 420986"/>
                <a:gd name="connsiteX3" fmla="*/ 8744 w 138105"/>
                <a:gd name="connsiteY3" fmla="*/ 0 h 420986"/>
                <a:gd name="connsiteX4" fmla="*/ 126795 w 138105"/>
                <a:gd name="connsiteY4" fmla="*/ 100605 h 420986"/>
                <a:gd name="connsiteX5" fmla="*/ 138106 w 138105"/>
                <a:gd name="connsiteY5" fmla="*/ 411464 h 420986"/>
                <a:gd name="connsiteX6" fmla="*/ 117385 w 138105"/>
                <a:gd name="connsiteY6" fmla="*/ 420982 h 420986"/>
                <a:gd name="connsiteX7" fmla="*/ 96474 w 138105"/>
                <a:gd name="connsiteY7" fmla="*/ 411654 h 42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05" h="420986">
                  <a:moveTo>
                    <a:pt x="96474" y="411559"/>
                  </a:moveTo>
                  <a:cubicBezTo>
                    <a:pt x="96474" y="407561"/>
                    <a:pt x="94478" y="150956"/>
                    <a:pt x="86019" y="108601"/>
                  </a:cubicBezTo>
                  <a:cubicBezTo>
                    <a:pt x="78035" y="69196"/>
                    <a:pt x="57219" y="52539"/>
                    <a:pt x="0" y="40261"/>
                  </a:cubicBezTo>
                  <a:lnTo>
                    <a:pt x="8744" y="0"/>
                  </a:lnTo>
                  <a:cubicBezTo>
                    <a:pt x="70241" y="13135"/>
                    <a:pt x="113773" y="35217"/>
                    <a:pt x="126795" y="100605"/>
                  </a:cubicBezTo>
                  <a:cubicBezTo>
                    <a:pt x="137916" y="155619"/>
                    <a:pt x="138106" y="408228"/>
                    <a:pt x="138106" y="411464"/>
                  </a:cubicBezTo>
                  <a:cubicBezTo>
                    <a:pt x="138106" y="414700"/>
                    <a:pt x="132403" y="420982"/>
                    <a:pt x="117385" y="420982"/>
                  </a:cubicBezTo>
                  <a:cubicBezTo>
                    <a:pt x="102082" y="421172"/>
                    <a:pt x="96474" y="415842"/>
                    <a:pt x="96474" y="411654"/>
                  </a:cubicBezTo>
                </a:path>
              </a:pathLst>
            </a:custGeom>
            <a:solidFill>
              <a:srgbClr val="F27587"/>
            </a:solidFill>
            <a:ln w="9505" cap="flat">
              <a:noFill/>
              <a:prstDash val="solid"/>
              <a:miter/>
            </a:ln>
          </p:spPr>
          <p:txBody>
            <a:bodyPr rtlCol="0" anchor="ctr"/>
            <a:lstStyle/>
            <a:p>
              <a:endParaRPr lang="en-GB" noProof="0"/>
            </a:p>
          </p:txBody>
        </p:sp>
        <p:sp>
          <p:nvSpPr>
            <p:cNvPr id="114" name="Freeform 113">
              <a:extLst>
                <a:ext uri="{FF2B5EF4-FFF2-40B4-BE49-F238E27FC236}">
                  <a16:creationId xmlns:a16="http://schemas.microsoft.com/office/drawing/2014/main" id="{6D90A9DC-E1D5-E790-35F9-29BD93AE0EEA}"/>
                </a:ext>
              </a:extLst>
            </p:cNvPr>
            <p:cNvSpPr/>
            <p:nvPr/>
          </p:nvSpPr>
          <p:spPr>
            <a:xfrm>
              <a:off x="5942148" y="4795955"/>
              <a:ext cx="785418" cy="465798"/>
            </a:xfrm>
            <a:custGeom>
              <a:avLst/>
              <a:gdLst>
                <a:gd name="connsiteX0" fmla="*/ 610180 w 785418"/>
                <a:gd name="connsiteY0" fmla="*/ 462980 h 465798"/>
                <a:gd name="connsiteX1" fmla="*/ 781838 w 785418"/>
                <a:gd name="connsiteY1" fmla="*/ 229598 h 465798"/>
                <a:gd name="connsiteX2" fmla="*/ 567409 w 785418"/>
                <a:gd name="connsiteY2" fmla="*/ 8589 h 465798"/>
                <a:gd name="connsiteX3" fmla="*/ 494411 w 785418"/>
                <a:gd name="connsiteY3" fmla="*/ 158974 h 465798"/>
                <a:gd name="connsiteX4" fmla="*/ 527203 w 785418"/>
                <a:gd name="connsiteY4" fmla="*/ 283946 h 465798"/>
                <a:gd name="connsiteX5" fmla="*/ 610180 w 785418"/>
                <a:gd name="connsiteY5" fmla="*/ 462885 h 465798"/>
                <a:gd name="connsiteX6" fmla="*/ 175238 w 785418"/>
                <a:gd name="connsiteY6" fmla="*/ 462980 h 465798"/>
                <a:gd name="connsiteX7" fmla="*/ 3580 w 785418"/>
                <a:gd name="connsiteY7" fmla="*/ 229598 h 465798"/>
                <a:gd name="connsiteX8" fmla="*/ 218010 w 785418"/>
                <a:gd name="connsiteY8" fmla="*/ 8589 h 465798"/>
                <a:gd name="connsiteX9" fmla="*/ 290912 w 785418"/>
                <a:gd name="connsiteY9" fmla="*/ 158974 h 465798"/>
                <a:gd name="connsiteX10" fmla="*/ 258215 w 785418"/>
                <a:gd name="connsiteY10" fmla="*/ 283946 h 465798"/>
                <a:gd name="connsiteX11" fmla="*/ 175238 w 785418"/>
                <a:gd name="connsiteY11" fmla="*/ 462885 h 4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418" h="465798">
                  <a:moveTo>
                    <a:pt x="610180" y="462980"/>
                  </a:moveTo>
                  <a:cubicBezTo>
                    <a:pt x="650386" y="475353"/>
                    <a:pt x="811303" y="455365"/>
                    <a:pt x="781838" y="229598"/>
                  </a:cubicBezTo>
                  <a:cubicBezTo>
                    <a:pt x="752373" y="4116"/>
                    <a:pt x="622822" y="-17204"/>
                    <a:pt x="567409" y="8589"/>
                  </a:cubicBezTo>
                  <a:cubicBezTo>
                    <a:pt x="501920" y="39333"/>
                    <a:pt x="472550" y="89969"/>
                    <a:pt x="494411" y="158974"/>
                  </a:cubicBezTo>
                  <a:cubicBezTo>
                    <a:pt x="508668" y="203233"/>
                    <a:pt x="549635" y="221317"/>
                    <a:pt x="527203" y="283946"/>
                  </a:cubicBezTo>
                  <a:cubicBezTo>
                    <a:pt x="480154" y="415390"/>
                    <a:pt x="569880" y="450702"/>
                    <a:pt x="610180" y="462885"/>
                  </a:cubicBezTo>
                  <a:moveTo>
                    <a:pt x="175238" y="462980"/>
                  </a:moveTo>
                  <a:cubicBezTo>
                    <a:pt x="135032" y="475353"/>
                    <a:pt x="-25885" y="455365"/>
                    <a:pt x="3580" y="229598"/>
                  </a:cubicBezTo>
                  <a:cubicBezTo>
                    <a:pt x="32950" y="3926"/>
                    <a:pt x="162596" y="-17204"/>
                    <a:pt x="218010" y="8589"/>
                  </a:cubicBezTo>
                  <a:cubicBezTo>
                    <a:pt x="283498" y="39333"/>
                    <a:pt x="312868" y="89969"/>
                    <a:pt x="290912" y="158974"/>
                  </a:cubicBezTo>
                  <a:cubicBezTo>
                    <a:pt x="276750" y="203233"/>
                    <a:pt x="235689" y="221317"/>
                    <a:pt x="258215" y="283946"/>
                  </a:cubicBezTo>
                  <a:cubicBezTo>
                    <a:pt x="305169" y="415390"/>
                    <a:pt x="215539" y="450702"/>
                    <a:pt x="175238" y="462885"/>
                  </a:cubicBezTo>
                </a:path>
              </a:pathLst>
            </a:custGeom>
            <a:solidFill>
              <a:srgbClr val="F27587"/>
            </a:solidFill>
            <a:ln w="9505" cap="flat">
              <a:noFill/>
              <a:prstDash val="solid"/>
              <a:miter/>
            </a:ln>
          </p:spPr>
          <p:txBody>
            <a:bodyPr rtlCol="0" anchor="ctr"/>
            <a:lstStyle/>
            <a:p>
              <a:endParaRPr lang="en-GB" noProof="0"/>
            </a:p>
          </p:txBody>
        </p:sp>
        <p:sp>
          <p:nvSpPr>
            <p:cNvPr id="115" name="Freeform 114">
              <a:extLst>
                <a:ext uri="{FF2B5EF4-FFF2-40B4-BE49-F238E27FC236}">
                  <a16:creationId xmlns:a16="http://schemas.microsoft.com/office/drawing/2014/main" id="{869B525B-9980-6785-93DA-E0B7DEDD170E}"/>
                </a:ext>
              </a:extLst>
            </p:cNvPr>
            <p:cNvSpPr/>
            <p:nvPr/>
          </p:nvSpPr>
          <p:spPr>
            <a:xfrm>
              <a:off x="5992889" y="4823465"/>
              <a:ext cx="682275" cy="118328"/>
            </a:xfrm>
            <a:custGeom>
              <a:avLst/>
              <a:gdLst>
                <a:gd name="connsiteX0" fmla="*/ 13575 w 682275"/>
                <a:gd name="connsiteY0" fmla="*/ 118329 h 118328"/>
                <a:gd name="connsiteX1" fmla="*/ 26597 w 682275"/>
                <a:gd name="connsiteY1" fmla="*/ 108525 h 118328"/>
                <a:gd name="connsiteX2" fmla="*/ 93891 w 682275"/>
                <a:gd name="connsiteY2" fmla="*/ 25528 h 118328"/>
                <a:gd name="connsiteX3" fmla="*/ 101305 w 682275"/>
                <a:gd name="connsiteY3" fmla="*/ 8301 h 118328"/>
                <a:gd name="connsiteX4" fmla="*/ 83911 w 682275"/>
                <a:gd name="connsiteY4" fmla="*/ 971 h 118328"/>
                <a:gd name="connsiteX5" fmla="*/ 458 w 682275"/>
                <a:gd name="connsiteY5" fmla="*/ 101768 h 118328"/>
                <a:gd name="connsiteX6" fmla="*/ 9868 w 682275"/>
                <a:gd name="connsiteY6" fmla="*/ 118043 h 118328"/>
                <a:gd name="connsiteX7" fmla="*/ 13480 w 682275"/>
                <a:gd name="connsiteY7" fmla="*/ 118329 h 118328"/>
                <a:gd name="connsiteX8" fmla="*/ 668650 w 682275"/>
                <a:gd name="connsiteY8" fmla="*/ 118329 h 118328"/>
                <a:gd name="connsiteX9" fmla="*/ 655819 w 682275"/>
                <a:gd name="connsiteY9" fmla="*/ 108525 h 118328"/>
                <a:gd name="connsiteX10" fmla="*/ 588429 w 682275"/>
                <a:gd name="connsiteY10" fmla="*/ 25528 h 118328"/>
                <a:gd name="connsiteX11" fmla="*/ 581110 w 682275"/>
                <a:gd name="connsiteY11" fmla="*/ 8301 h 118328"/>
                <a:gd name="connsiteX12" fmla="*/ 598409 w 682275"/>
                <a:gd name="connsiteY12" fmla="*/ 971 h 118328"/>
                <a:gd name="connsiteX13" fmla="*/ 681862 w 682275"/>
                <a:gd name="connsiteY13" fmla="*/ 101768 h 118328"/>
                <a:gd name="connsiteX14" fmla="*/ 672357 w 682275"/>
                <a:gd name="connsiteY14" fmla="*/ 118043 h 118328"/>
                <a:gd name="connsiteX15" fmla="*/ 668650 w 682275"/>
                <a:gd name="connsiteY15" fmla="*/ 118329 h 11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275" h="118328">
                  <a:moveTo>
                    <a:pt x="13575" y="118329"/>
                  </a:moveTo>
                  <a:cubicBezTo>
                    <a:pt x="19563" y="118329"/>
                    <a:pt x="24981" y="114522"/>
                    <a:pt x="26597" y="108525"/>
                  </a:cubicBezTo>
                  <a:cubicBezTo>
                    <a:pt x="36292" y="72547"/>
                    <a:pt x="74026" y="33333"/>
                    <a:pt x="93891" y="25528"/>
                  </a:cubicBezTo>
                  <a:cubicBezTo>
                    <a:pt x="100830" y="22863"/>
                    <a:pt x="104156" y="15058"/>
                    <a:pt x="101305" y="8301"/>
                  </a:cubicBezTo>
                  <a:cubicBezTo>
                    <a:pt x="98549" y="1543"/>
                    <a:pt x="90754" y="-1789"/>
                    <a:pt x="83911" y="971"/>
                  </a:cubicBezTo>
                  <a:cubicBezTo>
                    <a:pt x="54921" y="12583"/>
                    <a:pt x="12244" y="59127"/>
                    <a:pt x="458" y="101768"/>
                  </a:cubicBezTo>
                  <a:cubicBezTo>
                    <a:pt x="-1443" y="108811"/>
                    <a:pt x="2739" y="116140"/>
                    <a:pt x="9868" y="118043"/>
                  </a:cubicBezTo>
                  <a:cubicBezTo>
                    <a:pt x="11104" y="118043"/>
                    <a:pt x="12339" y="118329"/>
                    <a:pt x="13480" y="118329"/>
                  </a:cubicBezTo>
                  <a:moveTo>
                    <a:pt x="668650" y="118329"/>
                  </a:moveTo>
                  <a:cubicBezTo>
                    <a:pt x="662757" y="118329"/>
                    <a:pt x="657435" y="114522"/>
                    <a:pt x="655819" y="108525"/>
                  </a:cubicBezTo>
                  <a:cubicBezTo>
                    <a:pt x="646124" y="72547"/>
                    <a:pt x="608199" y="33333"/>
                    <a:pt x="588429" y="25528"/>
                  </a:cubicBezTo>
                  <a:cubicBezTo>
                    <a:pt x="581586" y="22863"/>
                    <a:pt x="578259" y="15058"/>
                    <a:pt x="581110" y="8301"/>
                  </a:cubicBezTo>
                  <a:cubicBezTo>
                    <a:pt x="583772" y="1543"/>
                    <a:pt x="591661" y="-1789"/>
                    <a:pt x="598409" y="971"/>
                  </a:cubicBezTo>
                  <a:cubicBezTo>
                    <a:pt x="627494" y="12583"/>
                    <a:pt x="670171" y="59127"/>
                    <a:pt x="681862" y="101768"/>
                  </a:cubicBezTo>
                  <a:cubicBezTo>
                    <a:pt x="683668" y="108811"/>
                    <a:pt x="679391" y="116140"/>
                    <a:pt x="672357" y="118043"/>
                  </a:cubicBezTo>
                  <a:cubicBezTo>
                    <a:pt x="671122" y="118043"/>
                    <a:pt x="669886" y="118329"/>
                    <a:pt x="668650" y="118329"/>
                  </a:cubicBezTo>
                </a:path>
              </a:pathLst>
            </a:custGeom>
            <a:solidFill>
              <a:srgbClr val="AF2A3C"/>
            </a:solidFill>
            <a:ln w="9505" cap="flat">
              <a:noFill/>
              <a:prstDash val="solid"/>
              <a:miter/>
            </a:ln>
          </p:spPr>
          <p:txBody>
            <a:bodyPr rtlCol="0" anchor="ctr"/>
            <a:lstStyle/>
            <a:p>
              <a:endParaRPr lang="en-GB" noProof="0"/>
            </a:p>
          </p:txBody>
        </p:sp>
      </p:grpSp>
      <p:grpSp>
        <p:nvGrpSpPr>
          <p:cNvPr id="126" name="Group 125">
            <a:extLst>
              <a:ext uri="{FF2B5EF4-FFF2-40B4-BE49-F238E27FC236}">
                <a16:creationId xmlns:a16="http://schemas.microsoft.com/office/drawing/2014/main" id="{5F044C26-5737-270B-3014-B2057065AAA4}"/>
              </a:ext>
            </a:extLst>
          </p:cNvPr>
          <p:cNvGrpSpPr/>
          <p:nvPr/>
        </p:nvGrpSpPr>
        <p:grpSpPr>
          <a:xfrm>
            <a:off x="7523476" y="838199"/>
            <a:ext cx="115836" cy="320491"/>
            <a:chOff x="7792416" y="2813063"/>
            <a:chExt cx="547445" cy="1514652"/>
          </a:xfrm>
        </p:grpSpPr>
        <p:sp>
          <p:nvSpPr>
            <p:cNvPr id="120" name="Freeform 119">
              <a:extLst>
                <a:ext uri="{FF2B5EF4-FFF2-40B4-BE49-F238E27FC236}">
                  <a16:creationId xmlns:a16="http://schemas.microsoft.com/office/drawing/2014/main" id="{D20D9672-5027-A87C-8420-37EA61982925}"/>
                </a:ext>
              </a:extLst>
            </p:cNvPr>
            <p:cNvSpPr/>
            <p:nvPr/>
          </p:nvSpPr>
          <p:spPr>
            <a:xfrm>
              <a:off x="7792416" y="3082299"/>
              <a:ext cx="547445" cy="795855"/>
            </a:xfrm>
            <a:custGeom>
              <a:avLst/>
              <a:gdLst>
                <a:gd name="connsiteX0" fmla="*/ 132129 w 547445"/>
                <a:gd name="connsiteY0" fmla="*/ 313958 h 795855"/>
                <a:gd name="connsiteX1" fmla="*/ 132129 w 547445"/>
                <a:gd name="connsiteY1" fmla="*/ 658130 h 795855"/>
                <a:gd name="connsiteX2" fmla="*/ 132889 w 547445"/>
                <a:gd name="connsiteY2" fmla="*/ 658891 h 795855"/>
                <a:gd name="connsiteX3" fmla="*/ 436570 w 547445"/>
                <a:gd name="connsiteY3" fmla="*/ 658891 h 795855"/>
                <a:gd name="connsiteX4" fmla="*/ 437330 w 547445"/>
                <a:gd name="connsiteY4" fmla="*/ 658130 h 795855"/>
                <a:gd name="connsiteX5" fmla="*/ 426780 w 547445"/>
                <a:gd name="connsiteY5" fmla="*/ 426842 h 795855"/>
                <a:gd name="connsiteX6" fmla="*/ 443223 w 547445"/>
                <a:gd name="connsiteY6" fmla="*/ 425034 h 795855"/>
                <a:gd name="connsiteX7" fmla="*/ 450447 w 547445"/>
                <a:gd name="connsiteY7" fmla="*/ 747504 h 795855"/>
                <a:gd name="connsiteX8" fmla="*/ 494550 w 547445"/>
                <a:gd name="connsiteY8" fmla="*/ 795856 h 795855"/>
                <a:gd name="connsiteX9" fmla="*/ 496831 w 547445"/>
                <a:gd name="connsiteY9" fmla="*/ 795856 h 795855"/>
                <a:gd name="connsiteX10" fmla="*/ 543215 w 547445"/>
                <a:gd name="connsiteY10" fmla="*/ 751978 h 795855"/>
                <a:gd name="connsiteX11" fmla="*/ 535516 w 547445"/>
                <a:gd name="connsiteY11" fmla="*/ 414945 h 795855"/>
                <a:gd name="connsiteX12" fmla="*/ 482003 w 547445"/>
                <a:gd name="connsiteY12" fmla="*/ 281502 h 795855"/>
                <a:gd name="connsiteX13" fmla="*/ 427350 w 547445"/>
                <a:gd name="connsiteY13" fmla="*/ 250664 h 795855"/>
                <a:gd name="connsiteX14" fmla="*/ 414994 w 547445"/>
                <a:gd name="connsiteY14" fmla="*/ 248855 h 795855"/>
                <a:gd name="connsiteX15" fmla="*/ 412523 w 547445"/>
                <a:gd name="connsiteY15" fmla="*/ 248855 h 795855"/>
                <a:gd name="connsiteX16" fmla="*/ 409291 w 547445"/>
                <a:gd name="connsiteY16" fmla="*/ 248665 h 795855"/>
                <a:gd name="connsiteX17" fmla="*/ 295138 w 547445"/>
                <a:gd name="connsiteY17" fmla="*/ 295303 h 795855"/>
                <a:gd name="connsiteX18" fmla="*/ 161594 w 547445"/>
                <a:gd name="connsiteY18" fmla="*/ 225822 h 795855"/>
                <a:gd name="connsiteX19" fmla="*/ 161309 w 547445"/>
                <a:gd name="connsiteY19" fmla="*/ 225536 h 795855"/>
                <a:gd name="connsiteX20" fmla="*/ 93064 w 547445"/>
                <a:gd name="connsiteY20" fmla="*/ 183942 h 795855"/>
                <a:gd name="connsiteX21" fmla="*/ 121674 w 547445"/>
                <a:gd name="connsiteY21" fmla="*/ 156435 h 795855"/>
                <a:gd name="connsiteX22" fmla="*/ 265863 w 547445"/>
                <a:gd name="connsiteY22" fmla="*/ 90475 h 795855"/>
                <a:gd name="connsiteX23" fmla="*/ 298845 w 547445"/>
                <a:gd name="connsiteY23" fmla="*/ 45741 h 795855"/>
                <a:gd name="connsiteX24" fmla="*/ 236968 w 547445"/>
                <a:gd name="connsiteY24" fmla="*/ 2624 h 795855"/>
                <a:gd name="connsiteX25" fmla="*/ 87456 w 547445"/>
                <a:gd name="connsiteY25" fmla="*/ 68584 h 795855"/>
                <a:gd name="connsiteX26" fmla="*/ 12 w 547445"/>
                <a:gd name="connsiteY26" fmla="*/ 185465 h 795855"/>
                <a:gd name="connsiteX27" fmla="*/ 12 w 547445"/>
                <a:gd name="connsiteY27" fmla="*/ 186702 h 795855"/>
                <a:gd name="connsiteX28" fmla="*/ 132224 w 547445"/>
                <a:gd name="connsiteY28" fmla="*/ 313673 h 7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445" h="795855">
                  <a:moveTo>
                    <a:pt x="132129" y="313958"/>
                  </a:moveTo>
                  <a:lnTo>
                    <a:pt x="132129" y="658130"/>
                  </a:lnTo>
                  <a:cubicBezTo>
                    <a:pt x="132129" y="658130"/>
                    <a:pt x="132509" y="658891"/>
                    <a:pt x="132889" y="658891"/>
                  </a:cubicBezTo>
                  <a:lnTo>
                    <a:pt x="436570" y="658891"/>
                  </a:lnTo>
                  <a:cubicBezTo>
                    <a:pt x="436570" y="658891"/>
                    <a:pt x="437330" y="658511"/>
                    <a:pt x="437330" y="658130"/>
                  </a:cubicBezTo>
                  <a:cubicBezTo>
                    <a:pt x="439897" y="543152"/>
                    <a:pt x="434384" y="471482"/>
                    <a:pt x="426780" y="426842"/>
                  </a:cubicBezTo>
                  <a:lnTo>
                    <a:pt x="443223" y="425034"/>
                  </a:lnTo>
                  <a:cubicBezTo>
                    <a:pt x="453108" y="483855"/>
                    <a:pt x="458716" y="582462"/>
                    <a:pt x="450447" y="747504"/>
                  </a:cubicBezTo>
                  <a:cubicBezTo>
                    <a:pt x="449211" y="772917"/>
                    <a:pt x="468886" y="794619"/>
                    <a:pt x="494550" y="795856"/>
                  </a:cubicBezTo>
                  <a:cubicBezTo>
                    <a:pt x="495405" y="795856"/>
                    <a:pt x="496165" y="795856"/>
                    <a:pt x="496831" y="795856"/>
                  </a:cubicBezTo>
                  <a:cubicBezTo>
                    <a:pt x="521543" y="795856"/>
                    <a:pt x="541979" y="776630"/>
                    <a:pt x="543215" y="751978"/>
                  </a:cubicBezTo>
                  <a:cubicBezTo>
                    <a:pt x="550628" y="602830"/>
                    <a:pt x="548442" y="493278"/>
                    <a:pt x="535516" y="414945"/>
                  </a:cubicBezTo>
                  <a:cubicBezTo>
                    <a:pt x="524965" y="351079"/>
                    <a:pt x="507381" y="307962"/>
                    <a:pt x="482003" y="281502"/>
                  </a:cubicBezTo>
                  <a:cubicBezTo>
                    <a:pt x="466510" y="265321"/>
                    <a:pt x="447881" y="254852"/>
                    <a:pt x="427350" y="250664"/>
                  </a:cubicBezTo>
                  <a:cubicBezTo>
                    <a:pt x="423453" y="249521"/>
                    <a:pt x="419271" y="248855"/>
                    <a:pt x="414994" y="248855"/>
                  </a:cubicBezTo>
                  <a:lnTo>
                    <a:pt x="412523" y="248855"/>
                  </a:lnTo>
                  <a:cubicBezTo>
                    <a:pt x="411382" y="248855"/>
                    <a:pt x="410432" y="248855"/>
                    <a:pt x="409291" y="248665"/>
                  </a:cubicBezTo>
                  <a:cubicBezTo>
                    <a:pt x="379826" y="277504"/>
                    <a:pt x="339525" y="295303"/>
                    <a:pt x="295138" y="295303"/>
                  </a:cubicBezTo>
                  <a:cubicBezTo>
                    <a:pt x="239819" y="295303"/>
                    <a:pt x="190869" y="267796"/>
                    <a:pt x="161594" y="225822"/>
                  </a:cubicBezTo>
                  <a:cubicBezTo>
                    <a:pt x="161594" y="225726"/>
                    <a:pt x="161404" y="225631"/>
                    <a:pt x="161309" y="225536"/>
                  </a:cubicBezTo>
                  <a:cubicBezTo>
                    <a:pt x="124905" y="211354"/>
                    <a:pt x="97531" y="194317"/>
                    <a:pt x="93064" y="183942"/>
                  </a:cubicBezTo>
                  <a:cubicBezTo>
                    <a:pt x="94205" y="181277"/>
                    <a:pt x="99528" y="171569"/>
                    <a:pt x="121674" y="156435"/>
                  </a:cubicBezTo>
                  <a:cubicBezTo>
                    <a:pt x="145246" y="140064"/>
                    <a:pt x="188208" y="117602"/>
                    <a:pt x="265863" y="90475"/>
                  </a:cubicBezTo>
                  <a:cubicBezTo>
                    <a:pt x="284967" y="83813"/>
                    <a:pt x="299510" y="66014"/>
                    <a:pt x="298845" y="45741"/>
                  </a:cubicBezTo>
                  <a:cubicBezTo>
                    <a:pt x="297704" y="12523"/>
                    <a:pt x="265672" y="-7465"/>
                    <a:pt x="236968" y="2624"/>
                  </a:cubicBezTo>
                  <a:cubicBezTo>
                    <a:pt x="174046" y="24420"/>
                    <a:pt x="124620" y="46216"/>
                    <a:pt x="87456" y="68584"/>
                  </a:cubicBezTo>
                  <a:cubicBezTo>
                    <a:pt x="27195" y="104847"/>
                    <a:pt x="-654" y="142634"/>
                    <a:pt x="12" y="185465"/>
                  </a:cubicBezTo>
                  <a:cubicBezTo>
                    <a:pt x="12" y="185941"/>
                    <a:pt x="12" y="186227"/>
                    <a:pt x="12" y="186702"/>
                  </a:cubicBezTo>
                  <a:cubicBezTo>
                    <a:pt x="1818" y="252282"/>
                    <a:pt x="74054" y="292162"/>
                    <a:pt x="132224" y="313673"/>
                  </a:cubicBezTo>
                </a:path>
              </a:pathLst>
            </a:custGeom>
            <a:solidFill>
              <a:srgbClr val="EF5282"/>
            </a:solidFill>
            <a:ln w="9505" cap="flat">
              <a:noFill/>
              <a:prstDash val="solid"/>
              <a:miter/>
            </a:ln>
          </p:spPr>
          <p:txBody>
            <a:bodyPr rtlCol="0" anchor="ctr"/>
            <a:lstStyle/>
            <a:p>
              <a:endParaRPr lang="en-GB" noProof="0"/>
            </a:p>
          </p:txBody>
        </p:sp>
        <p:sp>
          <p:nvSpPr>
            <p:cNvPr id="121" name="Freeform 120">
              <a:extLst>
                <a:ext uri="{FF2B5EF4-FFF2-40B4-BE49-F238E27FC236}">
                  <a16:creationId xmlns:a16="http://schemas.microsoft.com/office/drawing/2014/main" id="{3747A849-EF42-E8E9-81C3-55E7F95F52FD}"/>
                </a:ext>
              </a:extLst>
            </p:cNvPr>
            <p:cNvSpPr/>
            <p:nvPr/>
          </p:nvSpPr>
          <p:spPr>
            <a:xfrm>
              <a:off x="7980820" y="2813063"/>
              <a:ext cx="43373" cy="218614"/>
            </a:xfrm>
            <a:custGeom>
              <a:avLst/>
              <a:gdLst>
                <a:gd name="connsiteX0" fmla="*/ 4841 w 43373"/>
                <a:gd name="connsiteY0" fmla="*/ 203711 h 218614"/>
                <a:gd name="connsiteX1" fmla="*/ 14156 w 43373"/>
                <a:gd name="connsiteY1" fmla="*/ 216179 h 218614"/>
                <a:gd name="connsiteX2" fmla="*/ 33641 w 43373"/>
                <a:gd name="connsiteY2" fmla="*/ 132325 h 218614"/>
                <a:gd name="connsiteX3" fmla="*/ 17768 w 43373"/>
                <a:gd name="connsiteY3" fmla="*/ 51993 h 218614"/>
                <a:gd name="connsiteX4" fmla="*/ 40484 w 43373"/>
                <a:gd name="connsiteY4" fmla="*/ 16872 h 218614"/>
                <a:gd name="connsiteX5" fmla="*/ 33736 w 43373"/>
                <a:gd name="connsiteY5" fmla="*/ 1643 h 218614"/>
                <a:gd name="connsiteX6" fmla="*/ 279 w 43373"/>
                <a:gd name="connsiteY6" fmla="*/ 70553 h 218614"/>
                <a:gd name="connsiteX7" fmla="*/ 22710 w 43373"/>
                <a:gd name="connsiteY7" fmla="*/ 149934 h 218614"/>
                <a:gd name="connsiteX8" fmla="*/ 4841 w 43373"/>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 h="218614">
                  <a:moveTo>
                    <a:pt x="4841" y="203711"/>
                  </a:moveTo>
                  <a:cubicBezTo>
                    <a:pt x="-1622" y="211515"/>
                    <a:pt x="7883" y="223889"/>
                    <a:pt x="14156" y="216179"/>
                  </a:cubicBezTo>
                  <a:cubicBezTo>
                    <a:pt x="31740" y="194478"/>
                    <a:pt x="39439" y="163069"/>
                    <a:pt x="33641" y="132325"/>
                  </a:cubicBezTo>
                  <a:cubicBezTo>
                    <a:pt x="27843" y="101677"/>
                    <a:pt x="5887" y="86924"/>
                    <a:pt x="17768" y="51993"/>
                  </a:cubicBezTo>
                  <a:cubicBezTo>
                    <a:pt x="22425" y="38383"/>
                    <a:pt x="31360" y="25628"/>
                    <a:pt x="40484" y="16872"/>
                  </a:cubicBezTo>
                  <a:cubicBezTo>
                    <a:pt x="47328" y="10304"/>
                    <a:pt x="40769" y="-5020"/>
                    <a:pt x="33736" y="1643"/>
                  </a:cubicBezTo>
                  <a:cubicBezTo>
                    <a:pt x="16247" y="18300"/>
                    <a:pt x="3130" y="41999"/>
                    <a:pt x="279" y="70553"/>
                  </a:cubicBezTo>
                  <a:cubicBezTo>
                    <a:pt x="-2763" y="101297"/>
                    <a:pt x="20049" y="121094"/>
                    <a:pt x="22710" y="149934"/>
                  </a:cubicBezTo>
                  <a:cubicBezTo>
                    <a:pt x="24326" y="169351"/>
                    <a:pt x="15296" y="190671"/>
                    <a:pt x="4841" y="203615"/>
                  </a:cubicBezTo>
                </a:path>
              </a:pathLst>
            </a:custGeom>
            <a:solidFill>
              <a:srgbClr val="EF5282"/>
            </a:solidFill>
            <a:ln w="9505" cap="flat">
              <a:noFill/>
              <a:prstDash val="solid"/>
              <a:miter/>
            </a:ln>
          </p:spPr>
          <p:txBody>
            <a:bodyPr rtlCol="0" anchor="ctr"/>
            <a:lstStyle/>
            <a:p>
              <a:endParaRPr lang="en-GB" noProof="0"/>
            </a:p>
          </p:txBody>
        </p:sp>
        <p:sp>
          <p:nvSpPr>
            <p:cNvPr id="122" name="Freeform 121">
              <a:extLst>
                <a:ext uri="{FF2B5EF4-FFF2-40B4-BE49-F238E27FC236}">
                  <a16:creationId xmlns:a16="http://schemas.microsoft.com/office/drawing/2014/main" id="{71CDDAB0-BD43-E707-50C2-DC4AF64B6622}"/>
                </a:ext>
              </a:extLst>
            </p:cNvPr>
            <p:cNvSpPr/>
            <p:nvPr/>
          </p:nvSpPr>
          <p:spPr>
            <a:xfrm>
              <a:off x="8058854" y="2813063"/>
              <a:ext cx="43324" cy="218614"/>
            </a:xfrm>
            <a:custGeom>
              <a:avLst/>
              <a:gdLst>
                <a:gd name="connsiteX0" fmla="*/ 4747 w 43324"/>
                <a:gd name="connsiteY0" fmla="*/ 203711 h 218614"/>
                <a:gd name="connsiteX1" fmla="*/ 14157 w 43324"/>
                <a:gd name="connsiteY1" fmla="*/ 216179 h 218614"/>
                <a:gd name="connsiteX2" fmla="*/ 33547 w 43324"/>
                <a:gd name="connsiteY2" fmla="*/ 132325 h 218614"/>
                <a:gd name="connsiteX3" fmla="*/ 17673 w 43324"/>
                <a:gd name="connsiteY3" fmla="*/ 51993 h 218614"/>
                <a:gd name="connsiteX4" fmla="*/ 40390 w 43324"/>
                <a:gd name="connsiteY4" fmla="*/ 16872 h 218614"/>
                <a:gd name="connsiteX5" fmla="*/ 33737 w 43324"/>
                <a:gd name="connsiteY5" fmla="*/ 1643 h 218614"/>
                <a:gd name="connsiteX6" fmla="*/ 280 w 43324"/>
                <a:gd name="connsiteY6" fmla="*/ 70553 h 218614"/>
                <a:gd name="connsiteX7" fmla="*/ 22616 w 43324"/>
                <a:gd name="connsiteY7" fmla="*/ 149934 h 218614"/>
                <a:gd name="connsiteX8" fmla="*/ 4747 w 43324"/>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4" h="218614">
                  <a:moveTo>
                    <a:pt x="4747" y="203711"/>
                  </a:moveTo>
                  <a:cubicBezTo>
                    <a:pt x="-1526" y="211515"/>
                    <a:pt x="7883" y="223889"/>
                    <a:pt x="14157" y="216179"/>
                  </a:cubicBezTo>
                  <a:cubicBezTo>
                    <a:pt x="31646" y="194478"/>
                    <a:pt x="39440" y="163069"/>
                    <a:pt x="33547" y="132325"/>
                  </a:cubicBezTo>
                  <a:cubicBezTo>
                    <a:pt x="27749" y="101677"/>
                    <a:pt x="5792" y="86924"/>
                    <a:pt x="17673" y="51993"/>
                  </a:cubicBezTo>
                  <a:cubicBezTo>
                    <a:pt x="22426" y="38383"/>
                    <a:pt x="31265" y="25628"/>
                    <a:pt x="40390" y="16872"/>
                  </a:cubicBezTo>
                  <a:cubicBezTo>
                    <a:pt x="47329" y="10304"/>
                    <a:pt x="40675" y="-5020"/>
                    <a:pt x="33737" y="1643"/>
                  </a:cubicBezTo>
                  <a:cubicBezTo>
                    <a:pt x="16248" y="18300"/>
                    <a:pt x="3131" y="41999"/>
                    <a:pt x="280" y="70553"/>
                  </a:cubicBezTo>
                  <a:cubicBezTo>
                    <a:pt x="-2762" y="101297"/>
                    <a:pt x="19954" y="121094"/>
                    <a:pt x="22616" y="149934"/>
                  </a:cubicBezTo>
                  <a:cubicBezTo>
                    <a:pt x="24327" y="169351"/>
                    <a:pt x="15202" y="190671"/>
                    <a:pt x="4747" y="203615"/>
                  </a:cubicBezTo>
                </a:path>
              </a:pathLst>
            </a:custGeom>
            <a:solidFill>
              <a:srgbClr val="EF5282"/>
            </a:solidFill>
            <a:ln w="9505" cap="flat">
              <a:noFill/>
              <a:prstDash val="solid"/>
              <a:miter/>
            </a:ln>
          </p:spPr>
          <p:txBody>
            <a:bodyPr rtlCol="0" anchor="ctr"/>
            <a:lstStyle/>
            <a:p>
              <a:endParaRPr lang="en-GB" noProof="0"/>
            </a:p>
          </p:txBody>
        </p:sp>
        <p:sp>
          <p:nvSpPr>
            <p:cNvPr id="123" name="Freeform 122">
              <a:extLst>
                <a:ext uri="{FF2B5EF4-FFF2-40B4-BE49-F238E27FC236}">
                  <a16:creationId xmlns:a16="http://schemas.microsoft.com/office/drawing/2014/main" id="{3F7CF7C5-CAA5-D104-1922-F0545AAA8267}"/>
                </a:ext>
              </a:extLst>
            </p:cNvPr>
            <p:cNvSpPr/>
            <p:nvPr/>
          </p:nvSpPr>
          <p:spPr>
            <a:xfrm>
              <a:off x="8136891" y="2813063"/>
              <a:ext cx="43417" cy="218614"/>
            </a:xfrm>
            <a:custGeom>
              <a:avLst/>
              <a:gdLst>
                <a:gd name="connsiteX0" fmla="*/ 4840 w 43417"/>
                <a:gd name="connsiteY0" fmla="*/ 203711 h 218614"/>
                <a:gd name="connsiteX1" fmla="*/ 14250 w 43417"/>
                <a:gd name="connsiteY1" fmla="*/ 216179 h 218614"/>
                <a:gd name="connsiteX2" fmla="*/ 33640 w 43417"/>
                <a:gd name="connsiteY2" fmla="*/ 132325 h 218614"/>
                <a:gd name="connsiteX3" fmla="*/ 17766 w 43417"/>
                <a:gd name="connsiteY3" fmla="*/ 51993 h 218614"/>
                <a:gd name="connsiteX4" fmla="*/ 40483 w 43417"/>
                <a:gd name="connsiteY4" fmla="*/ 16872 h 218614"/>
                <a:gd name="connsiteX5" fmla="*/ 33830 w 43417"/>
                <a:gd name="connsiteY5" fmla="*/ 1643 h 218614"/>
                <a:gd name="connsiteX6" fmla="*/ 278 w 43417"/>
                <a:gd name="connsiteY6" fmla="*/ 70553 h 218614"/>
                <a:gd name="connsiteX7" fmla="*/ 22709 w 43417"/>
                <a:gd name="connsiteY7" fmla="*/ 149934 h 218614"/>
                <a:gd name="connsiteX8" fmla="*/ 4840 w 43417"/>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7" h="218614">
                  <a:moveTo>
                    <a:pt x="4840" y="203711"/>
                  </a:moveTo>
                  <a:cubicBezTo>
                    <a:pt x="-1528" y="211515"/>
                    <a:pt x="7976" y="223889"/>
                    <a:pt x="14250" y="216179"/>
                  </a:cubicBezTo>
                  <a:cubicBezTo>
                    <a:pt x="31739" y="194478"/>
                    <a:pt x="39438" y="163069"/>
                    <a:pt x="33640" y="132325"/>
                  </a:cubicBezTo>
                  <a:cubicBezTo>
                    <a:pt x="27842" y="101677"/>
                    <a:pt x="5885" y="86924"/>
                    <a:pt x="17766" y="51993"/>
                  </a:cubicBezTo>
                  <a:cubicBezTo>
                    <a:pt x="22424" y="38383"/>
                    <a:pt x="31358" y="25628"/>
                    <a:pt x="40483" y="16872"/>
                  </a:cubicBezTo>
                  <a:cubicBezTo>
                    <a:pt x="47422" y="10304"/>
                    <a:pt x="40768" y="-5020"/>
                    <a:pt x="33830" y="1643"/>
                  </a:cubicBezTo>
                  <a:cubicBezTo>
                    <a:pt x="16341" y="18300"/>
                    <a:pt x="3129" y="41999"/>
                    <a:pt x="278" y="70553"/>
                  </a:cubicBezTo>
                  <a:cubicBezTo>
                    <a:pt x="-2764" y="101297"/>
                    <a:pt x="20143" y="121094"/>
                    <a:pt x="22709" y="149934"/>
                  </a:cubicBezTo>
                  <a:cubicBezTo>
                    <a:pt x="24420" y="169351"/>
                    <a:pt x="15295" y="190671"/>
                    <a:pt x="4840" y="203615"/>
                  </a:cubicBezTo>
                </a:path>
              </a:pathLst>
            </a:custGeom>
            <a:solidFill>
              <a:srgbClr val="EF5282"/>
            </a:solidFill>
            <a:ln w="9505" cap="flat">
              <a:noFill/>
              <a:prstDash val="solid"/>
              <a:miter/>
            </a:ln>
          </p:spPr>
          <p:txBody>
            <a:bodyPr rtlCol="0" anchor="ctr"/>
            <a:lstStyle/>
            <a:p>
              <a:endParaRPr lang="en-GB" noProof="0"/>
            </a:p>
          </p:txBody>
        </p:sp>
        <p:sp>
          <p:nvSpPr>
            <p:cNvPr id="124" name="Freeform 123">
              <a:extLst>
                <a:ext uri="{FF2B5EF4-FFF2-40B4-BE49-F238E27FC236}">
                  <a16:creationId xmlns:a16="http://schemas.microsoft.com/office/drawing/2014/main" id="{37626A8C-157C-9D34-5FD8-63925CEF2FA4}"/>
                </a:ext>
              </a:extLst>
            </p:cNvPr>
            <p:cNvSpPr/>
            <p:nvPr/>
          </p:nvSpPr>
          <p:spPr>
            <a:xfrm>
              <a:off x="7924640" y="3762606"/>
              <a:ext cx="325826" cy="565109"/>
            </a:xfrm>
            <a:custGeom>
              <a:avLst/>
              <a:gdLst>
                <a:gd name="connsiteX0" fmla="*/ 301874 w 325826"/>
                <a:gd name="connsiteY0" fmla="*/ 66436 h 565109"/>
                <a:gd name="connsiteX1" fmla="*/ 304631 w 325826"/>
                <a:gd name="connsiteY1" fmla="*/ 762 h 565109"/>
                <a:gd name="connsiteX2" fmla="*/ 303870 w 325826"/>
                <a:gd name="connsiteY2" fmla="*/ 0 h 565109"/>
                <a:gd name="connsiteX3" fmla="*/ 0 w 325826"/>
                <a:gd name="connsiteY3" fmla="*/ 0 h 565109"/>
                <a:gd name="connsiteX4" fmla="*/ 0 w 325826"/>
                <a:gd name="connsiteY4" fmla="*/ 485990 h 565109"/>
                <a:gd name="connsiteX5" fmla="*/ 70716 w 325826"/>
                <a:gd name="connsiteY5" fmla="*/ 564990 h 565109"/>
                <a:gd name="connsiteX6" fmla="*/ 148276 w 325826"/>
                <a:gd name="connsiteY6" fmla="*/ 491321 h 565109"/>
                <a:gd name="connsiteX7" fmla="*/ 148276 w 325826"/>
                <a:gd name="connsiteY7" fmla="*/ 140391 h 565109"/>
                <a:gd name="connsiteX8" fmla="*/ 177646 w 325826"/>
                <a:gd name="connsiteY8" fmla="*/ 140391 h 565109"/>
                <a:gd name="connsiteX9" fmla="*/ 177646 w 325826"/>
                <a:gd name="connsiteY9" fmla="*/ 487037 h 565109"/>
                <a:gd name="connsiteX10" fmla="*/ 234105 w 325826"/>
                <a:gd name="connsiteY10" fmla="*/ 563086 h 565109"/>
                <a:gd name="connsiteX11" fmla="*/ 325827 w 325826"/>
                <a:gd name="connsiteY11" fmla="*/ 491321 h 565109"/>
                <a:gd name="connsiteX12" fmla="*/ 325827 w 325826"/>
                <a:gd name="connsiteY12" fmla="*/ 118880 h 565109"/>
                <a:gd name="connsiteX13" fmla="*/ 325542 w 325826"/>
                <a:gd name="connsiteY13" fmla="*/ 118309 h 565109"/>
                <a:gd name="connsiteX14" fmla="*/ 302065 w 325826"/>
                <a:gd name="connsiteY14" fmla="*/ 66531 h 5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826" h="565109">
                  <a:moveTo>
                    <a:pt x="301874" y="66436"/>
                  </a:moveTo>
                  <a:cubicBezTo>
                    <a:pt x="303015" y="43212"/>
                    <a:pt x="303870" y="21321"/>
                    <a:pt x="304631" y="762"/>
                  </a:cubicBezTo>
                  <a:cubicBezTo>
                    <a:pt x="304631" y="286"/>
                    <a:pt x="304250" y="0"/>
                    <a:pt x="303870" y="0"/>
                  </a:cubicBezTo>
                  <a:lnTo>
                    <a:pt x="0" y="0"/>
                  </a:lnTo>
                  <a:lnTo>
                    <a:pt x="0" y="485990"/>
                  </a:lnTo>
                  <a:cubicBezTo>
                    <a:pt x="0" y="526537"/>
                    <a:pt x="30225" y="563182"/>
                    <a:pt x="70716" y="564990"/>
                  </a:cubicBezTo>
                  <a:cubicBezTo>
                    <a:pt x="113203" y="566893"/>
                    <a:pt x="148276" y="533200"/>
                    <a:pt x="148276" y="491321"/>
                  </a:cubicBezTo>
                  <a:lnTo>
                    <a:pt x="148276" y="140391"/>
                  </a:lnTo>
                  <a:lnTo>
                    <a:pt x="177646" y="140391"/>
                  </a:lnTo>
                  <a:lnTo>
                    <a:pt x="177646" y="487037"/>
                  </a:lnTo>
                  <a:cubicBezTo>
                    <a:pt x="177646" y="522064"/>
                    <a:pt x="199982" y="555282"/>
                    <a:pt x="234105" y="563086"/>
                  </a:cubicBezTo>
                  <a:cubicBezTo>
                    <a:pt x="282770" y="574222"/>
                    <a:pt x="325827" y="537864"/>
                    <a:pt x="325827" y="491321"/>
                  </a:cubicBezTo>
                  <a:lnTo>
                    <a:pt x="325827" y="118880"/>
                  </a:lnTo>
                  <a:cubicBezTo>
                    <a:pt x="325827" y="118880"/>
                    <a:pt x="325732" y="118499"/>
                    <a:pt x="325542" y="118309"/>
                  </a:cubicBezTo>
                  <a:cubicBezTo>
                    <a:pt x="310429" y="106221"/>
                    <a:pt x="301019" y="87280"/>
                    <a:pt x="302065" y="66531"/>
                  </a:cubicBezTo>
                </a:path>
              </a:pathLst>
            </a:custGeom>
            <a:solidFill>
              <a:srgbClr val="EF5282"/>
            </a:solidFill>
            <a:ln w="9505" cap="flat">
              <a:noFill/>
              <a:prstDash val="solid"/>
              <a:miter/>
            </a:ln>
          </p:spPr>
          <p:txBody>
            <a:bodyPr rtlCol="0" anchor="ctr"/>
            <a:lstStyle/>
            <a:p>
              <a:endParaRPr lang="en-GB" noProof="0"/>
            </a:p>
          </p:txBody>
        </p:sp>
        <p:sp>
          <p:nvSpPr>
            <p:cNvPr id="125" name="Freeform 124">
              <a:extLst>
                <a:ext uri="{FF2B5EF4-FFF2-40B4-BE49-F238E27FC236}">
                  <a16:creationId xmlns:a16="http://schemas.microsoft.com/office/drawing/2014/main" id="{E7016ECB-892C-A1C5-3B62-D5230C47EC4F}"/>
                </a:ext>
              </a:extLst>
            </p:cNvPr>
            <p:cNvSpPr/>
            <p:nvPr/>
          </p:nvSpPr>
          <p:spPr>
            <a:xfrm>
              <a:off x="7943340" y="3070265"/>
              <a:ext cx="290493" cy="291251"/>
            </a:xfrm>
            <a:custGeom>
              <a:avLst/>
              <a:gdLst>
                <a:gd name="connsiteX0" fmla="*/ 236696 w 290493"/>
                <a:gd name="connsiteY0" fmla="*/ 192169 h 291251"/>
                <a:gd name="connsiteX1" fmla="*/ 159326 w 290493"/>
                <a:gd name="connsiteY1" fmla="*/ 212252 h 291251"/>
                <a:gd name="connsiteX2" fmla="*/ 81957 w 290493"/>
                <a:gd name="connsiteY2" fmla="*/ 232335 h 291251"/>
                <a:gd name="connsiteX3" fmla="*/ 147540 w 290493"/>
                <a:gd name="connsiteY3" fmla="*/ 167612 h 291251"/>
                <a:gd name="connsiteX4" fmla="*/ 236696 w 290493"/>
                <a:gd name="connsiteY4" fmla="*/ 192074 h 291251"/>
                <a:gd name="connsiteX5" fmla="*/ 160562 w 290493"/>
                <a:gd name="connsiteY5" fmla="*/ 37977 h 291251"/>
                <a:gd name="connsiteX6" fmla="*/ 121972 w 290493"/>
                <a:gd name="connsiteY6" fmla="*/ 117643 h 291251"/>
                <a:gd name="connsiteX7" fmla="*/ 405 w 290493"/>
                <a:gd name="connsiteY7" fmla="*/ 169706 h 291251"/>
                <a:gd name="connsiteX8" fmla="*/ 25 w 290493"/>
                <a:gd name="connsiteY8" fmla="*/ 170563 h 291251"/>
                <a:gd name="connsiteX9" fmla="*/ 144118 w 290493"/>
                <a:gd name="connsiteY9" fmla="*/ 291252 h 291251"/>
                <a:gd name="connsiteX10" fmla="*/ 290494 w 290493"/>
                <a:gd name="connsiteY10" fmla="*/ 145626 h 291251"/>
                <a:gd name="connsiteX11" fmla="*/ 144118 w 290493"/>
                <a:gd name="connsiteY11" fmla="*/ 0 h 291251"/>
                <a:gd name="connsiteX12" fmla="*/ 125774 w 290493"/>
                <a:gd name="connsiteY12" fmla="*/ 1237 h 291251"/>
                <a:gd name="connsiteX13" fmla="*/ 160562 w 290493"/>
                <a:gd name="connsiteY13" fmla="*/ 37977 h 29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493" h="291251">
                  <a:moveTo>
                    <a:pt x="236696" y="192169"/>
                  </a:moveTo>
                  <a:cubicBezTo>
                    <a:pt x="243159" y="216725"/>
                    <a:pt x="202098" y="201116"/>
                    <a:pt x="159326" y="212252"/>
                  </a:cubicBezTo>
                  <a:cubicBezTo>
                    <a:pt x="116554" y="223293"/>
                    <a:pt x="88420" y="256891"/>
                    <a:pt x="81957" y="232335"/>
                  </a:cubicBezTo>
                  <a:cubicBezTo>
                    <a:pt x="75398" y="207683"/>
                    <a:pt x="104864" y="178844"/>
                    <a:pt x="147540" y="167612"/>
                  </a:cubicBezTo>
                  <a:cubicBezTo>
                    <a:pt x="190312" y="156571"/>
                    <a:pt x="230232" y="167612"/>
                    <a:pt x="236696" y="192074"/>
                  </a:cubicBezTo>
                  <a:moveTo>
                    <a:pt x="160562" y="37977"/>
                  </a:moveTo>
                  <a:cubicBezTo>
                    <a:pt x="172063" y="70529"/>
                    <a:pt x="154764" y="106221"/>
                    <a:pt x="121972" y="117643"/>
                  </a:cubicBezTo>
                  <a:cubicBezTo>
                    <a:pt x="63042" y="138107"/>
                    <a:pt x="24928" y="155810"/>
                    <a:pt x="405" y="169706"/>
                  </a:cubicBezTo>
                  <a:cubicBezTo>
                    <a:pt x="120" y="169897"/>
                    <a:pt x="-70" y="170182"/>
                    <a:pt x="25" y="170563"/>
                  </a:cubicBezTo>
                  <a:cubicBezTo>
                    <a:pt x="11906" y="239093"/>
                    <a:pt x="71691" y="291252"/>
                    <a:pt x="144118" y="291252"/>
                  </a:cubicBezTo>
                  <a:cubicBezTo>
                    <a:pt x="224910" y="291252"/>
                    <a:pt x="290494" y="226053"/>
                    <a:pt x="290494" y="145626"/>
                  </a:cubicBezTo>
                  <a:cubicBezTo>
                    <a:pt x="290494" y="65199"/>
                    <a:pt x="224910" y="0"/>
                    <a:pt x="144118" y="0"/>
                  </a:cubicBezTo>
                  <a:cubicBezTo>
                    <a:pt x="137845" y="0"/>
                    <a:pt x="131762" y="476"/>
                    <a:pt x="125774" y="1237"/>
                  </a:cubicBezTo>
                  <a:cubicBezTo>
                    <a:pt x="141742" y="7995"/>
                    <a:pt x="154574" y="21130"/>
                    <a:pt x="160562" y="37977"/>
                  </a:cubicBezTo>
                </a:path>
              </a:pathLst>
            </a:custGeom>
            <a:solidFill>
              <a:srgbClr val="EF5282"/>
            </a:solidFill>
            <a:ln w="9505" cap="flat">
              <a:noFill/>
              <a:prstDash val="solid"/>
              <a:miter/>
            </a:ln>
          </p:spPr>
          <p:txBody>
            <a:bodyPr rtlCol="0" anchor="ctr"/>
            <a:lstStyle/>
            <a:p>
              <a:endParaRPr lang="en-GB" noProof="0"/>
            </a:p>
          </p:txBody>
        </p:sp>
      </p:grpSp>
      <p:grpSp>
        <p:nvGrpSpPr>
          <p:cNvPr id="127" name="Group 126">
            <a:extLst>
              <a:ext uri="{FF2B5EF4-FFF2-40B4-BE49-F238E27FC236}">
                <a16:creationId xmlns:a16="http://schemas.microsoft.com/office/drawing/2014/main" id="{5554D067-1A2D-679F-AF90-30FF0BF028F8}"/>
              </a:ext>
            </a:extLst>
          </p:cNvPr>
          <p:cNvGrpSpPr/>
          <p:nvPr/>
        </p:nvGrpSpPr>
        <p:grpSpPr>
          <a:xfrm>
            <a:off x="9000566" y="838199"/>
            <a:ext cx="115836" cy="320491"/>
            <a:chOff x="7792416" y="2813063"/>
            <a:chExt cx="547445" cy="1514652"/>
          </a:xfrm>
        </p:grpSpPr>
        <p:sp>
          <p:nvSpPr>
            <p:cNvPr id="128" name="Freeform 127">
              <a:extLst>
                <a:ext uri="{FF2B5EF4-FFF2-40B4-BE49-F238E27FC236}">
                  <a16:creationId xmlns:a16="http://schemas.microsoft.com/office/drawing/2014/main" id="{BB4585CD-577F-9B7C-D622-689D28004834}"/>
                </a:ext>
              </a:extLst>
            </p:cNvPr>
            <p:cNvSpPr/>
            <p:nvPr/>
          </p:nvSpPr>
          <p:spPr>
            <a:xfrm>
              <a:off x="7792416" y="3082299"/>
              <a:ext cx="547445" cy="795855"/>
            </a:xfrm>
            <a:custGeom>
              <a:avLst/>
              <a:gdLst>
                <a:gd name="connsiteX0" fmla="*/ 132129 w 547445"/>
                <a:gd name="connsiteY0" fmla="*/ 313958 h 795855"/>
                <a:gd name="connsiteX1" fmla="*/ 132129 w 547445"/>
                <a:gd name="connsiteY1" fmla="*/ 658130 h 795855"/>
                <a:gd name="connsiteX2" fmla="*/ 132889 w 547445"/>
                <a:gd name="connsiteY2" fmla="*/ 658891 h 795855"/>
                <a:gd name="connsiteX3" fmla="*/ 436570 w 547445"/>
                <a:gd name="connsiteY3" fmla="*/ 658891 h 795855"/>
                <a:gd name="connsiteX4" fmla="*/ 437330 w 547445"/>
                <a:gd name="connsiteY4" fmla="*/ 658130 h 795855"/>
                <a:gd name="connsiteX5" fmla="*/ 426780 w 547445"/>
                <a:gd name="connsiteY5" fmla="*/ 426842 h 795855"/>
                <a:gd name="connsiteX6" fmla="*/ 443223 w 547445"/>
                <a:gd name="connsiteY6" fmla="*/ 425034 h 795855"/>
                <a:gd name="connsiteX7" fmla="*/ 450447 w 547445"/>
                <a:gd name="connsiteY7" fmla="*/ 747504 h 795855"/>
                <a:gd name="connsiteX8" fmla="*/ 494550 w 547445"/>
                <a:gd name="connsiteY8" fmla="*/ 795856 h 795855"/>
                <a:gd name="connsiteX9" fmla="*/ 496831 w 547445"/>
                <a:gd name="connsiteY9" fmla="*/ 795856 h 795855"/>
                <a:gd name="connsiteX10" fmla="*/ 543215 w 547445"/>
                <a:gd name="connsiteY10" fmla="*/ 751978 h 795855"/>
                <a:gd name="connsiteX11" fmla="*/ 535516 w 547445"/>
                <a:gd name="connsiteY11" fmla="*/ 414945 h 795855"/>
                <a:gd name="connsiteX12" fmla="*/ 482003 w 547445"/>
                <a:gd name="connsiteY12" fmla="*/ 281502 h 795855"/>
                <a:gd name="connsiteX13" fmla="*/ 427350 w 547445"/>
                <a:gd name="connsiteY13" fmla="*/ 250664 h 795855"/>
                <a:gd name="connsiteX14" fmla="*/ 414994 w 547445"/>
                <a:gd name="connsiteY14" fmla="*/ 248855 h 795855"/>
                <a:gd name="connsiteX15" fmla="*/ 412523 w 547445"/>
                <a:gd name="connsiteY15" fmla="*/ 248855 h 795855"/>
                <a:gd name="connsiteX16" fmla="*/ 409291 w 547445"/>
                <a:gd name="connsiteY16" fmla="*/ 248665 h 795855"/>
                <a:gd name="connsiteX17" fmla="*/ 295138 w 547445"/>
                <a:gd name="connsiteY17" fmla="*/ 295303 h 795855"/>
                <a:gd name="connsiteX18" fmla="*/ 161594 w 547445"/>
                <a:gd name="connsiteY18" fmla="*/ 225822 h 795855"/>
                <a:gd name="connsiteX19" fmla="*/ 161309 w 547445"/>
                <a:gd name="connsiteY19" fmla="*/ 225536 h 795855"/>
                <a:gd name="connsiteX20" fmla="*/ 93064 w 547445"/>
                <a:gd name="connsiteY20" fmla="*/ 183942 h 795855"/>
                <a:gd name="connsiteX21" fmla="*/ 121674 w 547445"/>
                <a:gd name="connsiteY21" fmla="*/ 156435 h 795855"/>
                <a:gd name="connsiteX22" fmla="*/ 265863 w 547445"/>
                <a:gd name="connsiteY22" fmla="*/ 90475 h 795855"/>
                <a:gd name="connsiteX23" fmla="*/ 298845 w 547445"/>
                <a:gd name="connsiteY23" fmla="*/ 45741 h 795855"/>
                <a:gd name="connsiteX24" fmla="*/ 236968 w 547445"/>
                <a:gd name="connsiteY24" fmla="*/ 2624 h 795855"/>
                <a:gd name="connsiteX25" fmla="*/ 87456 w 547445"/>
                <a:gd name="connsiteY25" fmla="*/ 68584 h 795855"/>
                <a:gd name="connsiteX26" fmla="*/ 12 w 547445"/>
                <a:gd name="connsiteY26" fmla="*/ 185465 h 795855"/>
                <a:gd name="connsiteX27" fmla="*/ 12 w 547445"/>
                <a:gd name="connsiteY27" fmla="*/ 186702 h 795855"/>
                <a:gd name="connsiteX28" fmla="*/ 132224 w 547445"/>
                <a:gd name="connsiteY28" fmla="*/ 313673 h 7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445" h="795855">
                  <a:moveTo>
                    <a:pt x="132129" y="313958"/>
                  </a:moveTo>
                  <a:lnTo>
                    <a:pt x="132129" y="658130"/>
                  </a:lnTo>
                  <a:cubicBezTo>
                    <a:pt x="132129" y="658130"/>
                    <a:pt x="132509" y="658891"/>
                    <a:pt x="132889" y="658891"/>
                  </a:cubicBezTo>
                  <a:lnTo>
                    <a:pt x="436570" y="658891"/>
                  </a:lnTo>
                  <a:cubicBezTo>
                    <a:pt x="436570" y="658891"/>
                    <a:pt x="437330" y="658511"/>
                    <a:pt x="437330" y="658130"/>
                  </a:cubicBezTo>
                  <a:cubicBezTo>
                    <a:pt x="439897" y="543152"/>
                    <a:pt x="434384" y="471482"/>
                    <a:pt x="426780" y="426842"/>
                  </a:cubicBezTo>
                  <a:lnTo>
                    <a:pt x="443223" y="425034"/>
                  </a:lnTo>
                  <a:cubicBezTo>
                    <a:pt x="453108" y="483855"/>
                    <a:pt x="458716" y="582462"/>
                    <a:pt x="450447" y="747504"/>
                  </a:cubicBezTo>
                  <a:cubicBezTo>
                    <a:pt x="449211" y="772917"/>
                    <a:pt x="468886" y="794619"/>
                    <a:pt x="494550" y="795856"/>
                  </a:cubicBezTo>
                  <a:cubicBezTo>
                    <a:pt x="495405" y="795856"/>
                    <a:pt x="496165" y="795856"/>
                    <a:pt x="496831" y="795856"/>
                  </a:cubicBezTo>
                  <a:cubicBezTo>
                    <a:pt x="521543" y="795856"/>
                    <a:pt x="541979" y="776630"/>
                    <a:pt x="543215" y="751978"/>
                  </a:cubicBezTo>
                  <a:cubicBezTo>
                    <a:pt x="550628" y="602830"/>
                    <a:pt x="548442" y="493278"/>
                    <a:pt x="535516" y="414945"/>
                  </a:cubicBezTo>
                  <a:cubicBezTo>
                    <a:pt x="524965" y="351079"/>
                    <a:pt x="507381" y="307962"/>
                    <a:pt x="482003" y="281502"/>
                  </a:cubicBezTo>
                  <a:cubicBezTo>
                    <a:pt x="466510" y="265321"/>
                    <a:pt x="447881" y="254852"/>
                    <a:pt x="427350" y="250664"/>
                  </a:cubicBezTo>
                  <a:cubicBezTo>
                    <a:pt x="423453" y="249521"/>
                    <a:pt x="419271" y="248855"/>
                    <a:pt x="414994" y="248855"/>
                  </a:cubicBezTo>
                  <a:lnTo>
                    <a:pt x="412523" y="248855"/>
                  </a:lnTo>
                  <a:cubicBezTo>
                    <a:pt x="411382" y="248855"/>
                    <a:pt x="410432" y="248855"/>
                    <a:pt x="409291" y="248665"/>
                  </a:cubicBezTo>
                  <a:cubicBezTo>
                    <a:pt x="379826" y="277504"/>
                    <a:pt x="339525" y="295303"/>
                    <a:pt x="295138" y="295303"/>
                  </a:cubicBezTo>
                  <a:cubicBezTo>
                    <a:pt x="239819" y="295303"/>
                    <a:pt x="190869" y="267796"/>
                    <a:pt x="161594" y="225822"/>
                  </a:cubicBezTo>
                  <a:cubicBezTo>
                    <a:pt x="161594" y="225726"/>
                    <a:pt x="161404" y="225631"/>
                    <a:pt x="161309" y="225536"/>
                  </a:cubicBezTo>
                  <a:cubicBezTo>
                    <a:pt x="124905" y="211354"/>
                    <a:pt x="97531" y="194317"/>
                    <a:pt x="93064" y="183942"/>
                  </a:cubicBezTo>
                  <a:cubicBezTo>
                    <a:pt x="94205" y="181277"/>
                    <a:pt x="99528" y="171569"/>
                    <a:pt x="121674" y="156435"/>
                  </a:cubicBezTo>
                  <a:cubicBezTo>
                    <a:pt x="145246" y="140064"/>
                    <a:pt x="188208" y="117602"/>
                    <a:pt x="265863" y="90475"/>
                  </a:cubicBezTo>
                  <a:cubicBezTo>
                    <a:pt x="284967" y="83813"/>
                    <a:pt x="299510" y="66014"/>
                    <a:pt x="298845" y="45741"/>
                  </a:cubicBezTo>
                  <a:cubicBezTo>
                    <a:pt x="297704" y="12523"/>
                    <a:pt x="265672" y="-7465"/>
                    <a:pt x="236968" y="2624"/>
                  </a:cubicBezTo>
                  <a:cubicBezTo>
                    <a:pt x="174046" y="24420"/>
                    <a:pt x="124620" y="46216"/>
                    <a:pt x="87456" y="68584"/>
                  </a:cubicBezTo>
                  <a:cubicBezTo>
                    <a:pt x="27195" y="104847"/>
                    <a:pt x="-654" y="142634"/>
                    <a:pt x="12" y="185465"/>
                  </a:cubicBezTo>
                  <a:cubicBezTo>
                    <a:pt x="12" y="185941"/>
                    <a:pt x="12" y="186227"/>
                    <a:pt x="12" y="186702"/>
                  </a:cubicBezTo>
                  <a:cubicBezTo>
                    <a:pt x="1818" y="252282"/>
                    <a:pt x="74054" y="292162"/>
                    <a:pt x="132224" y="313673"/>
                  </a:cubicBezTo>
                </a:path>
              </a:pathLst>
            </a:custGeom>
            <a:solidFill>
              <a:srgbClr val="EF5282"/>
            </a:solidFill>
            <a:ln w="9505" cap="flat">
              <a:noFill/>
              <a:prstDash val="solid"/>
              <a:miter/>
            </a:ln>
          </p:spPr>
          <p:txBody>
            <a:bodyPr rtlCol="0" anchor="ctr"/>
            <a:lstStyle/>
            <a:p>
              <a:endParaRPr lang="en-GB" noProof="0"/>
            </a:p>
          </p:txBody>
        </p:sp>
        <p:sp>
          <p:nvSpPr>
            <p:cNvPr id="129" name="Freeform 128">
              <a:extLst>
                <a:ext uri="{FF2B5EF4-FFF2-40B4-BE49-F238E27FC236}">
                  <a16:creationId xmlns:a16="http://schemas.microsoft.com/office/drawing/2014/main" id="{3737DAB8-B235-E2F1-330C-D9A5255E8C33}"/>
                </a:ext>
              </a:extLst>
            </p:cNvPr>
            <p:cNvSpPr/>
            <p:nvPr/>
          </p:nvSpPr>
          <p:spPr>
            <a:xfrm>
              <a:off x="7980820" y="2813063"/>
              <a:ext cx="43373" cy="218614"/>
            </a:xfrm>
            <a:custGeom>
              <a:avLst/>
              <a:gdLst>
                <a:gd name="connsiteX0" fmla="*/ 4841 w 43373"/>
                <a:gd name="connsiteY0" fmla="*/ 203711 h 218614"/>
                <a:gd name="connsiteX1" fmla="*/ 14156 w 43373"/>
                <a:gd name="connsiteY1" fmla="*/ 216179 h 218614"/>
                <a:gd name="connsiteX2" fmla="*/ 33641 w 43373"/>
                <a:gd name="connsiteY2" fmla="*/ 132325 h 218614"/>
                <a:gd name="connsiteX3" fmla="*/ 17768 w 43373"/>
                <a:gd name="connsiteY3" fmla="*/ 51993 h 218614"/>
                <a:gd name="connsiteX4" fmla="*/ 40484 w 43373"/>
                <a:gd name="connsiteY4" fmla="*/ 16872 h 218614"/>
                <a:gd name="connsiteX5" fmla="*/ 33736 w 43373"/>
                <a:gd name="connsiteY5" fmla="*/ 1643 h 218614"/>
                <a:gd name="connsiteX6" fmla="*/ 279 w 43373"/>
                <a:gd name="connsiteY6" fmla="*/ 70553 h 218614"/>
                <a:gd name="connsiteX7" fmla="*/ 22710 w 43373"/>
                <a:gd name="connsiteY7" fmla="*/ 149934 h 218614"/>
                <a:gd name="connsiteX8" fmla="*/ 4841 w 43373"/>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 h="218614">
                  <a:moveTo>
                    <a:pt x="4841" y="203711"/>
                  </a:moveTo>
                  <a:cubicBezTo>
                    <a:pt x="-1622" y="211515"/>
                    <a:pt x="7883" y="223889"/>
                    <a:pt x="14156" y="216179"/>
                  </a:cubicBezTo>
                  <a:cubicBezTo>
                    <a:pt x="31740" y="194478"/>
                    <a:pt x="39439" y="163069"/>
                    <a:pt x="33641" y="132325"/>
                  </a:cubicBezTo>
                  <a:cubicBezTo>
                    <a:pt x="27843" y="101677"/>
                    <a:pt x="5887" y="86924"/>
                    <a:pt x="17768" y="51993"/>
                  </a:cubicBezTo>
                  <a:cubicBezTo>
                    <a:pt x="22425" y="38383"/>
                    <a:pt x="31360" y="25628"/>
                    <a:pt x="40484" y="16872"/>
                  </a:cubicBezTo>
                  <a:cubicBezTo>
                    <a:pt x="47328" y="10304"/>
                    <a:pt x="40769" y="-5020"/>
                    <a:pt x="33736" y="1643"/>
                  </a:cubicBezTo>
                  <a:cubicBezTo>
                    <a:pt x="16247" y="18300"/>
                    <a:pt x="3130" y="41999"/>
                    <a:pt x="279" y="70553"/>
                  </a:cubicBezTo>
                  <a:cubicBezTo>
                    <a:pt x="-2763" y="101297"/>
                    <a:pt x="20049" y="121094"/>
                    <a:pt x="22710" y="149934"/>
                  </a:cubicBezTo>
                  <a:cubicBezTo>
                    <a:pt x="24326" y="169351"/>
                    <a:pt x="15296" y="190671"/>
                    <a:pt x="4841" y="203615"/>
                  </a:cubicBezTo>
                </a:path>
              </a:pathLst>
            </a:custGeom>
            <a:solidFill>
              <a:srgbClr val="EF5282"/>
            </a:solidFill>
            <a:ln w="9505" cap="flat">
              <a:noFill/>
              <a:prstDash val="solid"/>
              <a:miter/>
            </a:ln>
          </p:spPr>
          <p:txBody>
            <a:bodyPr rtlCol="0" anchor="ctr"/>
            <a:lstStyle/>
            <a:p>
              <a:endParaRPr lang="en-GB" noProof="0"/>
            </a:p>
          </p:txBody>
        </p:sp>
        <p:sp>
          <p:nvSpPr>
            <p:cNvPr id="130" name="Freeform 129">
              <a:extLst>
                <a:ext uri="{FF2B5EF4-FFF2-40B4-BE49-F238E27FC236}">
                  <a16:creationId xmlns:a16="http://schemas.microsoft.com/office/drawing/2014/main" id="{C8F59F8C-66E5-E1C0-9955-24B82B052DFC}"/>
                </a:ext>
              </a:extLst>
            </p:cNvPr>
            <p:cNvSpPr/>
            <p:nvPr/>
          </p:nvSpPr>
          <p:spPr>
            <a:xfrm>
              <a:off x="8058854" y="2813063"/>
              <a:ext cx="43324" cy="218614"/>
            </a:xfrm>
            <a:custGeom>
              <a:avLst/>
              <a:gdLst>
                <a:gd name="connsiteX0" fmla="*/ 4747 w 43324"/>
                <a:gd name="connsiteY0" fmla="*/ 203711 h 218614"/>
                <a:gd name="connsiteX1" fmla="*/ 14157 w 43324"/>
                <a:gd name="connsiteY1" fmla="*/ 216179 h 218614"/>
                <a:gd name="connsiteX2" fmla="*/ 33547 w 43324"/>
                <a:gd name="connsiteY2" fmla="*/ 132325 h 218614"/>
                <a:gd name="connsiteX3" fmla="*/ 17673 w 43324"/>
                <a:gd name="connsiteY3" fmla="*/ 51993 h 218614"/>
                <a:gd name="connsiteX4" fmla="*/ 40390 w 43324"/>
                <a:gd name="connsiteY4" fmla="*/ 16872 h 218614"/>
                <a:gd name="connsiteX5" fmla="*/ 33737 w 43324"/>
                <a:gd name="connsiteY5" fmla="*/ 1643 h 218614"/>
                <a:gd name="connsiteX6" fmla="*/ 280 w 43324"/>
                <a:gd name="connsiteY6" fmla="*/ 70553 h 218614"/>
                <a:gd name="connsiteX7" fmla="*/ 22616 w 43324"/>
                <a:gd name="connsiteY7" fmla="*/ 149934 h 218614"/>
                <a:gd name="connsiteX8" fmla="*/ 4747 w 43324"/>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4" h="218614">
                  <a:moveTo>
                    <a:pt x="4747" y="203711"/>
                  </a:moveTo>
                  <a:cubicBezTo>
                    <a:pt x="-1526" y="211515"/>
                    <a:pt x="7883" y="223889"/>
                    <a:pt x="14157" y="216179"/>
                  </a:cubicBezTo>
                  <a:cubicBezTo>
                    <a:pt x="31646" y="194478"/>
                    <a:pt x="39440" y="163069"/>
                    <a:pt x="33547" y="132325"/>
                  </a:cubicBezTo>
                  <a:cubicBezTo>
                    <a:pt x="27749" y="101677"/>
                    <a:pt x="5792" y="86924"/>
                    <a:pt x="17673" y="51993"/>
                  </a:cubicBezTo>
                  <a:cubicBezTo>
                    <a:pt x="22426" y="38383"/>
                    <a:pt x="31265" y="25628"/>
                    <a:pt x="40390" y="16872"/>
                  </a:cubicBezTo>
                  <a:cubicBezTo>
                    <a:pt x="47329" y="10304"/>
                    <a:pt x="40675" y="-5020"/>
                    <a:pt x="33737" y="1643"/>
                  </a:cubicBezTo>
                  <a:cubicBezTo>
                    <a:pt x="16248" y="18300"/>
                    <a:pt x="3131" y="41999"/>
                    <a:pt x="280" y="70553"/>
                  </a:cubicBezTo>
                  <a:cubicBezTo>
                    <a:pt x="-2762" y="101297"/>
                    <a:pt x="19954" y="121094"/>
                    <a:pt x="22616" y="149934"/>
                  </a:cubicBezTo>
                  <a:cubicBezTo>
                    <a:pt x="24327" y="169351"/>
                    <a:pt x="15202" y="190671"/>
                    <a:pt x="4747" y="203615"/>
                  </a:cubicBezTo>
                </a:path>
              </a:pathLst>
            </a:custGeom>
            <a:solidFill>
              <a:srgbClr val="EF5282"/>
            </a:solidFill>
            <a:ln w="9505" cap="flat">
              <a:noFill/>
              <a:prstDash val="solid"/>
              <a:miter/>
            </a:ln>
          </p:spPr>
          <p:txBody>
            <a:bodyPr rtlCol="0" anchor="ctr"/>
            <a:lstStyle/>
            <a:p>
              <a:endParaRPr lang="en-GB" noProof="0"/>
            </a:p>
          </p:txBody>
        </p:sp>
        <p:sp>
          <p:nvSpPr>
            <p:cNvPr id="131" name="Freeform 130">
              <a:extLst>
                <a:ext uri="{FF2B5EF4-FFF2-40B4-BE49-F238E27FC236}">
                  <a16:creationId xmlns:a16="http://schemas.microsoft.com/office/drawing/2014/main" id="{48D8A1B9-27C7-6455-81CB-1A803E02AFB6}"/>
                </a:ext>
              </a:extLst>
            </p:cNvPr>
            <p:cNvSpPr/>
            <p:nvPr/>
          </p:nvSpPr>
          <p:spPr>
            <a:xfrm>
              <a:off x="8136891" y="2813063"/>
              <a:ext cx="43417" cy="218614"/>
            </a:xfrm>
            <a:custGeom>
              <a:avLst/>
              <a:gdLst>
                <a:gd name="connsiteX0" fmla="*/ 4840 w 43417"/>
                <a:gd name="connsiteY0" fmla="*/ 203711 h 218614"/>
                <a:gd name="connsiteX1" fmla="*/ 14250 w 43417"/>
                <a:gd name="connsiteY1" fmla="*/ 216179 h 218614"/>
                <a:gd name="connsiteX2" fmla="*/ 33640 w 43417"/>
                <a:gd name="connsiteY2" fmla="*/ 132325 h 218614"/>
                <a:gd name="connsiteX3" fmla="*/ 17766 w 43417"/>
                <a:gd name="connsiteY3" fmla="*/ 51993 h 218614"/>
                <a:gd name="connsiteX4" fmla="*/ 40483 w 43417"/>
                <a:gd name="connsiteY4" fmla="*/ 16872 h 218614"/>
                <a:gd name="connsiteX5" fmla="*/ 33830 w 43417"/>
                <a:gd name="connsiteY5" fmla="*/ 1643 h 218614"/>
                <a:gd name="connsiteX6" fmla="*/ 278 w 43417"/>
                <a:gd name="connsiteY6" fmla="*/ 70553 h 218614"/>
                <a:gd name="connsiteX7" fmla="*/ 22709 w 43417"/>
                <a:gd name="connsiteY7" fmla="*/ 149934 h 218614"/>
                <a:gd name="connsiteX8" fmla="*/ 4840 w 43417"/>
                <a:gd name="connsiteY8" fmla="*/ 203615 h 2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7" h="218614">
                  <a:moveTo>
                    <a:pt x="4840" y="203711"/>
                  </a:moveTo>
                  <a:cubicBezTo>
                    <a:pt x="-1528" y="211515"/>
                    <a:pt x="7976" y="223889"/>
                    <a:pt x="14250" y="216179"/>
                  </a:cubicBezTo>
                  <a:cubicBezTo>
                    <a:pt x="31739" y="194478"/>
                    <a:pt x="39438" y="163069"/>
                    <a:pt x="33640" y="132325"/>
                  </a:cubicBezTo>
                  <a:cubicBezTo>
                    <a:pt x="27842" y="101677"/>
                    <a:pt x="5885" y="86924"/>
                    <a:pt x="17766" y="51993"/>
                  </a:cubicBezTo>
                  <a:cubicBezTo>
                    <a:pt x="22424" y="38383"/>
                    <a:pt x="31358" y="25628"/>
                    <a:pt x="40483" y="16872"/>
                  </a:cubicBezTo>
                  <a:cubicBezTo>
                    <a:pt x="47422" y="10304"/>
                    <a:pt x="40768" y="-5020"/>
                    <a:pt x="33830" y="1643"/>
                  </a:cubicBezTo>
                  <a:cubicBezTo>
                    <a:pt x="16341" y="18300"/>
                    <a:pt x="3129" y="41999"/>
                    <a:pt x="278" y="70553"/>
                  </a:cubicBezTo>
                  <a:cubicBezTo>
                    <a:pt x="-2764" y="101297"/>
                    <a:pt x="20143" y="121094"/>
                    <a:pt x="22709" y="149934"/>
                  </a:cubicBezTo>
                  <a:cubicBezTo>
                    <a:pt x="24420" y="169351"/>
                    <a:pt x="15295" y="190671"/>
                    <a:pt x="4840" y="203615"/>
                  </a:cubicBezTo>
                </a:path>
              </a:pathLst>
            </a:custGeom>
            <a:solidFill>
              <a:srgbClr val="EF5282"/>
            </a:solidFill>
            <a:ln w="9505" cap="flat">
              <a:noFill/>
              <a:prstDash val="solid"/>
              <a:miter/>
            </a:ln>
          </p:spPr>
          <p:txBody>
            <a:bodyPr rtlCol="0" anchor="ctr"/>
            <a:lstStyle/>
            <a:p>
              <a:endParaRPr lang="en-GB" noProof="0"/>
            </a:p>
          </p:txBody>
        </p:sp>
        <p:sp>
          <p:nvSpPr>
            <p:cNvPr id="132" name="Freeform 131">
              <a:extLst>
                <a:ext uri="{FF2B5EF4-FFF2-40B4-BE49-F238E27FC236}">
                  <a16:creationId xmlns:a16="http://schemas.microsoft.com/office/drawing/2014/main" id="{2C97B50A-0591-0C98-9B13-25573EEF1E25}"/>
                </a:ext>
              </a:extLst>
            </p:cNvPr>
            <p:cNvSpPr/>
            <p:nvPr/>
          </p:nvSpPr>
          <p:spPr>
            <a:xfrm>
              <a:off x="7924640" y="3762606"/>
              <a:ext cx="325826" cy="565109"/>
            </a:xfrm>
            <a:custGeom>
              <a:avLst/>
              <a:gdLst>
                <a:gd name="connsiteX0" fmla="*/ 301874 w 325826"/>
                <a:gd name="connsiteY0" fmla="*/ 66436 h 565109"/>
                <a:gd name="connsiteX1" fmla="*/ 304631 w 325826"/>
                <a:gd name="connsiteY1" fmla="*/ 762 h 565109"/>
                <a:gd name="connsiteX2" fmla="*/ 303870 w 325826"/>
                <a:gd name="connsiteY2" fmla="*/ 0 h 565109"/>
                <a:gd name="connsiteX3" fmla="*/ 0 w 325826"/>
                <a:gd name="connsiteY3" fmla="*/ 0 h 565109"/>
                <a:gd name="connsiteX4" fmla="*/ 0 w 325826"/>
                <a:gd name="connsiteY4" fmla="*/ 485990 h 565109"/>
                <a:gd name="connsiteX5" fmla="*/ 70716 w 325826"/>
                <a:gd name="connsiteY5" fmla="*/ 564990 h 565109"/>
                <a:gd name="connsiteX6" fmla="*/ 148276 w 325826"/>
                <a:gd name="connsiteY6" fmla="*/ 491321 h 565109"/>
                <a:gd name="connsiteX7" fmla="*/ 148276 w 325826"/>
                <a:gd name="connsiteY7" fmla="*/ 140391 h 565109"/>
                <a:gd name="connsiteX8" fmla="*/ 177646 w 325826"/>
                <a:gd name="connsiteY8" fmla="*/ 140391 h 565109"/>
                <a:gd name="connsiteX9" fmla="*/ 177646 w 325826"/>
                <a:gd name="connsiteY9" fmla="*/ 487037 h 565109"/>
                <a:gd name="connsiteX10" fmla="*/ 234105 w 325826"/>
                <a:gd name="connsiteY10" fmla="*/ 563086 h 565109"/>
                <a:gd name="connsiteX11" fmla="*/ 325827 w 325826"/>
                <a:gd name="connsiteY11" fmla="*/ 491321 h 565109"/>
                <a:gd name="connsiteX12" fmla="*/ 325827 w 325826"/>
                <a:gd name="connsiteY12" fmla="*/ 118880 h 565109"/>
                <a:gd name="connsiteX13" fmla="*/ 325542 w 325826"/>
                <a:gd name="connsiteY13" fmla="*/ 118309 h 565109"/>
                <a:gd name="connsiteX14" fmla="*/ 302065 w 325826"/>
                <a:gd name="connsiteY14" fmla="*/ 66531 h 5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826" h="565109">
                  <a:moveTo>
                    <a:pt x="301874" y="66436"/>
                  </a:moveTo>
                  <a:cubicBezTo>
                    <a:pt x="303015" y="43212"/>
                    <a:pt x="303870" y="21321"/>
                    <a:pt x="304631" y="762"/>
                  </a:cubicBezTo>
                  <a:cubicBezTo>
                    <a:pt x="304631" y="286"/>
                    <a:pt x="304250" y="0"/>
                    <a:pt x="303870" y="0"/>
                  </a:cubicBezTo>
                  <a:lnTo>
                    <a:pt x="0" y="0"/>
                  </a:lnTo>
                  <a:lnTo>
                    <a:pt x="0" y="485990"/>
                  </a:lnTo>
                  <a:cubicBezTo>
                    <a:pt x="0" y="526537"/>
                    <a:pt x="30225" y="563182"/>
                    <a:pt x="70716" y="564990"/>
                  </a:cubicBezTo>
                  <a:cubicBezTo>
                    <a:pt x="113203" y="566893"/>
                    <a:pt x="148276" y="533200"/>
                    <a:pt x="148276" y="491321"/>
                  </a:cubicBezTo>
                  <a:lnTo>
                    <a:pt x="148276" y="140391"/>
                  </a:lnTo>
                  <a:lnTo>
                    <a:pt x="177646" y="140391"/>
                  </a:lnTo>
                  <a:lnTo>
                    <a:pt x="177646" y="487037"/>
                  </a:lnTo>
                  <a:cubicBezTo>
                    <a:pt x="177646" y="522064"/>
                    <a:pt x="199982" y="555282"/>
                    <a:pt x="234105" y="563086"/>
                  </a:cubicBezTo>
                  <a:cubicBezTo>
                    <a:pt x="282770" y="574222"/>
                    <a:pt x="325827" y="537864"/>
                    <a:pt x="325827" y="491321"/>
                  </a:cubicBezTo>
                  <a:lnTo>
                    <a:pt x="325827" y="118880"/>
                  </a:lnTo>
                  <a:cubicBezTo>
                    <a:pt x="325827" y="118880"/>
                    <a:pt x="325732" y="118499"/>
                    <a:pt x="325542" y="118309"/>
                  </a:cubicBezTo>
                  <a:cubicBezTo>
                    <a:pt x="310429" y="106221"/>
                    <a:pt x="301019" y="87280"/>
                    <a:pt x="302065" y="66531"/>
                  </a:cubicBezTo>
                </a:path>
              </a:pathLst>
            </a:custGeom>
            <a:solidFill>
              <a:srgbClr val="EF5282"/>
            </a:solidFill>
            <a:ln w="9505" cap="flat">
              <a:noFill/>
              <a:prstDash val="solid"/>
              <a:miter/>
            </a:ln>
          </p:spPr>
          <p:txBody>
            <a:bodyPr rtlCol="0" anchor="ctr"/>
            <a:lstStyle/>
            <a:p>
              <a:endParaRPr lang="en-GB" noProof="0"/>
            </a:p>
          </p:txBody>
        </p:sp>
        <p:sp>
          <p:nvSpPr>
            <p:cNvPr id="133" name="Freeform 132">
              <a:extLst>
                <a:ext uri="{FF2B5EF4-FFF2-40B4-BE49-F238E27FC236}">
                  <a16:creationId xmlns:a16="http://schemas.microsoft.com/office/drawing/2014/main" id="{8610A20D-FD32-3818-2842-F2C5CC5EBF5E}"/>
                </a:ext>
              </a:extLst>
            </p:cNvPr>
            <p:cNvSpPr/>
            <p:nvPr/>
          </p:nvSpPr>
          <p:spPr>
            <a:xfrm>
              <a:off x="7943340" y="3070265"/>
              <a:ext cx="290493" cy="291251"/>
            </a:xfrm>
            <a:custGeom>
              <a:avLst/>
              <a:gdLst>
                <a:gd name="connsiteX0" fmla="*/ 236696 w 290493"/>
                <a:gd name="connsiteY0" fmla="*/ 192169 h 291251"/>
                <a:gd name="connsiteX1" fmla="*/ 159326 w 290493"/>
                <a:gd name="connsiteY1" fmla="*/ 212252 h 291251"/>
                <a:gd name="connsiteX2" fmla="*/ 81957 w 290493"/>
                <a:gd name="connsiteY2" fmla="*/ 232335 h 291251"/>
                <a:gd name="connsiteX3" fmla="*/ 147540 w 290493"/>
                <a:gd name="connsiteY3" fmla="*/ 167612 h 291251"/>
                <a:gd name="connsiteX4" fmla="*/ 236696 w 290493"/>
                <a:gd name="connsiteY4" fmla="*/ 192074 h 291251"/>
                <a:gd name="connsiteX5" fmla="*/ 160562 w 290493"/>
                <a:gd name="connsiteY5" fmla="*/ 37977 h 291251"/>
                <a:gd name="connsiteX6" fmla="*/ 121972 w 290493"/>
                <a:gd name="connsiteY6" fmla="*/ 117643 h 291251"/>
                <a:gd name="connsiteX7" fmla="*/ 405 w 290493"/>
                <a:gd name="connsiteY7" fmla="*/ 169706 h 291251"/>
                <a:gd name="connsiteX8" fmla="*/ 25 w 290493"/>
                <a:gd name="connsiteY8" fmla="*/ 170563 h 291251"/>
                <a:gd name="connsiteX9" fmla="*/ 144118 w 290493"/>
                <a:gd name="connsiteY9" fmla="*/ 291252 h 291251"/>
                <a:gd name="connsiteX10" fmla="*/ 290494 w 290493"/>
                <a:gd name="connsiteY10" fmla="*/ 145626 h 291251"/>
                <a:gd name="connsiteX11" fmla="*/ 144118 w 290493"/>
                <a:gd name="connsiteY11" fmla="*/ 0 h 291251"/>
                <a:gd name="connsiteX12" fmla="*/ 125774 w 290493"/>
                <a:gd name="connsiteY12" fmla="*/ 1237 h 291251"/>
                <a:gd name="connsiteX13" fmla="*/ 160562 w 290493"/>
                <a:gd name="connsiteY13" fmla="*/ 37977 h 29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493" h="291251">
                  <a:moveTo>
                    <a:pt x="236696" y="192169"/>
                  </a:moveTo>
                  <a:cubicBezTo>
                    <a:pt x="243159" y="216725"/>
                    <a:pt x="202098" y="201116"/>
                    <a:pt x="159326" y="212252"/>
                  </a:cubicBezTo>
                  <a:cubicBezTo>
                    <a:pt x="116554" y="223293"/>
                    <a:pt x="88420" y="256891"/>
                    <a:pt x="81957" y="232335"/>
                  </a:cubicBezTo>
                  <a:cubicBezTo>
                    <a:pt x="75398" y="207683"/>
                    <a:pt x="104864" y="178844"/>
                    <a:pt x="147540" y="167612"/>
                  </a:cubicBezTo>
                  <a:cubicBezTo>
                    <a:pt x="190312" y="156571"/>
                    <a:pt x="230232" y="167612"/>
                    <a:pt x="236696" y="192074"/>
                  </a:cubicBezTo>
                  <a:moveTo>
                    <a:pt x="160562" y="37977"/>
                  </a:moveTo>
                  <a:cubicBezTo>
                    <a:pt x="172063" y="70529"/>
                    <a:pt x="154764" y="106221"/>
                    <a:pt x="121972" y="117643"/>
                  </a:cubicBezTo>
                  <a:cubicBezTo>
                    <a:pt x="63042" y="138107"/>
                    <a:pt x="24928" y="155810"/>
                    <a:pt x="405" y="169706"/>
                  </a:cubicBezTo>
                  <a:cubicBezTo>
                    <a:pt x="120" y="169897"/>
                    <a:pt x="-70" y="170182"/>
                    <a:pt x="25" y="170563"/>
                  </a:cubicBezTo>
                  <a:cubicBezTo>
                    <a:pt x="11906" y="239093"/>
                    <a:pt x="71691" y="291252"/>
                    <a:pt x="144118" y="291252"/>
                  </a:cubicBezTo>
                  <a:cubicBezTo>
                    <a:pt x="224910" y="291252"/>
                    <a:pt x="290494" y="226053"/>
                    <a:pt x="290494" y="145626"/>
                  </a:cubicBezTo>
                  <a:cubicBezTo>
                    <a:pt x="290494" y="65199"/>
                    <a:pt x="224910" y="0"/>
                    <a:pt x="144118" y="0"/>
                  </a:cubicBezTo>
                  <a:cubicBezTo>
                    <a:pt x="137845" y="0"/>
                    <a:pt x="131762" y="476"/>
                    <a:pt x="125774" y="1237"/>
                  </a:cubicBezTo>
                  <a:cubicBezTo>
                    <a:pt x="141742" y="7995"/>
                    <a:pt x="154574" y="21130"/>
                    <a:pt x="160562" y="37977"/>
                  </a:cubicBezTo>
                </a:path>
              </a:pathLst>
            </a:custGeom>
            <a:solidFill>
              <a:srgbClr val="EF5282"/>
            </a:solidFill>
            <a:ln w="9505" cap="flat">
              <a:noFill/>
              <a:prstDash val="solid"/>
              <a:miter/>
            </a:ln>
          </p:spPr>
          <p:txBody>
            <a:bodyPr rtlCol="0" anchor="ctr"/>
            <a:lstStyle/>
            <a:p>
              <a:endParaRPr lang="en-GB" noProof="0"/>
            </a:p>
          </p:txBody>
        </p:sp>
      </p:grpSp>
    </p:spTree>
    <p:extLst>
      <p:ext uri="{BB962C8B-B14F-4D97-AF65-F5344CB8AC3E}">
        <p14:creationId xmlns:p14="http://schemas.microsoft.com/office/powerpoint/2010/main" val="8473853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B6D99C00-ADFA-856D-7D77-D99A3434E1A6}"/>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F3CE65C8-8D68-504C-DA6E-0D2D2AB2AE27}"/>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noProof="0"/>
              <a:t>IMMUNE CHECKPOINT INHIBITOR</a:t>
            </a:r>
            <a:br>
              <a:rPr lang="en-GB" noProof="0"/>
            </a:br>
            <a:r>
              <a:rPr lang="en-GB" noProof="0"/>
              <a:t>+ Chemotherapy</a:t>
            </a:r>
          </a:p>
        </p:txBody>
      </p:sp>
      <p:sp>
        <p:nvSpPr>
          <p:cNvPr id="772" name="Google Shape;772;g28c17512033_0_1737">
            <a:extLst>
              <a:ext uri="{FF2B5EF4-FFF2-40B4-BE49-F238E27FC236}">
                <a16:creationId xmlns:a16="http://schemas.microsoft.com/office/drawing/2014/main" id="{D475F8F8-497E-7534-2FF9-EA0ADDC31453}"/>
              </a:ext>
            </a:extLst>
          </p:cNvPr>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noProof="0" smtClean="0"/>
              <a:pPr lvl="0"/>
              <a:t>17</a:t>
            </a:fld>
            <a:endParaRPr lang="en-GB" noProof="0"/>
          </a:p>
        </p:txBody>
      </p:sp>
    </p:spTree>
    <p:extLst>
      <p:ext uri="{BB962C8B-B14F-4D97-AF65-F5344CB8AC3E}">
        <p14:creationId xmlns:p14="http://schemas.microsoft.com/office/powerpoint/2010/main" val="28833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28">
            <a:extLst>
              <a:ext uri="{FF2B5EF4-FFF2-40B4-BE49-F238E27FC236}">
                <a16:creationId xmlns:a16="http://schemas.microsoft.com/office/drawing/2014/main" id="{9566CEDD-FF22-4B68-B867-F413DCF6C96E}"/>
              </a:ext>
            </a:extLst>
          </p:cNvPr>
          <p:cNvSpPr/>
          <p:nvPr/>
        </p:nvSpPr>
        <p:spPr>
          <a:xfrm>
            <a:off x="10092260" y="2535049"/>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HR 0.73</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 </a:t>
            </a:r>
            <a:endParaRPr kumimoji="0" lang="en-GB" sz="1400" b="1" i="0" u="none" strike="noStrike" kern="0" cap="none" spc="0" normalizeH="0" baseline="0" noProof="0">
              <a:ln>
                <a:noFill/>
              </a:ln>
              <a:effectLst/>
              <a:uLnTx/>
              <a:uFillTx/>
              <a:latin typeface="Arial"/>
              <a:ea typeface="+mn-ea"/>
              <a:cs typeface="+mn-cs"/>
            </a:endParaRPr>
          </a:p>
        </p:txBody>
      </p:sp>
      <p:sp>
        <p:nvSpPr>
          <p:cNvPr id="5" name="Text Placeholder 4">
            <a:extLst>
              <a:ext uri="{FF2B5EF4-FFF2-40B4-BE49-F238E27FC236}">
                <a16:creationId xmlns:a16="http://schemas.microsoft.com/office/drawing/2014/main" id="{2EB95C9E-3C29-D34C-9CB7-6FCAC2930062}"/>
              </a:ext>
            </a:extLst>
          </p:cNvPr>
          <p:cNvSpPr>
            <a:spLocks noGrp="1"/>
          </p:cNvSpPr>
          <p:nvPr>
            <p:ph sz="quarter" idx="12"/>
          </p:nvPr>
        </p:nvSpPr>
        <p:spPr>
          <a:xfrm>
            <a:off x="619201" y="5622677"/>
            <a:ext cx="10963275" cy="661666"/>
          </a:xfrm>
        </p:spPr>
        <p:txBody>
          <a:bodyPr vert="horz" lIns="0" tIns="0" rIns="0" bIns="0" rtlCol="0" anchor="t">
            <a:noAutofit/>
          </a:bodyPr>
          <a:lstStyle/>
          <a:p>
            <a:pPr marL="356870" indent="-356870"/>
            <a:r>
              <a:rPr lang="en-GB" sz="1600" noProof="0">
                <a:latin typeface="Arial"/>
                <a:cs typeface="Arial"/>
              </a:rPr>
              <a:t>Safety analysis in the overall population showed a 10% higher incidence of grade ≥3 AEs with dostarlimab, </a:t>
            </a:r>
            <a:br>
              <a:rPr lang="en-GB" sz="1600" noProof="0"/>
            </a:br>
            <a:r>
              <a:rPr lang="en-GB" sz="1600" noProof="0">
                <a:latin typeface="Arial"/>
                <a:cs typeface="Arial"/>
              </a:rPr>
              <a:t>while chemotherapy discontinuation rates and QoL remained similar between the two groups</a:t>
            </a:r>
            <a:endParaRPr lang="en-GB" noProof="0"/>
          </a:p>
        </p:txBody>
      </p:sp>
      <p:sp>
        <p:nvSpPr>
          <p:cNvPr id="3" name="Title 2">
            <a:extLst>
              <a:ext uri="{FF2B5EF4-FFF2-40B4-BE49-F238E27FC236}">
                <a16:creationId xmlns:a16="http://schemas.microsoft.com/office/drawing/2014/main" id="{26B691AD-A84A-365F-A722-658D534E64C9}"/>
              </a:ext>
            </a:extLst>
          </p:cNvPr>
          <p:cNvSpPr>
            <a:spLocks noGrp="1"/>
          </p:cNvSpPr>
          <p:nvPr>
            <p:ph type="title"/>
          </p:nvPr>
        </p:nvSpPr>
        <p:spPr>
          <a:xfrm>
            <a:off x="619201" y="259200"/>
            <a:ext cx="10963199" cy="864000"/>
          </a:xfrm>
        </p:spPr>
        <p:txBody>
          <a:bodyPr>
            <a:normAutofit/>
          </a:bodyPr>
          <a:lstStyle/>
          <a:p>
            <a:r>
              <a:rPr lang="en-GB" noProof="0"/>
              <a:t>RUBY TRIAL: DOSTARLIMAB + C</a:t>
            </a:r>
            <a:r>
              <a:rPr lang="en-GB" cap="none" noProof="0"/>
              <a:t>h</a:t>
            </a:r>
            <a:r>
              <a:rPr lang="en-GB" noProof="0"/>
              <a:t>T SHOWED IMPROVED PFS IN </a:t>
            </a:r>
            <a:r>
              <a:rPr lang="en-GB" cap="none" noProof="0"/>
              <a:t>p</a:t>
            </a:r>
            <a:r>
              <a:rPr lang="en-GB" noProof="0"/>
              <a:t>MMR POPULATION VS C</a:t>
            </a:r>
            <a:r>
              <a:rPr lang="en-GB" cap="none" noProof="0"/>
              <a:t>h</a:t>
            </a:r>
            <a:r>
              <a:rPr lang="en-GB" noProof="0"/>
              <a:t>T ALONE</a:t>
            </a:r>
          </a:p>
        </p:txBody>
      </p:sp>
      <p:sp>
        <p:nvSpPr>
          <p:cNvPr id="4" name="Slide Number Placeholder 3">
            <a:extLst>
              <a:ext uri="{FF2B5EF4-FFF2-40B4-BE49-F238E27FC236}">
                <a16:creationId xmlns:a16="http://schemas.microsoft.com/office/drawing/2014/main" id="{E48A78C4-2A1D-340B-717D-1CA9631016AC}"/>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18</a:t>
            </a:fld>
            <a:endParaRPr lang="en-GB" noProof="0"/>
          </a:p>
        </p:txBody>
      </p:sp>
      <p:sp>
        <p:nvSpPr>
          <p:cNvPr id="19" name="Content Placeholder 18">
            <a:extLst>
              <a:ext uri="{FF2B5EF4-FFF2-40B4-BE49-F238E27FC236}">
                <a16:creationId xmlns:a16="http://schemas.microsoft.com/office/drawing/2014/main" id="{0B00620D-23A3-61D2-28C1-34011C5AC05F}"/>
              </a:ext>
            </a:extLst>
          </p:cNvPr>
          <p:cNvSpPr>
            <a:spLocks noGrp="1"/>
          </p:cNvSpPr>
          <p:nvPr>
            <p:ph sz="quarter" idx="15"/>
          </p:nvPr>
        </p:nvSpPr>
        <p:spPr>
          <a:xfrm>
            <a:off x="620184" y="6357600"/>
            <a:ext cx="10180339" cy="365125"/>
          </a:xfrm>
        </p:spPr>
        <p:txBody>
          <a:bodyPr anchor="b"/>
          <a:lstStyle/>
          <a:p>
            <a:r>
              <a:rPr lang="en-GB" sz="1000" noProof="0">
                <a:solidFill>
                  <a:schemeClr val="tx2"/>
                </a:solidFill>
                <a:latin typeface="Arial"/>
                <a:cs typeface="Arial"/>
              </a:rPr>
              <a:t>AE, adverse event; ChT, chemotherapy; CI, confidence interval; HR, hazard ratio; MSI-H, microsatellite instability-high; MSS, microsatellite stable; OS, overall survival; p/dMMR, proficient/deficient mismatch repair; PFS, progression-free survival; QoL, quality of life</a:t>
            </a:r>
            <a:endParaRPr lang="en-GB" sz="1000" noProof="0">
              <a:solidFill>
                <a:schemeClr val="tx2"/>
              </a:solidFill>
            </a:endParaRPr>
          </a:p>
          <a:p>
            <a:r>
              <a:rPr lang="en-GB" sz="1000" noProof="0">
                <a:solidFill>
                  <a:schemeClr val="tx2"/>
                </a:solidFill>
                <a:latin typeface="Arial"/>
                <a:cs typeface="Arial"/>
              </a:rPr>
              <a:t>Mirza MR, et al. N Engl J Med</a:t>
            </a:r>
            <a:r>
              <a:rPr lang="en-GB" sz="1000" i="1" noProof="0">
                <a:solidFill>
                  <a:schemeClr val="tx2"/>
                </a:solidFill>
                <a:latin typeface="Arial"/>
                <a:cs typeface="Arial"/>
              </a:rPr>
              <a:t>.</a:t>
            </a:r>
            <a:r>
              <a:rPr lang="en-GB" sz="1000" noProof="0">
                <a:solidFill>
                  <a:schemeClr val="tx2"/>
                </a:solidFill>
                <a:latin typeface="Arial"/>
                <a:cs typeface="Arial"/>
              </a:rPr>
              <a:t> 2023;388(23):2145-58</a:t>
            </a:r>
          </a:p>
        </p:txBody>
      </p:sp>
      <p:sp>
        <p:nvSpPr>
          <p:cNvPr id="2" name="TextBox 1">
            <a:extLst>
              <a:ext uri="{FF2B5EF4-FFF2-40B4-BE49-F238E27FC236}">
                <a16:creationId xmlns:a16="http://schemas.microsoft.com/office/drawing/2014/main" id="{F8F439CD-4450-3C99-93FB-3E5A139B3D48}"/>
              </a:ext>
            </a:extLst>
          </p:cNvPr>
          <p:cNvSpPr txBox="1"/>
          <p:nvPr/>
        </p:nvSpPr>
        <p:spPr>
          <a:xfrm>
            <a:off x="8003043" y="2209363"/>
            <a:ext cx="1585883" cy="738664"/>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OS RESULTS</a:t>
            </a:r>
          </a:p>
          <a:p>
            <a:pPr algn="ct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p>
          <a:p>
            <a:pPr algn="ctr"/>
            <a:endParaRPr lang="en-GB" b="1" spc="100" noProof="0">
              <a:solidFill>
                <a:schemeClr val="accent1"/>
              </a:solidFill>
              <a:latin typeface="Arial" panose="020B0604020202020204" pitchFamily="34" charset="0"/>
              <a:ea typeface="Aileron" charset="0"/>
              <a:cs typeface="Arial" panose="020B0604020202020204" pitchFamily="34" charset="0"/>
            </a:endParaRPr>
          </a:p>
        </p:txBody>
      </p:sp>
      <p:sp>
        <p:nvSpPr>
          <p:cNvPr id="6" name="TextBox 5">
            <a:extLst>
              <a:ext uri="{FF2B5EF4-FFF2-40B4-BE49-F238E27FC236}">
                <a16:creationId xmlns:a16="http://schemas.microsoft.com/office/drawing/2014/main" id="{E7F651EA-3B31-3E72-913B-EE7E48766E5A}"/>
              </a:ext>
            </a:extLst>
          </p:cNvPr>
          <p:cNvSpPr txBox="1"/>
          <p:nvPr/>
        </p:nvSpPr>
        <p:spPr>
          <a:xfrm>
            <a:off x="619201" y="1358514"/>
            <a:ext cx="10948326"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b="1" noProof="0">
                <a:solidFill>
                  <a:schemeClr val="tx1">
                    <a:lumMod val="75000"/>
                    <a:lumOff val="25000"/>
                  </a:schemeClr>
                </a:solidFill>
                <a:latin typeface="Arial"/>
                <a:cs typeface="Arial"/>
              </a:rPr>
              <a:t>Dostarlimab + ChT benefit in pMMR–MSS population:</a:t>
            </a:r>
            <a:r>
              <a:rPr lang="en-GB" noProof="0">
                <a:solidFill>
                  <a:srgbClr val="505050"/>
                </a:solidFill>
                <a:latin typeface="Arial"/>
                <a:cs typeface="Arial"/>
              </a:rPr>
              <a:t> </a:t>
            </a:r>
            <a:r>
              <a:rPr lang="en-GB" noProof="0">
                <a:solidFill>
                  <a:srgbClr val="505050"/>
                </a:solidFill>
                <a:latin typeface="Arial"/>
                <a:ea typeface="+mn-lt"/>
                <a:cs typeface="+mn-lt"/>
              </a:rPr>
              <a:t>Although</a:t>
            </a:r>
            <a:r>
              <a:rPr lang="en-GB" b="1" noProof="0">
                <a:solidFill>
                  <a:srgbClr val="505050"/>
                </a:solidFill>
                <a:latin typeface="Arial"/>
                <a:ea typeface="+mn-lt"/>
                <a:cs typeface="+mn-lt"/>
              </a:rPr>
              <a:t> </a:t>
            </a:r>
            <a:r>
              <a:rPr lang="en-GB" b="1" noProof="0">
                <a:solidFill>
                  <a:schemeClr val="tx1">
                    <a:lumMod val="75000"/>
                    <a:lumOff val="25000"/>
                  </a:schemeClr>
                </a:solidFill>
                <a:latin typeface="Arial"/>
                <a:cs typeface="Arial"/>
              </a:rPr>
              <a:t>less pronounced than in the dMMR–MSI-H group</a:t>
            </a:r>
            <a:r>
              <a:rPr lang="en-GB" noProof="0">
                <a:solidFill>
                  <a:srgbClr val="505050"/>
                </a:solidFill>
                <a:latin typeface="Arial"/>
                <a:ea typeface="+mn-lt"/>
                <a:cs typeface="+mn-lt"/>
              </a:rPr>
              <a:t>, efficacy was consistent for progression-free and overall survival</a:t>
            </a:r>
          </a:p>
        </p:txBody>
      </p:sp>
      <p:sp>
        <p:nvSpPr>
          <p:cNvPr id="15" name="TextBox 14">
            <a:extLst>
              <a:ext uri="{FF2B5EF4-FFF2-40B4-BE49-F238E27FC236}">
                <a16:creationId xmlns:a16="http://schemas.microsoft.com/office/drawing/2014/main" id="{E486D534-8562-BDC1-35C2-9D1424EFA4DF}"/>
              </a:ext>
            </a:extLst>
          </p:cNvPr>
          <p:cNvSpPr txBox="1"/>
          <p:nvPr/>
        </p:nvSpPr>
        <p:spPr>
          <a:xfrm>
            <a:off x="2562710" y="2209665"/>
            <a:ext cx="1791068" cy="738664"/>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PFS RESULTS </a:t>
            </a:r>
          </a:p>
          <a:p>
            <a:pPr algn="ctr"/>
            <a:r>
              <a:rPr lang="en-GB" sz="1200" spc="100" noProof="0">
                <a:solidFill>
                  <a:schemeClr val="tx1">
                    <a:lumMod val="50000"/>
                    <a:lumOff val="50000"/>
                  </a:schemeClr>
                </a:solidFill>
                <a:latin typeface="Arial" panose="020B0604020202020204" pitchFamily="34" charset="0"/>
                <a:ea typeface="Aileron" charset="0"/>
                <a:cs typeface="Arial" panose="020B0604020202020204" pitchFamily="34" charset="0"/>
              </a:rPr>
              <a:t>(</a:t>
            </a: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p>
          <a:p>
            <a:pPr algn="ctr"/>
            <a:endParaRPr lang="en-GB" b="1" spc="100" noProof="0">
              <a:solidFill>
                <a:schemeClr val="accent1"/>
              </a:solidFill>
              <a:latin typeface="Arial" panose="020B0604020202020204" pitchFamily="34" charset="0"/>
              <a:ea typeface="Aileron" charset="0"/>
              <a:cs typeface="Arial" panose="020B0604020202020204" pitchFamily="34" charset="0"/>
            </a:endParaRPr>
          </a:p>
        </p:txBody>
      </p:sp>
      <p:sp>
        <p:nvSpPr>
          <p:cNvPr id="28" name="TextBox 27">
            <a:extLst>
              <a:ext uri="{FF2B5EF4-FFF2-40B4-BE49-F238E27FC236}">
                <a16:creationId xmlns:a16="http://schemas.microsoft.com/office/drawing/2014/main" id="{D9489AEC-51BD-58D3-78D9-2A5118B3B225}"/>
              </a:ext>
            </a:extLst>
          </p:cNvPr>
          <p:cNvSpPr txBox="1"/>
          <p:nvPr/>
        </p:nvSpPr>
        <p:spPr>
          <a:xfrm>
            <a:off x="11483613"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38</a:t>
            </a:r>
          </a:p>
        </p:txBody>
      </p:sp>
      <p:sp>
        <p:nvSpPr>
          <p:cNvPr id="31" name="TextBox 30">
            <a:extLst>
              <a:ext uri="{FF2B5EF4-FFF2-40B4-BE49-F238E27FC236}">
                <a16:creationId xmlns:a16="http://schemas.microsoft.com/office/drawing/2014/main" id="{9A4AE2A1-73C5-9D41-A577-FF98817E9C16}"/>
              </a:ext>
            </a:extLst>
          </p:cNvPr>
          <p:cNvSpPr txBox="1"/>
          <p:nvPr/>
        </p:nvSpPr>
        <p:spPr>
          <a:xfrm>
            <a:off x="997150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26</a:t>
            </a:r>
          </a:p>
        </p:txBody>
      </p:sp>
      <p:sp>
        <p:nvSpPr>
          <p:cNvPr id="32" name="TextBox 31">
            <a:extLst>
              <a:ext uri="{FF2B5EF4-FFF2-40B4-BE49-F238E27FC236}">
                <a16:creationId xmlns:a16="http://schemas.microsoft.com/office/drawing/2014/main" id="{7798009C-CEE6-DDFB-4739-C4BCB371EEF1}"/>
              </a:ext>
            </a:extLst>
          </p:cNvPr>
          <p:cNvSpPr txBox="1"/>
          <p:nvPr/>
        </p:nvSpPr>
        <p:spPr>
          <a:xfrm>
            <a:off x="7841250" y="5267963"/>
            <a:ext cx="2423740" cy="215444"/>
          </a:xfrm>
          <a:prstGeom prst="rect">
            <a:avLst/>
          </a:prstGeom>
          <a:noFill/>
        </p:spPr>
        <p:txBody>
          <a:bodyPr wrap="none" lIns="0" tIns="0" rIns="0" bIns="0" rtlCol="0">
            <a:spAutoFit/>
          </a:bodyPr>
          <a:lstStyle/>
          <a:p>
            <a:pPr algn="ctr"/>
            <a:r>
              <a:rPr lang="en-GB" sz="1400" b="1" noProof="0">
                <a:effectLst/>
                <a:latin typeface="Arial" panose="020B0604020202020204" pitchFamily="34" charset="0"/>
                <a:cs typeface="Arial" panose="020B0604020202020204" pitchFamily="34" charset="0"/>
              </a:rPr>
              <a:t>Months since randomisation</a:t>
            </a:r>
          </a:p>
        </p:txBody>
      </p:sp>
      <p:sp>
        <p:nvSpPr>
          <p:cNvPr id="33" name="Rectangle: Rounded Corners 428">
            <a:extLst>
              <a:ext uri="{FF2B5EF4-FFF2-40B4-BE49-F238E27FC236}">
                <a16:creationId xmlns:a16="http://schemas.microsoft.com/office/drawing/2014/main" id="{83F9D90D-93E1-EFD5-2343-90BF8C412027}"/>
              </a:ext>
            </a:extLst>
          </p:cNvPr>
          <p:cNvSpPr/>
          <p:nvPr/>
        </p:nvSpPr>
        <p:spPr>
          <a:xfrm>
            <a:off x="4390630" y="2537591"/>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HR 0.76</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 </a:t>
            </a:r>
            <a:endParaRPr kumimoji="0" lang="en-GB" sz="1400" b="1" i="0" u="none" strike="noStrike" kern="0" cap="none" spc="0" normalizeH="0" baseline="0" noProof="0">
              <a:ln>
                <a:noFill/>
              </a:ln>
              <a:effectLst/>
              <a:uLnTx/>
              <a:uFillTx/>
              <a:latin typeface="Arial"/>
              <a:ea typeface="+mn-ea"/>
              <a:cs typeface="+mn-cs"/>
            </a:endParaRPr>
          </a:p>
        </p:txBody>
      </p:sp>
      <p:sp>
        <p:nvSpPr>
          <p:cNvPr id="43" name="TextBox 42">
            <a:extLst>
              <a:ext uri="{FF2B5EF4-FFF2-40B4-BE49-F238E27FC236}">
                <a16:creationId xmlns:a16="http://schemas.microsoft.com/office/drawing/2014/main" id="{34FBA74E-D1B7-E01C-D5EE-8561E98B09B2}"/>
              </a:ext>
            </a:extLst>
          </p:cNvPr>
          <p:cNvSpPr txBox="1"/>
          <p:nvPr/>
        </p:nvSpPr>
        <p:spPr>
          <a:xfrm>
            <a:off x="1122245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36</a:t>
            </a:r>
          </a:p>
        </p:txBody>
      </p:sp>
      <p:sp>
        <p:nvSpPr>
          <p:cNvPr id="44" name="TextBox 43">
            <a:extLst>
              <a:ext uri="{FF2B5EF4-FFF2-40B4-BE49-F238E27FC236}">
                <a16:creationId xmlns:a16="http://schemas.microsoft.com/office/drawing/2014/main" id="{3B3DEF5D-44AC-19D2-8704-81AC78AC9855}"/>
              </a:ext>
            </a:extLst>
          </p:cNvPr>
          <p:cNvSpPr txBox="1"/>
          <p:nvPr/>
        </p:nvSpPr>
        <p:spPr>
          <a:xfrm>
            <a:off x="1098432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34</a:t>
            </a:r>
          </a:p>
        </p:txBody>
      </p:sp>
      <p:sp>
        <p:nvSpPr>
          <p:cNvPr id="45" name="TextBox 44">
            <a:extLst>
              <a:ext uri="{FF2B5EF4-FFF2-40B4-BE49-F238E27FC236}">
                <a16:creationId xmlns:a16="http://schemas.microsoft.com/office/drawing/2014/main" id="{0B97FD94-1AD7-4A86-16C2-19B521E1B193}"/>
              </a:ext>
            </a:extLst>
          </p:cNvPr>
          <p:cNvSpPr txBox="1"/>
          <p:nvPr/>
        </p:nvSpPr>
        <p:spPr>
          <a:xfrm>
            <a:off x="1073032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32</a:t>
            </a:r>
          </a:p>
        </p:txBody>
      </p:sp>
      <p:sp>
        <p:nvSpPr>
          <p:cNvPr id="46" name="TextBox 45">
            <a:extLst>
              <a:ext uri="{FF2B5EF4-FFF2-40B4-BE49-F238E27FC236}">
                <a16:creationId xmlns:a16="http://schemas.microsoft.com/office/drawing/2014/main" id="{09A6AA01-8C97-371C-1AC2-2EE796D9D132}"/>
              </a:ext>
            </a:extLst>
          </p:cNvPr>
          <p:cNvSpPr txBox="1"/>
          <p:nvPr/>
        </p:nvSpPr>
        <p:spPr>
          <a:xfrm>
            <a:off x="1047315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30</a:t>
            </a:r>
          </a:p>
        </p:txBody>
      </p:sp>
      <p:sp>
        <p:nvSpPr>
          <p:cNvPr id="47" name="TextBox 46">
            <a:extLst>
              <a:ext uri="{FF2B5EF4-FFF2-40B4-BE49-F238E27FC236}">
                <a16:creationId xmlns:a16="http://schemas.microsoft.com/office/drawing/2014/main" id="{F6D39FE6-081C-3182-9109-3B917C954BA0}"/>
              </a:ext>
            </a:extLst>
          </p:cNvPr>
          <p:cNvSpPr txBox="1"/>
          <p:nvPr/>
        </p:nvSpPr>
        <p:spPr>
          <a:xfrm>
            <a:off x="921267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20</a:t>
            </a:r>
          </a:p>
        </p:txBody>
      </p:sp>
      <p:sp>
        <p:nvSpPr>
          <p:cNvPr id="48" name="TextBox 47">
            <a:extLst>
              <a:ext uri="{FF2B5EF4-FFF2-40B4-BE49-F238E27FC236}">
                <a16:creationId xmlns:a16="http://schemas.microsoft.com/office/drawing/2014/main" id="{0267F908-0929-5DF9-3A42-E04B9BB7F222}"/>
              </a:ext>
            </a:extLst>
          </p:cNvPr>
          <p:cNvSpPr txBox="1"/>
          <p:nvPr/>
        </p:nvSpPr>
        <p:spPr>
          <a:xfrm>
            <a:off x="946350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22</a:t>
            </a:r>
          </a:p>
        </p:txBody>
      </p:sp>
      <p:sp>
        <p:nvSpPr>
          <p:cNvPr id="49" name="TextBox 48">
            <a:extLst>
              <a:ext uri="{FF2B5EF4-FFF2-40B4-BE49-F238E27FC236}">
                <a16:creationId xmlns:a16="http://schemas.microsoft.com/office/drawing/2014/main" id="{B11B7960-8AB2-25CE-2D4A-4C1CA4E6F12C}"/>
              </a:ext>
            </a:extLst>
          </p:cNvPr>
          <p:cNvSpPr txBox="1"/>
          <p:nvPr/>
        </p:nvSpPr>
        <p:spPr>
          <a:xfrm>
            <a:off x="971432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24</a:t>
            </a:r>
          </a:p>
        </p:txBody>
      </p:sp>
      <p:sp>
        <p:nvSpPr>
          <p:cNvPr id="50" name="TextBox 49">
            <a:extLst>
              <a:ext uri="{FF2B5EF4-FFF2-40B4-BE49-F238E27FC236}">
                <a16:creationId xmlns:a16="http://schemas.microsoft.com/office/drawing/2014/main" id="{3D12D67B-E896-F426-E2E7-C1CB57D37C61}"/>
              </a:ext>
            </a:extLst>
          </p:cNvPr>
          <p:cNvSpPr txBox="1"/>
          <p:nvPr/>
        </p:nvSpPr>
        <p:spPr>
          <a:xfrm>
            <a:off x="1021915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28</a:t>
            </a:r>
          </a:p>
        </p:txBody>
      </p:sp>
      <p:sp>
        <p:nvSpPr>
          <p:cNvPr id="51" name="TextBox 50">
            <a:extLst>
              <a:ext uri="{FF2B5EF4-FFF2-40B4-BE49-F238E27FC236}">
                <a16:creationId xmlns:a16="http://schemas.microsoft.com/office/drawing/2014/main" id="{881C11BC-5601-2DE3-D232-C894FB906A6B}"/>
              </a:ext>
            </a:extLst>
          </p:cNvPr>
          <p:cNvSpPr txBox="1"/>
          <p:nvPr/>
        </p:nvSpPr>
        <p:spPr>
          <a:xfrm>
            <a:off x="896502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18</a:t>
            </a:r>
          </a:p>
        </p:txBody>
      </p:sp>
      <p:sp>
        <p:nvSpPr>
          <p:cNvPr id="52" name="TextBox 51">
            <a:extLst>
              <a:ext uri="{FF2B5EF4-FFF2-40B4-BE49-F238E27FC236}">
                <a16:creationId xmlns:a16="http://schemas.microsoft.com/office/drawing/2014/main" id="{1528C94E-FB12-0F30-65A9-60121E4AB3E0}"/>
              </a:ext>
            </a:extLst>
          </p:cNvPr>
          <p:cNvSpPr txBox="1"/>
          <p:nvPr/>
        </p:nvSpPr>
        <p:spPr>
          <a:xfrm>
            <a:off x="871102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16</a:t>
            </a:r>
          </a:p>
        </p:txBody>
      </p:sp>
      <p:sp>
        <p:nvSpPr>
          <p:cNvPr id="53" name="TextBox 52">
            <a:extLst>
              <a:ext uri="{FF2B5EF4-FFF2-40B4-BE49-F238E27FC236}">
                <a16:creationId xmlns:a16="http://schemas.microsoft.com/office/drawing/2014/main" id="{421ABF91-6ACC-E8F5-CF19-00C16DA18F57}"/>
              </a:ext>
            </a:extLst>
          </p:cNvPr>
          <p:cNvSpPr txBox="1"/>
          <p:nvPr/>
        </p:nvSpPr>
        <p:spPr>
          <a:xfrm>
            <a:off x="8450676"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14</a:t>
            </a:r>
          </a:p>
        </p:txBody>
      </p:sp>
      <p:sp>
        <p:nvSpPr>
          <p:cNvPr id="54" name="TextBox 53">
            <a:extLst>
              <a:ext uri="{FF2B5EF4-FFF2-40B4-BE49-F238E27FC236}">
                <a16:creationId xmlns:a16="http://schemas.microsoft.com/office/drawing/2014/main" id="{990B9EF2-5ACB-45DB-FBA3-6E6B67A59D63}"/>
              </a:ext>
            </a:extLst>
          </p:cNvPr>
          <p:cNvSpPr txBox="1"/>
          <p:nvPr/>
        </p:nvSpPr>
        <p:spPr>
          <a:xfrm>
            <a:off x="820620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12</a:t>
            </a:r>
          </a:p>
        </p:txBody>
      </p:sp>
      <p:sp>
        <p:nvSpPr>
          <p:cNvPr id="55" name="TextBox 54">
            <a:extLst>
              <a:ext uri="{FF2B5EF4-FFF2-40B4-BE49-F238E27FC236}">
                <a16:creationId xmlns:a16="http://schemas.microsoft.com/office/drawing/2014/main" id="{1E4323CA-B447-05F2-CA93-1CFE4C17FE25}"/>
              </a:ext>
            </a:extLst>
          </p:cNvPr>
          <p:cNvSpPr txBox="1"/>
          <p:nvPr/>
        </p:nvSpPr>
        <p:spPr>
          <a:xfrm>
            <a:off x="7952201"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10</a:t>
            </a:r>
          </a:p>
        </p:txBody>
      </p:sp>
      <p:sp>
        <p:nvSpPr>
          <p:cNvPr id="56" name="TextBox 55">
            <a:extLst>
              <a:ext uri="{FF2B5EF4-FFF2-40B4-BE49-F238E27FC236}">
                <a16:creationId xmlns:a16="http://schemas.microsoft.com/office/drawing/2014/main" id="{E06BCDE4-09F1-E221-2D05-ED0D47B3E472}"/>
              </a:ext>
            </a:extLst>
          </p:cNvPr>
          <p:cNvSpPr txBox="1"/>
          <p:nvPr/>
        </p:nvSpPr>
        <p:spPr>
          <a:xfrm>
            <a:off x="7741866"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8</a:t>
            </a:r>
          </a:p>
        </p:txBody>
      </p:sp>
      <p:sp>
        <p:nvSpPr>
          <p:cNvPr id="57" name="TextBox 56">
            <a:extLst>
              <a:ext uri="{FF2B5EF4-FFF2-40B4-BE49-F238E27FC236}">
                <a16:creationId xmlns:a16="http://schemas.microsoft.com/office/drawing/2014/main" id="{00993743-FDC0-8798-FAE7-9F64AEBBE6C5}"/>
              </a:ext>
            </a:extLst>
          </p:cNvPr>
          <p:cNvSpPr txBox="1"/>
          <p:nvPr/>
        </p:nvSpPr>
        <p:spPr>
          <a:xfrm>
            <a:off x="7491385"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6</a:t>
            </a:r>
          </a:p>
        </p:txBody>
      </p:sp>
      <p:sp>
        <p:nvSpPr>
          <p:cNvPr id="58" name="TextBox 57">
            <a:extLst>
              <a:ext uri="{FF2B5EF4-FFF2-40B4-BE49-F238E27FC236}">
                <a16:creationId xmlns:a16="http://schemas.microsoft.com/office/drawing/2014/main" id="{D5A5E1A1-BF03-A1D5-08CF-D3C69B0BCCD5}"/>
              </a:ext>
            </a:extLst>
          </p:cNvPr>
          <p:cNvSpPr txBox="1"/>
          <p:nvPr/>
        </p:nvSpPr>
        <p:spPr>
          <a:xfrm>
            <a:off x="7240905"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4</a:t>
            </a:r>
          </a:p>
        </p:txBody>
      </p:sp>
      <p:sp>
        <p:nvSpPr>
          <p:cNvPr id="59" name="TextBox 58">
            <a:extLst>
              <a:ext uri="{FF2B5EF4-FFF2-40B4-BE49-F238E27FC236}">
                <a16:creationId xmlns:a16="http://schemas.microsoft.com/office/drawing/2014/main" id="{91D29EAE-F108-9474-34B8-65E7EDDFD8BC}"/>
              </a:ext>
            </a:extLst>
          </p:cNvPr>
          <p:cNvSpPr txBox="1"/>
          <p:nvPr/>
        </p:nvSpPr>
        <p:spPr>
          <a:xfrm>
            <a:off x="6990425"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a:t>
            </a:r>
          </a:p>
        </p:txBody>
      </p:sp>
      <p:sp>
        <p:nvSpPr>
          <p:cNvPr id="60" name="TextBox 59">
            <a:extLst>
              <a:ext uri="{FF2B5EF4-FFF2-40B4-BE49-F238E27FC236}">
                <a16:creationId xmlns:a16="http://schemas.microsoft.com/office/drawing/2014/main" id="{E48DB834-FC54-29F1-E40E-DC89A5F43EC9}"/>
              </a:ext>
            </a:extLst>
          </p:cNvPr>
          <p:cNvSpPr txBox="1"/>
          <p:nvPr/>
        </p:nvSpPr>
        <p:spPr>
          <a:xfrm>
            <a:off x="6739945"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0</a:t>
            </a:r>
          </a:p>
        </p:txBody>
      </p:sp>
      <p:pic>
        <p:nvPicPr>
          <p:cNvPr id="62" name="Picture 61" descr="A graph with blue and red lines&#10;&#10;Description automatically generated">
            <a:extLst>
              <a:ext uri="{FF2B5EF4-FFF2-40B4-BE49-F238E27FC236}">
                <a16:creationId xmlns:a16="http://schemas.microsoft.com/office/drawing/2014/main" id="{F0AC4B3D-0759-0CD6-091A-D70994FA4DE2}"/>
              </a:ext>
            </a:extLst>
          </p:cNvPr>
          <p:cNvPicPr>
            <a:picLocks noChangeAspect="1"/>
          </p:cNvPicPr>
          <p:nvPr/>
        </p:nvPicPr>
        <p:blipFill>
          <a:blip r:embed="rId2"/>
          <a:stretch>
            <a:fillRect/>
          </a:stretch>
        </p:blipFill>
        <p:spPr>
          <a:xfrm>
            <a:off x="6727315" y="2805044"/>
            <a:ext cx="4838700" cy="2235200"/>
          </a:xfrm>
          <a:prstGeom prst="rect">
            <a:avLst/>
          </a:prstGeom>
        </p:spPr>
      </p:pic>
      <p:sp>
        <p:nvSpPr>
          <p:cNvPr id="27" name="TextBox 26">
            <a:extLst>
              <a:ext uri="{FF2B5EF4-FFF2-40B4-BE49-F238E27FC236}">
                <a16:creationId xmlns:a16="http://schemas.microsoft.com/office/drawing/2014/main" id="{73F43F66-3777-B7AC-66D3-1D70E01B59FE}"/>
              </a:ext>
            </a:extLst>
          </p:cNvPr>
          <p:cNvSpPr txBox="1"/>
          <p:nvPr/>
        </p:nvSpPr>
        <p:spPr>
          <a:xfrm>
            <a:off x="9912134" y="3212219"/>
            <a:ext cx="1681551" cy="184666"/>
          </a:xfrm>
          <a:prstGeom prst="rect">
            <a:avLst/>
          </a:prstGeom>
          <a:noFill/>
        </p:spPr>
        <p:txBody>
          <a:bodyPr wrap="none" lIns="0" tIns="0" rIns="0" bIns="0" rtlCol="0">
            <a:spAutoFit/>
          </a:bodyPr>
          <a:lstStyle/>
          <a:p>
            <a:r>
              <a:rPr lang="en-GB" sz="1200" noProof="0">
                <a:effectLst/>
                <a:latin typeface="Arial" panose="020B0604020202020204" pitchFamily="34" charset="0"/>
                <a:cs typeface="Arial" panose="020B0604020202020204" pitchFamily="34" charset="0"/>
              </a:rPr>
              <a:t>67.7 (95% CI, 59.8-74.4)</a:t>
            </a:r>
          </a:p>
        </p:txBody>
      </p:sp>
      <p:sp>
        <p:nvSpPr>
          <p:cNvPr id="29" name="TextBox 28">
            <a:extLst>
              <a:ext uri="{FF2B5EF4-FFF2-40B4-BE49-F238E27FC236}">
                <a16:creationId xmlns:a16="http://schemas.microsoft.com/office/drawing/2014/main" id="{2E18F3A2-71E4-F935-2C47-DBECF3116C55}"/>
              </a:ext>
            </a:extLst>
          </p:cNvPr>
          <p:cNvSpPr txBox="1"/>
          <p:nvPr/>
        </p:nvSpPr>
        <p:spPr>
          <a:xfrm>
            <a:off x="8454983" y="3694245"/>
            <a:ext cx="987450" cy="184666"/>
          </a:xfrm>
          <a:prstGeom prst="rect">
            <a:avLst/>
          </a:prstGeom>
          <a:noFill/>
        </p:spPr>
        <p:txBody>
          <a:bodyPr wrap="none" lIns="0" tIns="0" rIns="0" bIns="0" rtlCol="0">
            <a:spAutoFit/>
          </a:bodyPr>
          <a:lstStyle/>
          <a:p>
            <a:r>
              <a:rPr lang="en-GB" sz="1200" noProof="0">
                <a:solidFill>
                  <a:schemeClr val="tx2"/>
                </a:solidFill>
                <a:effectLst/>
                <a:latin typeface="Arial" panose="020B0604020202020204" pitchFamily="34" charset="0"/>
                <a:cs typeface="Arial" panose="020B0604020202020204" pitchFamily="34" charset="0"/>
              </a:rPr>
              <a:t>Placebo group</a:t>
            </a:r>
          </a:p>
        </p:txBody>
      </p:sp>
      <p:sp>
        <p:nvSpPr>
          <p:cNvPr id="30" name="TextBox 29">
            <a:extLst>
              <a:ext uri="{FF2B5EF4-FFF2-40B4-BE49-F238E27FC236}">
                <a16:creationId xmlns:a16="http://schemas.microsoft.com/office/drawing/2014/main" id="{715E9FF4-390A-4140-41A9-DEBCCE70EF04}"/>
              </a:ext>
            </a:extLst>
          </p:cNvPr>
          <p:cNvSpPr txBox="1"/>
          <p:nvPr/>
        </p:nvSpPr>
        <p:spPr>
          <a:xfrm>
            <a:off x="8454983" y="3016371"/>
            <a:ext cx="1251946" cy="184666"/>
          </a:xfrm>
          <a:prstGeom prst="rect">
            <a:avLst/>
          </a:prstGeom>
          <a:noFill/>
        </p:spPr>
        <p:txBody>
          <a:bodyPr wrap="none" lIns="0" tIns="0" rIns="0" bIns="0" rtlCol="0">
            <a:spAutoFit/>
          </a:bodyPr>
          <a:lstStyle/>
          <a:p>
            <a:r>
              <a:rPr lang="en-GB" sz="1200" noProof="0">
                <a:solidFill>
                  <a:schemeClr val="accent1"/>
                </a:solidFill>
                <a:effectLst/>
                <a:latin typeface="Arial" panose="020B0604020202020204" pitchFamily="34" charset="0"/>
                <a:cs typeface="Arial" panose="020B0604020202020204" pitchFamily="34" charset="0"/>
              </a:rPr>
              <a:t>Dostarlimab group</a:t>
            </a:r>
          </a:p>
        </p:txBody>
      </p:sp>
      <p:sp>
        <p:nvSpPr>
          <p:cNvPr id="41" name="TextBox 40">
            <a:extLst>
              <a:ext uri="{FF2B5EF4-FFF2-40B4-BE49-F238E27FC236}">
                <a16:creationId xmlns:a16="http://schemas.microsoft.com/office/drawing/2014/main" id="{17F837EB-BB61-11E9-2123-F39B70A716E8}"/>
              </a:ext>
            </a:extLst>
          </p:cNvPr>
          <p:cNvSpPr txBox="1"/>
          <p:nvPr/>
        </p:nvSpPr>
        <p:spPr>
          <a:xfrm>
            <a:off x="9912134" y="4075924"/>
            <a:ext cx="1681551" cy="184666"/>
          </a:xfrm>
          <a:prstGeom prst="rect">
            <a:avLst/>
          </a:prstGeom>
          <a:noFill/>
        </p:spPr>
        <p:txBody>
          <a:bodyPr wrap="none" lIns="0" tIns="0" rIns="0" bIns="0" rtlCol="0">
            <a:spAutoFit/>
          </a:bodyPr>
          <a:lstStyle/>
          <a:p>
            <a:r>
              <a:rPr lang="en-GB" sz="1200" noProof="0">
                <a:effectLst/>
                <a:latin typeface="Arial" panose="020B0604020202020204" pitchFamily="34" charset="0"/>
                <a:cs typeface="Arial" panose="020B0604020202020204" pitchFamily="34" charset="0"/>
              </a:rPr>
              <a:t>55.1 (95% CI, 46.8-62.5)</a:t>
            </a:r>
          </a:p>
        </p:txBody>
      </p:sp>
      <p:sp>
        <p:nvSpPr>
          <p:cNvPr id="63" name="TextBox 62">
            <a:extLst>
              <a:ext uri="{FF2B5EF4-FFF2-40B4-BE49-F238E27FC236}">
                <a16:creationId xmlns:a16="http://schemas.microsoft.com/office/drawing/2014/main" id="{39996637-8E65-E7E6-09B2-E968E15D0EF9}"/>
              </a:ext>
            </a:extLst>
          </p:cNvPr>
          <p:cNvSpPr txBox="1"/>
          <p:nvPr/>
        </p:nvSpPr>
        <p:spPr>
          <a:xfrm rot="16200000">
            <a:off x="5436852" y="3775873"/>
            <a:ext cx="1662315" cy="215444"/>
          </a:xfrm>
          <a:prstGeom prst="rect">
            <a:avLst/>
          </a:prstGeom>
          <a:noFill/>
        </p:spPr>
        <p:txBody>
          <a:bodyPr wrap="none" lIns="0" tIns="0" rIns="0" bIns="0" rtlCol="0">
            <a:spAutoFit/>
          </a:bodyPr>
          <a:lstStyle/>
          <a:p>
            <a:pPr algn="ctr"/>
            <a:r>
              <a:rPr lang="en-GB" sz="1400" b="1" noProof="0">
                <a:effectLst/>
                <a:latin typeface="Arial" panose="020B0604020202020204" pitchFamily="34" charset="0"/>
                <a:cs typeface="Arial" panose="020B0604020202020204" pitchFamily="34" charset="0"/>
              </a:rPr>
              <a:t>Overall survival (%)</a:t>
            </a:r>
          </a:p>
        </p:txBody>
      </p:sp>
      <p:sp>
        <p:nvSpPr>
          <p:cNvPr id="64" name="TextBox 63">
            <a:extLst>
              <a:ext uri="{FF2B5EF4-FFF2-40B4-BE49-F238E27FC236}">
                <a16:creationId xmlns:a16="http://schemas.microsoft.com/office/drawing/2014/main" id="{4FA39A75-6126-216F-6E57-DED41C43C4B7}"/>
              </a:ext>
            </a:extLst>
          </p:cNvPr>
          <p:cNvSpPr txBox="1"/>
          <p:nvPr/>
        </p:nvSpPr>
        <p:spPr>
          <a:xfrm>
            <a:off x="6510751" y="401777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40</a:t>
            </a:r>
          </a:p>
        </p:txBody>
      </p:sp>
      <p:sp>
        <p:nvSpPr>
          <p:cNvPr id="65" name="TextBox 64">
            <a:extLst>
              <a:ext uri="{FF2B5EF4-FFF2-40B4-BE49-F238E27FC236}">
                <a16:creationId xmlns:a16="http://schemas.microsoft.com/office/drawing/2014/main" id="{B627C551-0C48-E1D3-2B64-FC06022C920F}"/>
              </a:ext>
            </a:extLst>
          </p:cNvPr>
          <p:cNvSpPr txBox="1"/>
          <p:nvPr/>
        </p:nvSpPr>
        <p:spPr>
          <a:xfrm>
            <a:off x="6595710" y="4865502"/>
            <a:ext cx="8496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69C24A8B-1976-6C7F-D264-76750B1B1097}"/>
              </a:ext>
            </a:extLst>
          </p:cNvPr>
          <p:cNvSpPr txBox="1"/>
          <p:nvPr/>
        </p:nvSpPr>
        <p:spPr>
          <a:xfrm>
            <a:off x="6425792" y="2741427"/>
            <a:ext cx="25487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100</a:t>
            </a:r>
          </a:p>
        </p:txBody>
      </p:sp>
      <p:sp>
        <p:nvSpPr>
          <p:cNvPr id="67" name="TextBox 66">
            <a:extLst>
              <a:ext uri="{FF2B5EF4-FFF2-40B4-BE49-F238E27FC236}">
                <a16:creationId xmlns:a16="http://schemas.microsoft.com/office/drawing/2014/main" id="{565C1020-1A87-935E-8DA9-A68B18498AE1}"/>
              </a:ext>
            </a:extLst>
          </p:cNvPr>
          <p:cNvSpPr txBox="1"/>
          <p:nvPr/>
        </p:nvSpPr>
        <p:spPr>
          <a:xfrm>
            <a:off x="6510752" y="296050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90</a:t>
            </a:r>
          </a:p>
        </p:txBody>
      </p:sp>
      <p:sp>
        <p:nvSpPr>
          <p:cNvPr id="68" name="TextBox 67">
            <a:extLst>
              <a:ext uri="{FF2B5EF4-FFF2-40B4-BE49-F238E27FC236}">
                <a16:creationId xmlns:a16="http://schemas.microsoft.com/office/drawing/2014/main" id="{E4D62817-E0A3-4BF5-8F8B-7CC2ECACA453}"/>
              </a:ext>
            </a:extLst>
          </p:cNvPr>
          <p:cNvSpPr txBox="1"/>
          <p:nvPr/>
        </p:nvSpPr>
        <p:spPr>
          <a:xfrm>
            <a:off x="6510752" y="3173227"/>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80</a:t>
            </a:r>
          </a:p>
        </p:txBody>
      </p:sp>
      <p:sp>
        <p:nvSpPr>
          <p:cNvPr id="69" name="TextBox 68">
            <a:extLst>
              <a:ext uri="{FF2B5EF4-FFF2-40B4-BE49-F238E27FC236}">
                <a16:creationId xmlns:a16="http://schemas.microsoft.com/office/drawing/2014/main" id="{66D3C1DB-DD3E-50F1-6DF6-936B2B90923F}"/>
              </a:ext>
            </a:extLst>
          </p:cNvPr>
          <p:cNvSpPr txBox="1"/>
          <p:nvPr/>
        </p:nvSpPr>
        <p:spPr>
          <a:xfrm>
            <a:off x="6510752" y="338595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70</a:t>
            </a:r>
          </a:p>
        </p:txBody>
      </p:sp>
      <p:sp>
        <p:nvSpPr>
          <p:cNvPr id="70" name="TextBox 69">
            <a:extLst>
              <a:ext uri="{FF2B5EF4-FFF2-40B4-BE49-F238E27FC236}">
                <a16:creationId xmlns:a16="http://schemas.microsoft.com/office/drawing/2014/main" id="{F160E8C8-F2D5-1AD3-51D1-F4FDD3C337B8}"/>
              </a:ext>
            </a:extLst>
          </p:cNvPr>
          <p:cNvSpPr txBox="1"/>
          <p:nvPr/>
        </p:nvSpPr>
        <p:spPr>
          <a:xfrm>
            <a:off x="6510752" y="3592327"/>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60</a:t>
            </a:r>
          </a:p>
        </p:txBody>
      </p:sp>
      <p:sp>
        <p:nvSpPr>
          <p:cNvPr id="71" name="TextBox 70">
            <a:extLst>
              <a:ext uri="{FF2B5EF4-FFF2-40B4-BE49-F238E27FC236}">
                <a16:creationId xmlns:a16="http://schemas.microsoft.com/office/drawing/2014/main" id="{2EA79C3C-088F-166B-88EC-B759B6629D68}"/>
              </a:ext>
            </a:extLst>
          </p:cNvPr>
          <p:cNvSpPr txBox="1"/>
          <p:nvPr/>
        </p:nvSpPr>
        <p:spPr>
          <a:xfrm>
            <a:off x="6510752" y="381140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50</a:t>
            </a:r>
          </a:p>
        </p:txBody>
      </p:sp>
      <p:sp>
        <p:nvSpPr>
          <p:cNvPr id="72" name="TextBox 71">
            <a:extLst>
              <a:ext uri="{FF2B5EF4-FFF2-40B4-BE49-F238E27FC236}">
                <a16:creationId xmlns:a16="http://schemas.microsoft.com/office/drawing/2014/main" id="{57836501-A995-68B5-B944-ECF1A6C55F81}"/>
              </a:ext>
            </a:extLst>
          </p:cNvPr>
          <p:cNvSpPr txBox="1"/>
          <p:nvPr/>
        </p:nvSpPr>
        <p:spPr>
          <a:xfrm>
            <a:off x="6510751" y="42400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30</a:t>
            </a:r>
          </a:p>
        </p:txBody>
      </p:sp>
      <p:sp>
        <p:nvSpPr>
          <p:cNvPr id="73" name="TextBox 72">
            <a:extLst>
              <a:ext uri="{FF2B5EF4-FFF2-40B4-BE49-F238E27FC236}">
                <a16:creationId xmlns:a16="http://schemas.microsoft.com/office/drawing/2014/main" id="{286070D1-59C5-A4A5-6E4D-E3D5C86DC52B}"/>
              </a:ext>
            </a:extLst>
          </p:cNvPr>
          <p:cNvSpPr txBox="1"/>
          <p:nvPr/>
        </p:nvSpPr>
        <p:spPr>
          <a:xfrm>
            <a:off x="6510751" y="44432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20</a:t>
            </a:r>
          </a:p>
        </p:txBody>
      </p:sp>
      <p:sp>
        <p:nvSpPr>
          <p:cNvPr id="74" name="TextBox 73">
            <a:extLst>
              <a:ext uri="{FF2B5EF4-FFF2-40B4-BE49-F238E27FC236}">
                <a16:creationId xmlns:a16="http://schemas.microsoft.com/office/drawing/2014/main" id="{4DA648F1-67D5-2851-BBE8-070A018A7536}"/>
              </a:ext>
            </a:extLst>
          </p:cNvPr>
          <p:cNvSpPr txBox="1"/>
          <p:nvPr/>
        </p:nvSpPr>
        <p:spPr>
          <a:xfrm>
            <a:off x="6510751" y="46591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D449022B-6D70-54BC-926A-5F3AB05C5351}"/>
              </a:ext>
            </a:extLst>
          </p:cNvPr>
          <p:cNvSpPr txBox="1"/>
          <p:nvPr/>
        </p:nvSpPr>
        <p:spPr>
          <a:xfrm>
            <a:off x="5729182"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38</a:t>
            </a:r>
          </a:p>
        </p:txBody>
      </p:sp>
      <p:sp>
        <p:nvSpPr>
          <p:cNvPr id="76" name="TextBox 75">
            <a:extLst>
              <a:ext uri="{FF2B5EF4-FFF2-40B4-BE49-F238E27FC236}">
                <a16:creationId xmlns:a16="http://schemas.microsoft.com/office/drawing/2014/main" id="{1A67A1F2-84C5-9D22-298C-E164C122855A}"/>
              </a:ext>
            </a:extLst>
          </p:cNvPr>
          <p:cNvSpPr txBox="1"/>
          <p:nvPr/>
        </p:nvSpPr>
        <p:spPr>
          <a:xfrm>
            <a:off x="421707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26</a:t>
            </a:r>
          </a:p>
        </p:txBody>
      </p:sp>
      <p:sp>
        <p:nvSpPr>
          <p:cNvPr id="77" name="TextBox 76">
            <a:extLst>
              <a:ext uri="{FF2B5EF4-FFF2-40B4-BE49-F238E27FC236}">
                <a16:creationId xmlns:a16="http://schemas.microsoft.com/office/drawing/2014/main" id="{201B9113-B59E-F5D0-D0B3-07DD65823D2A}"/>
              </a:ext>
            </a:extLst>
          </p:cNvPr>
          <p:cNvSpPr txBox="1"/>
          <p:nvPr/>
        </p:nvSpPr>
        <p:spPr>
          <a:xfrm>
            <a:off x="2086819" y="5267963"/>
            <a:ext cx="2423740" cy="215444"/>
          </a:xfrm>
          <a:prstGeom prst="rect">
            <a:avLst/>
          </a:prstGeom>
          <a:noFill/>
        </p:spPr>
        <p:txBody>
          <a:bodyPr wrap="none" lIns="0" tIns="0" rIns="0" bIns="0" rtlCol="0">
            <a:spAutoFit/>
          </a:bodyPr>
          <a:lstStyle/>
          <a:p>
            <a:pPr algn="ctr"/>
            <a:r>
              <a:rPr lang="en-GB" sz="1400" b="1" noProof="0">
                <a:effectLst/>
                <a:latin typeface="Arial" panose="020B0604020202020204" pitchFamily="34" charset="0"/>
                <a:cs typeface="Arial" panose="020B0604020202020204" pitchFamily="34" charset="0"/>
              </a:rPr>
              <a:t>Months since randomisation</a:t>
            </a:r>
          </a:p>
        </p:txBody>
      </p:sp>
      <p:sp>
        <p:nvSpPr>
          <p:cNvPr id="78" name="TextBox 77">
            <a:extLst>
              <a:ext uri="{FF2B5EF4-FFF2-40B4-BE49-F238E27FC236}">
                <a16:creationId xmlns:a16="http://schemas.microsoft.com/office/drawing/2014/main" id="{514DECAE-700D-CE69-C3FF-B3483FE1B8BB}"/>
              </a:ext>
            </a:extLst>
          </p:cNvPr>
          <p:cNvSpPr txBox="1"/>
          <p:nvPr/>
        </p:nvSpPr>
        <p:spPr>
          <a:xfrm>
            <a:off x="546802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36</a:t>
            </a:r>
          </a:p>
        </p:txBody>
      </p:sp>
      <p:sp>
        <p:nvSpPr>
          <p:cNvPr id="79" name="TextBox 78">
            <a:extLst>
              <a:ext uri="{FF2B5EF4-FFF2-40B4-BE49-F238E27FC236}">
                <a16:creationId xmlns:a16="http://schemas.microsoft.com/office/drawing/2014/main" id="{3923F468-D02B-81F8-3EF8-71FF7C542BB6}"/>
              </a:ext>
            </a:extLst>
          </p:cNvPr>
          <p:cNvSpPr txBox="1"/>
          <p:nvPr/>
        </p:nvSpPr>
        <p:spPr>
          <a:xfrm>
            <a:off x="522989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34</a:t>
            </a:r>
          </a:p>
        </p:txBody>
      </p:sp>
      <p:sp>
        <p:nvSpPr>
          <p:cNvPr id="80" name="TextBox 79">
            <a:extLst>
              <a:ext uri="{FF2B5EF4-FFF2-40B4-BE49-F238E27FC236}">
                <a16:creationId xmlns:a16="http://schemas.microsoft.com/office/drawing/2014/main" id="{7A60F73E-F87B-01BC-F6DE-CF4F2EE3FA80}"/>
              </a:ext>
            </a:extLst>
          </p:cNvPr>
          <p:cNvSpPr txBox="1"/>
          <p:nvPr/>
        </p:nvSpPr>
        <p:spPr>
          <a:xfrm>
            <a:off x="497589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32</a:t>
            </a:r>
          </a:p>
        </p:txBody>
      </p:sp>
      <p:sp>
        <p:nvSpPr>
          <p:cNvPr id="81" name="TextBox 80">
            <a:extLst>
              <a:ext uri="{FF2B5EF4-FFF2-40B4-BE49-F238E27FC236}">
                <a16:creationId xmlns:a16="http://schemas.microsoft.com/office/drawing/2014/main" id="{4C28D961-E90A-83BA-B9E8-FF2EA92276D7}"/>
              </a:ext>
            </a:extLst>
          </p:cNvPr>
          <p:cNvSpPr txBox="1"/>
          <p:nvPr/>
        </p:nvSpPr>
        <p:spPr>
          <a:xfrm>
            <a:off x="471872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30</a:t>
            </a:r>
          </a:p>
        </p:txBody>
      </p:sp>
      <p:sp>
        <p:nvSpPr>
          <p:cNvPr id="82" name="TextBox 81">
            <a:extLst>
              <a:ext uri="{FF2B5EF4-FFF2-40B4-BE49-F238E27FC236}">
                <a16:creationId xmlns:a16="http://schemas.microsoft.com/office/drawing/2014/main" id="{E7C8F70D-5DBE-A56C-1923-E8ABCD974567}"/>
              </a:ext>
            </a:extLst>
          </p:cNvPr>
          <p:cNvSpPr txBox="1"/>
          <p:nvPr/>
        </p:nvSpPr>
        <p:spPr>
          <a:xfrm>
            <a:off x="345824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20</a:t>
            </a:r>
          </a:p>
        </p:txBody>
      </p:sp>
      <p:sp>
        <p:nvSpPr>
          <p:cNvPr id="83" name="TextBox 82">
            <a:extLst>
              <a:ext uri="{FF2B5EF4-FFF2-40B4-BE49-F238E27FC236}">
                <a16:creationId xmlns:a16="http://schemas.microsoft.com/office/drawing/2014/main" id="{E9A447CE-1AF9-235A-5983-DAD3174E38AB}"/>
              </a:ext>
            </a:extLst>
          </p:cNvPr>
          <p:cNvSpPr txBox="1"/>
          <p:nvPr/>
        </p:nvSpPr>
        <p:spPr>
          <a:xfrm>
            <a:off x="370907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22</a:t>
            </a:r>
          </a:p>
        </p:txBody>
      </p:sp>
      <p:sp>
        <p:nvSpPr>
          <p:cNvPr id="84" name="TextBox 83">
            <a:extLst>
              <a:ext uri="{FF2B5EF4-FFF2-40B4-BE49-F238E27FC236}">
                <a16:creationId xmlns:a16="http://schemas.microsoft.com/office/drawing/2014/main" id="{85C1FD52-3E36-2A0F-8FA0-B71A905709B5}"/>
              </a:ext>
            </a:extLst>
          </p:cNvPr>
          <p:cNvSpPr txBox="1"/>
          <p:nvPr/>
        </p:nvSpPr>
        <p:spPr>
          <a:xfrm>
            <a:off x="395989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24</a:t>
            </a:r>
          </a:p>
        </p:txBody>
      </p:sp>
      <p:sp>
        <p:nvSpPr>
          <p:cNvPr id="85" name="TextBox 84">
            <a:extLst>
              <a:ext uri="{FF2B5EF4-FFF2-40B4-BE49-F238E27FC236}">
                <a16:creationId xmlns:a16="http://schemas.microsoft.com/office/drawing/2014/main" id="{F0574420-4AD1-00AB-33FC-18A73403407D}"/>
              </a:ext>
            </a:extLst>
          </p:cNvPr>
          <p:cNvSpPr txBox="1"/>
          <p:nvPr/>
        </p:nvSpPr>
        <p:spPr>
          <a:xfrm>
            <a:off x="446472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28</a:t>
            </a:r>
          </a:p>
        </p:txBody>
      </p:sp>
      <p:sp>
        <p:nvSpPr>
          <p:cNvPr id="86" name="TextBox 85">
            <a:extLst>
              <a:ext uri="{FF2B5EF4-FFF2-40B4-BE49-F238E27FC236}">
                <a16:creationId xmlns:a16="http://schemas.microsoft.com/office/drawing/2014/main" id="{EBADBB1D-CE55-FE3C-A33F-F2C0B4FD6C9B}"/>
              </a:ext>
            </a:extLst>
          </p:cNvPr>
          <p:cNvSpPr txBox="1"/>
          <p:nvPr/>
        </p:nvSpPr>
        <p:spPr>
          <a:xfrm>
            <a:off x="321059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18</a:t>
            </a:r>
          </a:p>
        </p:txBody>
      </p:sp>
      <p:sp>
        <p:nvSpPr>
          <p:cNvPr id="87" name="TextBox 86">
            <a:extLst>
              <a:ext uri="{FF2B5EF4-FFF2-40B4-BE49-F238E27FC236}">
                <a16:creationId xmlns:a16="http://schemas.microsoft.com/office/drawing/2014/main" id="{C8FDCF83-1351-0B6F-6946-C2FC7F6705CA}"/>
              </a:ext>
            </a:extLst>
          </p:cNvPr>
          <p:cNvSpPr txBox="1"/>
          <p:nvPr/>
        </p:nvSpPr>
        <p:spPr>
          <a:xfrm>
            <a:off x="295659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16</a:t>
            </a:r>
          </a:p>
        </p:txBody>
      </p:sp>
      <p:sp>
        <p:nvSpPr>
          <p:cNvPr id="88" name="TextBox 87">
            <a:extLst>
              <a:ext uri="{FF2B5EF4-FFF2-40B4-BE49-F238E27FC236}">
                <a16:creationId xmlns:a16="http://schemas.microsoft.com/office/drawing/2014/main" id="{A00D18AC-DEE9-A476-92F2-35218B5BDE88}"/>
              </a:ext>
            </a:extLst>
          </p:cNvPr>
          <p:cNvSpPr txBox="1"/>
          <p:nvPr/>
        </p:nvSpPr>
        <p:spPr>
          <a:xfrm>
            <a:off x="2696245"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14</a:t>
            </a:r>
          </a:p>
        </p:txBody>
      </p:sp>
      <p:sp>
        <p:nvSpPr>
          <p:cNvPr id="89" name="TextBox 88">
            <a:extLst>
              <a:ext uri="{FF2B5EF4-FFF2-40B4-BE49-F238E27FC236}">
                <a16:creationId xmlns:a16="http://schemas.microsoft.com/office/drawing/2014/main" id="{FEAC22EF-9220-9503-526C-9575FDCA96A8}"/>
              </a:ext>
            </a:extLst>
          </p:cNvPr>
          <p:cNvSpPr txBox="1"/>
          <p:nvPr/>
        </p:nvSpPr>
        <p:spPr>
          <a:xfrm>
            <a:off x="245177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12</a:t>
            </a:r>
          </a:p>
        </p:txBody>
      </p:sp>
      <p:sp>
        <p:nvSpPr>
          <p:cNvPr id="90" name="TextBox 89">
            <a:extLst>
              <a:ext uri="{FF2B5EF4-FFF2-40B4-BE49-F238E27FC236}">
                <a16:creationId xmlns:a16="http://schemas.microsoft.com/office/drawing/2014/main" id="{716DC5A5-3706-D6C1-5FDA-EAF3EE08F3C4}"/>
              </a:ext>
            </a:extLst>
          </p:cNvPr>
          <p:cNvSpPr txBox="1"/>
          <p:nvPr/>
        </p:nvSpPr>
        <p:spPr>
          <a:xfrm>
            <a:off x="2197770" y="5046477"/>
            <a:ext cx="16991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10</a:t>
            </a:r>
          </a:p>
        </p:txBody>
      </p:sp>
      <p:sp>
        <p:nvSpPr>
          <p:cNvPr id="91" name="TextBox 90">
            <a:extLst>
              <a:ext uri="{FF2B5EF4-FFF2-40B4-BE49-F238E27FC236}">
                <a16:creationId xmlns:a16="http://schemas.microsoft.com/office/drawing/2014/main" id="{CC0244AB-2821-0F91-5686-6240C9C8FD2A}"/>
              </a:ext>
            </a:extLst>
          </p:cNvPr>
          <p:cNvSpPr txBox="1"/>
          <p:nvPr/>
        </p:nvSpPr>
        <p:spPr>
          <a:xfrm>
            <a:off x="1987435"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8</a:t>
            </a:r>
          </a:p>
        </p:txBody>
      </p:sp>
      <p:sp>
        <p:nvSpPr>
          <p:cNvPr id="92" name="TextBox 91">
            <a:extLst>
              <a:ext uri="{FF2B5EF4-FFF2-40B4-BE49-F238E27FC236}">
                <a16:creationId xmlns:a16="http://schemas.microsoft.com/office/drawing/2014/main" id="{A3DF6EA6-D8A4-BCB4-3AD7-36ACB1BB2A9D}"/>
              </a:ext>
            </a:extLst>
          </p:cNvPr>
          <p:cNvSpPr txBox="1"/>
          <p:nvPr/>
        </p:nvSpPr>
        <p:spPr>
          <a:xfrm>
            <a:off x="1736954"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6</a:t>
            </a:r>
          </a:p>
        </p:txBody>
      </p:sp>
      <p:sp>
        <p:nvSpPr>
          <p:cNvPr id="93" name="TextBox 92">
            <a:extLst>
              <a:ext uri="{FF2B5EF4-FFF2-40B4-BE49-F238E27FC236}">
                <a16:creationId xmlns:a16="http://schemas.microsoft.com/office/drawing/2014/main" id="{66BD38C3-2DBE-9EEC-BBD1-1BB9FE66389B}"/>
              </a:ext>
            </a:extLst>
          </p:cNvPr>
          <p:cNvSpPr txBox="1"/>
          <p:nvPr/>
        </p:nvSpPr>
        <p:spPr>
          <a:xfrm>
            <a:off x="1486474"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4</a:t>
            </a:r>
          </a:p>
        </p:txBody>
      </p:sp>
      <p:sp>
        <p:nvSpPr>
          <p:cNvPr id="94" name="TextBox 93">
            <a:extLst>
              <a:ext uri="{FF2B5EF4-FFF2-40B4-BE49-F238E27FC236}">
                <a16:creationId xmlns:a16="http://schemas.microsoft.com/office/drawing/2014/main" id="{A3F8FAEF-59D4-018F-0459-EBA5E749043D}"/>
              </a:ext>
            </a:extLst>
          </p:cNvPr>
          <p:cNvSpPr txBox="1"/>
          <p:nvPr/>
        </p:nvSpPr>
        <p:spPr>
          <a:xfrm>
            <a:off x="1235994"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a:t>
            </a:r>
          </a:p>
        </p:txBody>
      </p:sp>
      <p:sp>
        <p:nvSpPr>
          <p:cNvPr id="95" name="TextBox 94">
            <a:extLst>
              <a:ext uri="{FF2B5EF4-FFF2-40B4-BE49-F238E27FC236}">
                <a16:creationId xmlns:a16="http://schemas.microsoft.com/office/drawing/2014/main" id="{B5C5D157-B044-AF02-642B-F19790709335}"/>
              </a:ext>
            </a:extLst>
          </p:cNvPr>
          <p:cNvSpPr txBox="1"/>
          <p:nvPr/>
        </p:nvSpPr>
        <p:spPr>
          <a:xfrm>
            <a:off x="985514" y="5046477"/>
            <a:ext cx="84960"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0</a:t>
            </a:r>
          </a:p>
        </p:txBody>
      </p:sp>
      <p:pic>
        <p:nvPicPr>
          <p:cNvPr id="96" name="Picture 95">
            <a:extLst>
              <a:ext uri="{FF2B5EF4-FFF2-40B4-BE49-F238E27FC236}">
                <a16:creationId xmlns:a16="http://schemas.microsoft.com/office/drawing/2014/main" id="{8559AB97-0D25-905B-6317-B0321A43DD14}"/>
              </a:ext>
            </a:extLst>
          </p:cNvPr>
          <p:cNvPicPr>
            <a:picLocks noChangeAspect="1"/>
          </p:cNvPicPr>
          <p:nvPr/>
        </p:nvPicPr>
        <p:blipFill>
          <a:blip r:embed="rId3"/>
          <a:srcRect/>
          <a:stretch/>
        </p:blipFill>
        <p:spPr>
          <a:xfrm>
            <a:off x="972884" y="2811394"/>
            <a:ext cx="4838700" cy="2222500"/>
          </a:xfrm>
          <a:prstGeom prst="rect">
            <a:avLst/>
          </a:prstGeom>
        </p:spPr>
      </p:pic>
      <p:sp>
        <p:nvSpPr>
          <p:cNvPr id="97" name="TextBox 96">
            <a:extLst>
              <a:ext uri="{FF2B5EF4-FFF2-40B4-BE49-F238E27FC236}">
                <a16:creationId xmlns:a16="http://schemas.microsoft.com/office/drawing/2014/main" id="{F7F4FEBF-EE1C-17A8-9A99-8CD205C71506}"/>
              </a:ext>
            </a:extLst>
          </p:cNvPr>
          <p:cNvSpPr txBox="1"/>
          <p:nvPr/>
        </p:nvSpPr>
        <p:spPr>
          <a:xfrm>
            <a:off x="4157703" y="4029518"/>
            <a:ext cx="1681551" cy="184666"/>
          </a:xfrm>
          <a:prstGeom prst="rect">
            <a:avLst/>
          </a:prstGeom>
          <a:noFill/>
        </p:spPr>
        <p:txBody>
          <a:bodyPr wrap="none" lIns="0" tIns="0" rIns="0" bIns="0" rtlCol="0">
            <a:spAutoFit/>
          </a:bodyPr>
          <a:lstStyle/>
          <a:p>
            <a:r>
              <a:rPr lang="en-GB" sz="1200" noProof="0">
                <a:effectLst/>
                <a:latin typeface="Arial" panose="020B0604020202020204" pitchFamily="34" charset="0"/>
                <a:cs typeface="Arial" panose="020B0604020202020204" pitchFamily="34" charset="0"/>
              </a:rPr>
              <a:t>28.4 (95% CI, 21.2-36.0)</a:t>
            </a:r>
          </a:p>
        </p:txBody>
      </p:sp>
      <p:sp>
        <p:nvSpPr>
          <p:cNvPr id="98" name="TextBox 97">
            <a:extLst>
              <a:ext uri="{FF2B5EF4-FFF2-40B4-BE49-F238E27FC236}">
                <a16:creationId xmlns:a16="http://schemas.microsoft.com/office/drawing/2014/main" id="{0D789E0D-9BFE-CC7B-2D4F-E40E3C84AEFA}"/>
              </a:ext>
            </a:extLst>
          </p:cNvPr>
          <p:cNvSpPr txBox="1"/>
          <p:nvPr/>
        </p:nvSpPr>
        <p:spPr>
          <a:xfrm>
            <a:off x="2700552" y="4562202"/>
            <a:ext cx="987450" cy="184666"/>
          </a:xfrm>
          <a:prstGeom prst="rect">
            <a:avLst/>
          </a:prstGeom>
          <a:noFill/>
        </p:spPr>
        <p:txBody>
          <a:bodyPr wrap="none" lIns="0" tIns="0" rIns="0" bIns="0" rtlCol="0">
            <a:spAutoFit/>
          </a:bodyPr>
          <a:lstStyle/>
          <a:p>
            <a:r>
              <a:rPr lang="en-GB" sz="1200" noProof="0">
                <a:solidFill>
                  <a:schemeClr val="tx2"/>
                </a:solidFill>
                <a:effectLst/>
                <a:latin typeface="Arial" panose="020B0604020202020204" pitchFamily="34" charset="0"/>
                <a:cs typeface="Arial" panose="020B0604020202020204" pitchFamily="34" charset="0"/>
              </a:rPr>
              <a:t>Placebo group</a:t>
            </a:r>
          </a:p>
        </p:txBody>
      </p:sp>
      <p:sp>
        <p:nvSpPr>
          <p:cNvPr id="99" name="TextBox 98">
            <a:extLst>
              <a:ext uri="{FF2B5EF4-FFF2-40B4-BE49-F238E27FC236}">
                <a16:creationId xmlns:a16="http://schemas.microsoft.com/office/drawing/2014/main" id="{50F80068-5A01-C9C4-93CD-E031E6FB1D3C}"/>
              </a:ext>
            </a:extLst>
          </p:cNvPr>
          <p:cNvSpPr txBox="1"/>
          <p:nvPr/>
        </p:nvSpPr>
        <p:spPr>
          <a:xfrm>
            <a:off x="2700552" y="3790047"/>
            <a:ext cx="1251946" cy="184666"/>
          </a:xfrm>
          <a:prstGeom prst="rect">
            <a:avLst/>
          </a:prstGeom>
          <a:noFill/>
        </p:spPr>
        <p:txBody>
          <a:bodyPr wrap="none" lIns="0" tIns="0" rIns="0" bIns="0" rtlCol="0">
            <a:spAutoFit/>
          </a:bodyPr>
          <a:lstStyle/>
          <a:p>
            <a:r>
              <a:rPr lang="en-GB" sz="1200" noProof="0">
                <a:solidFill>
                  <a:schemeClr val="accent1"/>
                </a:solidFill>
                <a:effectLst/>
                <a:latin typeface="Arial" panose="020B0604020202020204" pitchFamily="34" charset="0"/>
                <a:cs typeface="Arial" panose="020B0604020202020204" pitchFamily="34" charset="0"/>
              </a:rPr>
              <a:t>Dostarlimab group</a:t>
            </a:r>
          </a:p>
        </p:txBody>
      </p:sp>
      <p:sp>
        <p:nvSpPr>
          <p:cNvPr id="100" name="TextBox 99">
            <a:extLst>
              <a:ext uri="{FF2B5EF4-FFF2-40B4-BE49-F238E27FC236}">
                <a16:creationId xmlns:a16="http://schemas.microsoft.com/office/drawing/2014/main" id="{CE3B3343-F03A-5D9F-5C53-527921715640}"/>
              </a:ext>
            </a:extLst>
          </p:cNvPr>
          <p:cNvSpPr txBox="1"/>
          <p:nvPr/>
        </p:nvSpPr>
        <p:spPr>
          <a:xfrm>
            <a:off x="4157703" y="4680836"/>
            <a:ext cx="814325" cy="276999"/>
          </a:xfrm>
          <a:prstGeom prst="rect">
            <a:avLst/>
          </a:prstGeom>
          <a:noFill/>
        </p:spPr>
        <p:txBody>
          <a:bodyPr wrap="none" lIns="0" tIns="0" rIns="0" bIns="0" rtlCol="0">
            <a:spAutoFit/>
          </a:bodyPr>
          <a:lstStyle/>
          <a:p>
            <a:pPr>
              <a:lnSpc>
                <a:spcPct val="90000"/>
              </a:lnSpc>
            </a:pPr>
            <a:r>
              <a:rPr lang="en-GB" sz="1000" noProof="0">
                <a:effectLst/>
                <a:latin typeface="Arial" panose="020B0604020202020204" pitchFamily="34" charset="0"/>
                <a:cs typeface="Arial" panose="020B0604020202020204" pitchFamily="34" charset="0"/>
              </a:rPr>
              <a:t>18.8 (95% CI, </a:t>
            </a:r>
            <a:br>
              <a:rPr lang="en-GB" sz="1000" noProof="0">
                <a:effectLst/>
                <a:latin typeface="Arial" panose="020B0604020202020204" pitchFamily="34" charset="0"/>
                <a:cs typeface="Arial" panose="020B0604020202020204" pitchFamily="34" charset="0"/>
              </a:rPr>
            </a:br>
            <a:r>
              <a:rPr lang="en-GB" sz="1000" noProof="0">
                <a:effectLst/>
                <a:latin typeface="Arial" panose="020B0604020202020204" pitchFamily="34" charset="0"/>
                <a:cs typeface="Arial" panose="020B0604020202020204" pitchFamily="34" charset="0"/>
              </a:rPr>
              <a:t>12.8-25.7)</a:t>
            </a:r>
          </a:p>
        </p:txBody>
      </p:sp>
      <p:sp>
        <p:nvSpPr>
          <p:cNvPr id="101" name="TextBox 100">
            <a:extLst>
              <a:ext uri="{FF2B5EF4-FFF2-40B4-BE49-F238E27FC236}">
                <a16:creationId xmlns:a16="http://schemas.microsoft.com/office/drawing/2014/main" id="{F14E9884-7A52-5855-FC36-863E453072C3}"/>
              </a:ext>
            </a:extLst>
          </p:cNvPr>
          <p:cNvSpPr txBox="1"/>
          <p:nvPr/>
        </p:nvSpPr>
        <p:spPr>
          <a:xfrm rot="16200000">
            <a:off x="-730348" y="3775873"/>
            <a:ext cx="2487861" cy="215444"/>
          </a:xfrm>
          <a:prstGeom prst="rect">
            <a:avLst/>
          </a:prstGeom>
          <a:noFill/>
        </p:spPr>
        <p:txBody>
          <a:bodyPr wrap="none" lIns="0" tIns="0" rIns="0" bIns="0" rtlCol="0">
            <a:spAutoFit/>
          </a:bodyPr>
          <a:lstStyle/>
          <a:p>
            <a:pPr algn="ctr"/>
            <a:r>
              <a:rPr lang="en-GB" sz="1400" b="1" noProof="0">
                <a:effectLst/>
                <a:latin typeface="Arial" panose="020B0604020202020204" pitchFamily="34" charset="0"/>
                <a:cs typeface="Arial" panose="020B0604020202020204" pitchFamily="34" charset="0"/>
              </a:rPr>
              <a:t>Progression-free survival (%)</a:t>
            </a:r>
          </a:p>
        </p:txBody>
      </p:sp>
      <p:sp>
        <p:nvSpPr>
          <p:cNvPr id="102" name="TextBox 101">
            <a:extLst>
              <a:ext uri="{FF2B5EF4-FFF2-40B4-BE49-F238E27FC236}">
                <a16:creationId xmlns:a16="http://schemas.microsoft.com/office/drawing/2014/main" id="{4C53D867-A1BA-BDD4-7CA3-0EAA6D1D9E2E}"/>
              </a:ext>
            </a:extLst>
          </p:cNvPr>
          <p:cNvSpPr txBox="1"/>
          <p:nvPr/>
        </p:nvSpPr>
        <p:spPr>
          <a:xfrm>
            <a:off x="756320" y="401777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40</a:t>
            </a:r>
          </a:p>
        </p:txBody>
      </p:sp>
      <p:sp>
        <p:nvSpPr>
          <p:cNvPr id="103" name="TextBox 102">
            <a:extLst>
              <a:ext uri="{FF2B5EF4-FFF2-40B4-BE49-F238E27FC236}">
                <a16:creationId xmlns:a16="http://schemas.microsoft.com/office/drawing/2014/main" id="{8DC374D5-564E-D76F-3F05-C466115ADE82}"/>
              </a:ext>
            </a:extLst>
          </p:cNvPr>
          <p:cNvSpPr txBox="1"/>
          <p:nvPr/>
        </p:nvSpPr>
        <p:spPr>
          <a:xfrm>
            <a:off x="841279" y="4865502"/>
            <a:ext cx="8496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a:t>
            </a:r>
          </a:p>
        </p:txBody>
      </p:sp>
      <p:sp>
        <p:nvSpPr>
          <p:cNvPr id="104" name="TextBox 103">
            <a:extLst>
              <a:ext uri="{FF2B5EF4-FFF2-40B4-BE49-F238E27FC236}">
                <a16:creationId xmlns:a16="http://schemas.microsoft.com/office/drawing/2014/main" id="{723B5C52-E277-639B-A97B-AE35956BA3F6}"/>
              </a:ext>
            </a:extLst>
          </p:cNvPr>
          <p:cNvSpPr txBox="1"/>
          <p:nvPr/>
        </p:nvSpPr>
        <p:spPr>
          <a:xfrm>
            <a:off x="671361" y="2741427"/>
            <a:ext cx="25487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6766BC33-205A-BF3E-F0B7-82BBE2EA7DFC}"/>
              </a:ext>
            </a:extLst>
          </p:cNvPr>
          <p:cNvSpPr txBox="1"/>
          <p:nvPr/>
        </p:nvSpPr>
        <p:spPr>
          <a:xfrm>
            <a:off x="756321" y="296050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90</a:t>
            </a:r>
          </a:p>
        </p:txBody>
      </p:sp>
      <p:sp>
        <p:nvSpPr>
          <p:cNvPr id="106" name="TextBox 105">
            <a:extLst>
              <a:ext uri="{FF2B5EF4-FFF2-40B4-BE49-F238E27FC236}">
                <a16:creationId xmlns:a16="http://schemas.microsoft.com/office/drawing/2014/main" id="{34B62142-BCC2-7386-9171-EF28138E5C50}"/>
              </a:ext>
            </a:extLst>
          </p:cNvPr>
          <p:cNvSpPr txBox="1"/>
          <p:nvPr/>
        </p:nvSpPr>
        <p:spPr>
          <a:xfrm>
            <a:off x="756321" y="3173227"/>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80</a:t>
            </a:r>
          </a:p>
        </p:txBody>
      </p:sp>
      <p:sp>
        <p:nvSpPr>
          <p:cNvPr id="107" name="TextBox 106">
            <a:extLst>
              <a:ext uri="{FF2B5EF4-FFF2-40B4-BE49-F238E27FC236}">
                <a16:creationId xmlns:a16="http://schemas.microsoft.com/office/drawing/2014/main" id="{A0B8552D-0FEA-E9C6-5C96-BAE60100C3EB}"/>
              </a:ext>
            </a:extLst>
          </p:cNvPr>
          <p:cNvSpPr txBox="1"/>
          <p:nvPr/>
        </p:nvSpPr>
        <p:spPr>
          <a:xfrm>
            <a:off x="756321" y="338595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70</a:t>
            </a:r>
          </a:p>
        </p:txBody>
      </p:sp>
      <p:sp>
        <p:nvSpPr>
          <p:cNvPr id="108" name="TextBox 107">
            <a:extLst>
              <a:ext uri="{FF2B5EF4-FFF2-40B4-BE49-F238E27FC236}">
                <a16:creationId xmlns:a16="http://schemas.microsoft.com/office/drawing/2014/main" id="{F934A741-428E-B543-5A7C-63FFB6570A40}"/>
              </a:ext>
            </a:extLst>
          </p:cNvPr>
          <p:cNvSpPr txBox="1"/>
          <p:nvPr/>
        </p:nvSpPr>
        <p:spPr>
          <a:xfrm>
            <a:off x="756321" y="3592327"/>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60</a:t>
            </a:r>
          </a:p>
        </p:txBody>
      </p:sp>
      <p:sp>
        <p:nvSpPr>
          <p:cNvPr id="109" name="TextBox 108">
            <a:extLst>
              <a:ext uri="{FF2B5EF4-FFF2-40B4-BE49-F238E27FC236}">
                <a16:creationId xmlns:a16="http://schemas.microsoft.com/office/drawing/2014/main" id="{094FB8C8-B499-349A-1D03-A2465601C137}"/>
              </a:ext>
            </a:extLst>
          </p:cNvPr>
          <p:cNvSpPr txBox="1"/>
          <p:nvPr/>
        </p:nvSpPr>
        <p:spPr>
          <a:xfrm>
            <a:off x="756321" y="3811402"/>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50</a:t>
            </a:r>
          </a:p>
        </p:txBody>
      </p:sp>
      <p:sp>
        <p:nvSpPr>
          <p:cNvPr id="110" name="TextBox 109">
            <a:extLst>
              <a:ext uri="{FF2B5EF4-FFF2-40B4-BE49-F238E27FC236}">
                <a16:creationId xmlns:a16="http://schemas.microsoft.com/office/drawing/2014/main" id="{C346E023-2124-5BBE-872A-8DE01B33F992}"/>
              </a:ext>
            </a:extLst>
          </p:cNvPr>
          <p:cNvSpPr txBox="1"/>
          <p:nvPr/>
        </p:nvSpPr>
        <p:spPr>
          <a:xfrm>
            <a:off x="756320" y="42400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30</a:t>
            </a:r>
          </a:p>
        </p:txBody>
      </p:sp>
      <p:sp>
        <p:nvSpPr>
          <p:cNvPr id="111" name="TextBox 110">
            <a:extLst>
              <a:ext uri="{FF2B5EF4-FFF2-40B4-BE49-F238E27FC236}">
                <a16:creationId xmlns:a16="http://schemas.microsoft.com/office/drawing/2014/main" id="{D6B62E61-8877-5DAC-DA2F-6D7BEFDD66DF}"/>
              </a:ext>
            </a:extLst>
          </p:cNvPr>
          <p:cNvSpPr txBox="1"/>
          <p:nvPr/>
        </p:nvSpPr>
        <p:spPr>
          <a:xfrm>
            <a:off x="756320" y="44432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20</a:t>
            </a:r>
          </a:p>
        </p:txBody>
      </p:sp>
      <p:sp>
        <p:nvSpPr>
          <p:cNvPr id="112" name="TextBox 111">
            <a:extLst>
              <a:ext uri="{FF2B5EF4-FFF2-40B4-BE49-F238E27FC236}">
                <a16:creationId xmlns:a16="http://schemas.microsoft.com/office/drawing/2014/main" id="{91D59907-2F79-2602-9CDB-496AB3A79337}"/>
              </a:ext>
            </a:extLst>
          </p:cNvPr>
          <p:cNvSpPr txBox="1"/>
          <p:nvPr/>
        </p:nvSpPr>
        <p:spPr>
          <a:xfrm>
            <a:off x="756320" y="4659127"/>
            <a:ext cx="169919"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a:t>
            </a:r>
          </a:p>
        </p:txBody>
      </p:sp>
      <p:sp>
        <p:nvSpPr>
          <p:cNvPr id="8" name="TextBox 7">
            <a:extLst>
              <a:ext uri="{FF2B5EF4-FFF2-40B4-BE49-F238E27FC236}">
                <a16:creationId xmlns:a16="http://schemas.microsoft.com/office/drawing/2014/main" id="{656E6A72-E085-4A11-22DA-DB19D2589848}"/>
              </a:ext>
            </a:extLst>
          </p:cNvPr>
          <p:cNvSpPr txBox="1"/>
          <p:nvPr/>
        </p:nvSpPr>
        <p:spPr>
          <a:xfrm>
            <a:off x="4510559" y="2774016"/>
            <a:ext cx="1508125" cy="246221"/>
          </a:xfrm>
          <a:prstGeom prst="rect">
            <a:avLst/>
          </a:prstGeom>
          <a:noFill/>
        </p:spPr>
        <p:txBody>
          <a:bodyPr wrap="square">
            <a:spAutoFit/>
          </a:bodyPr>
          <a:lstStyle/>
          <a:p>
            <a:r>
              <a:rPr lang="en-GB" sz="1000" b="0" i="0" noProof="0">
                <a:solidFill>
                  <a:srgbClr val="505050"/>
                </a:solidFill>
                <a:effectLst/>
                <a:latin typeface="Arial" panose="020B0604020202020204" pitchFamily="34" charset="0"/>
                <a:cs typeface="Arial" panose="020B0604020202020204" pitchFamily="34" charset="0"/>
              </a:rPr>
              <a:t>(95% CI, 0.59 to 0.98)</a:t>
            </a:r>
            <a:endParaRPr lang="en-GB" sz="1000" noProof="0">
              <a:solidFill>
                <a:srgbClr val="50505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8F24D28-B490-BCB3-CE28-748B52835805}"/>
              </a:ext>
            </a:extLst>
          </p:cNvPr>
          <p:cNvSpPr txBox="1"/>
          <p:nvPr/>
        </p:nvSpPr>
        <p:spPr>
          <a:xfrm>
            <a:off x="10197758" y="2758715"/>
            <a:ext cx="1743053" cy="261610"/>
          </a:xfrm>
          <a:prstGeom prst="rect">
            <a:avLst/>
          </a:prstGeom>
          <a:noFill/>
        </p:spPr>
        <p:txBody>
          <a:bodyPr wrap="square">
            <a:spAutoFit/>
          </a:bodyPr>
          <a:lstStyle/>
          <a:p>
            <a:r>
              <a:rPr lang="en-GB" sz="1050" b="0" i="0" noProof="0">
                <a:solidFill>
                  <a:srgbClr val="505050"/>
                </a:solidFill>
                <a:effectLst/>
                <a:latin typeface="Arial" panose="020B0604020202020204" pitchFamily="34" charset="0"/>
                <a:cs typeface="Arial" panose="020B0604020202020204" pitchFamily="34" charset="0"/>
              </a:rPr>
              <a:t>(95% </a:t>
            </a:r>
            <a:r>
              <a:rPr lang="en-GB" sz="1050" noProof="0">
                <a:solidFill>
                  <a:srgbClr val="505050"/>
                </a:solidFill>
                <a:latin typeface="Arial" panose="020B0604020202020204" pitchFamily="34" charset="0"/>
                <a:cs typeface="Arial" panose="020B0604020202020204" pitchFamily="34" charset="0"/>
              </a:rPr>
              <a:t>CI, 0.52 to </a:t>
            </a:r>
            <a:r>
              <a:rPr lang="en-GB" sz="1050" b="1" noProof="0">
                <a:solidFill>
                  <a:srgbClr val="505050"/>
                </a:solidFill>
                <a:latin typeface="Arial" panose="020B0604020202020204" pitchFamily="34" charset="0"/>
                <a:cs typeface="Arial" panose="020B0604020202020204" pitchFamily="34" charset="0"/>
              </a:rPr>
              <a:t>1.02</a:t>
            </a:r>
            <a:r>
              <a:rPr lang="en-GB" sz="1050" b="0" i="0" noProof="0">
                <a:solidFill>
                  <a:srgbClr val="505050"/>
                </a:solidFill>
                <a:effectLst/>
                <a:latin typeface="Arial" panose="020B0604020202020204" pitchFamily="34" charset="0"/>
                <a:cs typeface="Arial" panose="020B0604020202020204" pitchFamily="34" charset="0"/>
              </a:rPr>
              <a:t>)</a:t>
            </a:r>
            <a:endParaRPr lang="en-GB" sz="1050" noProof="0">
              <a:solidFill>
                <a:srgbClr val="505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0870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11AA08-04F8-C2BE-5DAD-070889B24A42}"/>
              </a:ext>
            </a:extLst>
          </p:cNvPr>
          <p:cNvSpPr>
            <a:spLocks noGrp="1"/>
          </p:cNvSpPr>
          <p:nvPr>
            <p:ph sz="quarter" idx="12"/>
          </p:nvPr>
        </p:nvSpPr>
        <p:spPr>
          <a:xfrm>
            <a:off x="620713" y="6028596"/>
            <a:ext cx="10963275" cy="424740"/>
          </a:xfrm>
        </p:spPr>
        <p:txBody>
          <a:bodyPr/>
          <a:lstStyle/>
          <a:p>
            <a:r>
              <a:rPr lang="en-GB" sz="1800" noProof="0"/>
              <a:t>Frequency of grade ≥3 AEs increased with the addition of pembrolizumab to combination chemotherapy</a:t>
            </a:r>
          </a:p>
        </p:txBody>
      </p:sp>
      <p:sp>
        <p:nvSpPr>
          <p:cNvPr id="3" name="Title 2">
            <a:extLst>
              <a:ext uri="{FF2B5EF4-FFF2-40B4-BE49-F238E27FC236}">
                <a16:creationId xmlns:a16="http://schemas.microsoft.com/office/drawing/2014/main" id="{71A0BC12-6A73-9090-33EE-7F5F97517889}"/>
              </a:ext>
            </a:extLst>
          </p:cNvPr>
          <p:cNvSpPr>
            <a:spLocks noGrp="1"/>
          </p:cNvSpPr>
          <p:nvPr>
            <p:ph type="title"/>
          </p:nvPr>
        </p:nvSpPr>
        <p:spPr>
          <a:xfrm>
            <a:off x="619201" y="259200"/>
            <a:ext cx="10963199" cy="864000"/>
          </a:xfrm>
        </p:spPr>
        <p:txBody>
          <a:bodyPr>
            <a:normAutofit/>
          </a:bodyPr>
          <a:lstStyle/>
          <a:p>
            <a:r>
              <a:rPr lang="en-GB" noProof="0"/>
              <a:t>NRG-GY018 TRIAL: SUBGROUP ANALYSIS OF PFS IN </a:t>
            </a:r>
            <a:r>
              <a:rPr lang="en-GB" cap="none" noProof="0"/>
              <a:t>p</a:t>
            </a:r>
            <a:r>
              <a:rPr lang="en-GB" noProof="0"/>
              <a:t>MMR POPULATION FAVORS PEMBROLIZUMAB + C</a:t>
            </a:r>
            <a:r>
              <a:rPr lang="en-GB" cap="none" noProof="0"/>
              <a:t>h</a:t>
            </a:r>
            <a:r>
              <a:rPr lang="en-GB" noProof="0"/>
              <a:t>T vs C</a:t>
            </a:r>
            <a:r>
              <a:rPr lang="en-GB" cap="none" noProof="0"/>
              <a:t>h</a:t>
            </a:r>
            <a:r>
              <a:rPr lang="en-GB" noProof="0"/>
              <a:t>T ALONE</a:t>
            </a:r>
          </a:p>
        </p:txBody>
      </p:sp>
      <p:sp>
        <p:nvSpPr>
          <p:cNvPr id="4" name="Slide Number Placeholder 3">
            <a:extLst>
              <a:ext uri="{FF2B5EF4-FFF2-40B4-BE49-F238E27FC236}">
                <a16:creationId xmlns:a16="http://schemas.microsoft.com/office/drawing/2014/main" id="{C777163F-84CC-E809-A580-28FA90259DF3}"/>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19</a:t>
            </a:fld>
            <a:endParaRPr lang="en-GB" noProof="0"/>
          </a:p>
        </p:txBody>
      </p:sp>
      <p:sp>
        <p:nvSpPr>
          <p:cNvPr id="21" name="Content Placeholder 20">
            <a:extLst>
              <a:ext uri="{FF2B5EF4-FFF2-40B4-BE49-F238E27FC236}">
                <a16:creationId xmlns:a16="http://schemas.microsoft.com/office/drawing/2014/main" id="{66A1DD8C-DFC6-6155-AEA7-73EE6B2365E6}"/>
              </a:ext>
            </a:extLst>
          </p:cNvPr>
          <p:cNvSpPr>
            <a:spLocks noGrp="1"/>
          </p:cNvSpPr>
          <p:nvPr>
            <p:ph sz="quarter" idx="15"/>
          </p:nvPr>
        </p:nvSpPr>
        <p:spPr>
          <a:xfrm>
            <a:off x="620183" y="6356352"/>
            <a:ext cx="10588385" cy="350880"/>
          </a:xfrm>
        </p:spPr>
        <p:txBody>
          <a:bodyPr anchor="b" anchorCtr="0"/>
          <a:lstStyle/>
          <a:p>
            <a:r>
              <a:rPr lang="en-GB" sz="1000" noProof="0">
                <a:solidFill>
                  <a:schemeClr val="tx2"/>
                </a:solidFill>
                <a:latin typeface="Arial"/>
                <a:cs typeface="Arial"/>
              </a:rPr>
              <a:t>AE, adverse event; ChT, chemotherapy; CI, confidence interval; HR, hazard ratio; PEMBRO, pembrolizumab; PFS, progression-free survival; p/dMMR, proficient/deficient mismatch repair</a:t>
            </a:r>
          </a:p>
          <a:p>
            <a:r>
              <a:rPr lang="en-GB" sz="1000" noProof="0">
                <a:solidFill>
                  <a:schemeClr val="tx2"/>
                </a:solidFill>
                <a:latin typeface="Arial"/>
                <a:cs typeface="Arial"/>
              </a:rPr>
              <a:t>Eskander RN, et al.</a:t>
            </a:r>
            <a:r>
              <a:rPr lang="en-GB" sz="1000" i="1" noProof="0">
                <a:solidFill>
                  <a:schemeClr val="tx2"/>
                </a:solidFill>
                <a:latin typeface="Arial"/>
                <a:cs typeface="Arial"/>
              </a:rPr>
              <a:t> </a:t>
            </a:r>
            <a:r>
              <a:rPr lang="en-GB" sz="1000" noProof="0">
                <a:solidFill>
                  <a:schemeClr val="tx2"/>
                </a:solidFill>
                <a:latin typeface="Arial"/>
                <a:cs typeface="Arial"/>
              </a:rPr>
              <a:t>N Engl J Med</a:t>
            </a:r>
            <a:r>
              <a:rPr lang="en-GB" sz="1000" i="1" noProof="0">
                <a:solidFill>
                  <a:schemeClr val="tx2"/>
                </a:solidFill>
                <a:latin typeface="Arial"/>
                <a:cs typeface="Arial"/>
              </a:rPr>
              <a:t>.</a:t>
            </a:r>
            <a:r>
              <a:rPr lang="en-GB" sz="1000" noProof="0">
                <a:solidFill>
                  <a:schemeClr val="tx2"/>
                </a:solidFill>
                <a:latin typeface="Arial"/>
                <a:cs typeface="Arial"/>
              </a:rPr>
              <a:t> 2023;388:2159-70</a:t>
            </a:r>
          </a:p>
        </p:txBody>
      </p:sp>
      <p:sp>
        <p:nvSpPr>
          <p:cNvPr id="2" name="TextBox 1">
            <a:extLst>
              <a:ext uri="{FF2B5EF4-FFF2-40B4-BE49-F238E27FC236}">
                <a16:creationId xmlns:a16="http://schemas.microsoft.com/office/drawing/2014/main" id="{E2DB8D30-BB1F-5A1A-F82E-F62684F5AE45}"/>
              </a:ext>
            </a:extLst>
          </p:cNvPr>
          <p:cNvSpPr txBox="1"/>
          <p:nvPr/>
        </p:nvSpPr>
        <p:spPr>
          <a:xfrm>
            <a:off x="6945948" y="2289831"/>
            <a:ext cx="3606180" cy="276999"/>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GRADE ≥3 ADVERSE EVENTS</a:t>
            </a:r>
          </a:p>
        </p:txBody>
      </p:sp>
      <p:graphicFrame>
        <p:nvGraphicFramePr>
          <p:cNvPr id="15" name="Chart 14">
            <a:extLst>
              <a:ext uri="{FF2B5EF4-FFF2-40B4-BE49-F238E27FC236}">
                <a16:creationId xmlns:a16="http://schemas.microsoft.com/office/drawing/2014/main" id="{C7A28226-D1AE-62C4-D8B1-0E1AA50EFA65}"/>
              </a:ext>
            </a:extLst>
          </p:cNvPr>
          <p:cNvGraphicFramePr/>
          <p:nvPr>
            <p:extLst>
              <p:ext uri="{D42A27DB-BD31-4B8C-83A1-F6EECF244321}">
                <p14:modId xmlns:p14="http://schemas.microsoft.com/office/powerpoint/2010/main" val="2660560299"/>
              </p:ext>
            </p:extLst>
          </p:nvPr>
        </p:nvGraphicFramePr>
        <p:xfrm>
          <a:off x="6816080" y="2638838"/>
          <a:ext cx="4131585" cy="30737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1F484F3-9811-8FB7-4EB0-4AA09F367681}"/>
              </a:ext>
            </a:extLst>
          </p:cNvPr>
          <p:cNvSpPr txBox="1"/>
          <p:nvPr/>
        </p:nvSpPr>
        <p:spPr>
          <a:xfrm>
            <a:off x="8447430" y="5662398"/>
            <a:ext cx="1154163" cy="215444"/>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pMMR cohort</a:t>
            </a:r>
          </a:p>
        </p:txBody>
      </p:sp>
      <p:pic>
        <p:nvPicPr>
          <p:cNvPr id="30" name="Picture 29" descr="A graph showing a line of water&#10;&#10;Description automatically generated with medium confidence">
            <a:extLst>
              <a:ext uri="{FF2B5EF4-FFF2-40B4-BE49-F238E27FC236}">
                <a16:creationId xmlns:a16="http://schemas.microsoft.com/office/drawing/2014/main" id="{0E2AF107-4BCB-D869-BF17-2ABC686C30CB}"/>
              </a:ext>
            </a:extLst>
          </p:cNvPr>
          <p:cNvPicPr>
            <a:picLocks noChangeAspect="1"/>
          </p:cNvPicPr>
          <p:nvPr/>
        </p:nvPicPr>
        <p:blipFill>
          <a:blip r:embed="rId3"/>
          <a:stretch>
            <a:fillRect/>
          </a:stretch>
        </p:blipFill>
        <p:spPr>
          <a:xfrm>
            <a:off x="1183360" y="2492896"/>
            <a:ext cx="4912640" cy="2949802"/>
          </a:xfrm>
          <a:prstGeom prst="rect">
            <a:avLst/>
          </a:prstGeom>
        </p:spPr>
      </p:pic>
      <p:sp>
        <p:nvSpPr>
          <p:cNvPr id="31" name="TextBox 30">
            <a:extLst>
              <a:ext uri="{FF2B5EF4-FFF2-40B4-BE49-F238E27FC236}">
                <a16:creationId xmlns:a16="http://schemas.microsoft.com/office/drawing/2014/main" id="{2A66914D-1BFB-3D82-E103-C0F55929649C}"/>
              </a:ext>
            </a:extLst>
          </p:cNvPr>
          <p:cNvSpPr txBox="1"/>
          <p:nvPr/>
        </p:nvSpPr>
        <p:spPr>
          <a:xfrm rot="16200000">
            <a:off x="-732506" y="3734388"/>
            <a:ext cx="2614498" cy="430887"/>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Probability of progression-free</a:t>
            </a:r>
            <a:br>
              <a:rPr lang="en-GB" sz="1400" b="1" noProof="0">
                <a:latin typeface="Arial" panose="020B0604020202020204" pitchFamily="34" charset="0"/>
                <a:ea typeface="Aileron" charset="0"/>
                <a:cs typeface="Arial" panose="020B0604020202020204" pitchFamily="34" charset="0"/>
              </a:rPr>
            </a:br>
            <a:r>
              <a:rPr lang="en-GB" sz="1400" b="1" noProof="0">
                <a:latin typeface="Arial" panose="020B0604020202020204" pitchFamily="34" charset="0"/>
                <a:ea typeface="Aileron" charset="0"/>
                <a:cs typeface="Arial" panose="020B0604020202020204" pitchFamily="34" charset="0"/>
              </a:rPr>
              <a:t>survival</a:t>
            </a:r>
          </a:p>
        </p:txBody>
      </p:sp>
      <p:sp>
        <p:nvSpPr>
          <p:cNvPr id="34" name="TextBox 33">
            <a:extLst>
              <a:ext uri="{FF2B5EF4-FFF2-40B4-BE49-F238E27FC236}">
                <a16:creationId xmlns:a16="http://schemas.microsoft.com/office/drawing/2014/main" id="{9AEBFBCB-E97C-E885-A336-9BC9225FB263}"/>
              </a:ext>
            </a:extLst>
          </p:cNvPr>
          <p:cNvSpPr txBox="1"/>
          <p:nvPr/>
        </p:nvSpPr>
        <p:spPr>
          <a:xfrm>
            <a:off x="5704881" y="5445242"/>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36</a:t>
            </a:r>
          </a:p>
        </p:txBody>
      </p:sp>
      <p:sp>
        <p:nvSpPr>
          <p:cNvPr id="35" name="TextBox 34">
            <a:extLst>
              <a:ext uri="{FF2B5EF4-FFF2-40B4-BE49-F238E27FC236}">
                <a16:creationId xmlns:a16="http://schemas.microsoft.com/office/drawing/2014/main" id="{4EC743B8-A053-64DE-55EB-5DAC2D017638}"/>
              </a:ext>
            </a:extLst>
          </p:cNvPr>
          <p:cNvSpPr txBox="1"/>
          <p:nvPr/>
        </p:nvSpPr>
        <p:spPr>
          <a:xfrm>
            <a:off x="4949231" y="5445242"/>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30</a:t>
            </a:r>
          </a:p>
        </p:txBody>
      </p:sp>
      <p:sp>
        <p:nvSpPr>
          <p:cNvPr id="36" name="TextBox 35">
            <a:extLst>
              <a:ext uri="{FF2B5EF4-FFF2-40B4-BE49-F238E27FC236}">
                <a16:creationId xmlns:a16="http://schemas.microsoft.com/office/drawing/2014/main" id="{919215D4-05AC-AC15-5690-50FCEC6F6BE3}"/>
              </a:ext>
            </a:extLst>
          </p:cNvPr>
          <p:cNvSpPr txBox="1"/>
          <p:nvPr/>
        </p:nvSpPr>
        <p:spPr>
          <a:xfrm>
            <a:off x="4196756" y="5445242"/>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24</a:t>
            </a:r>
          </a:p>
        </p:txBody>
      </p:sp>
      <p:sp>
        <p:nvSpPr>
          <p:cNvPr id="37" name="TextBox 36">
            <a:extLst>
              <a:ext uri="{FF2B5EF4-FFF2-40B4-BE49-F238E27FC236}">
                <a16:creationId xmlns:a16="http://schemas.microsoft.com/office/drawing/2014/main" id="{4093BDA3-7781-27ED-0C19-3B116543A1F4}"/>
              </a:ext>
            </a:extLst>
          </p:cNvPr>
          <p:cNvSpPr txBox="1"/>
          <p:nvPr/>
        </p:nvSpPr>
        <p:spPr>
          <a:xfrm>
            <a:off x="3441106" y="5445242"/>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18</a:t>
            </a:r>
          </a:p>
        </p:txBody>
      </p:sp>
      <p:sp>
        <p:nvSpPr>
          <p:cNvPr id="38" name="TextBox 37">
            <a:extLst>
              <a:ext uri="{FF2B5EF4-FFF2-40B4-BE49-F238E27FC236}">
                <a16:creationId xmlns:a16="http://schemas.microsoft.com/office/drawing/2014/main" id="{F48116F7-2A6B-4794-A5E5-8D163ABF47A2}"/>
              </a:ext>
            </a:extLst>
          </p:cNvPr>
          <p:cNvSpPr txBox="1"/>
          <p:nvPr/>
        </p:nvSpPr>
        <p:spPr>
          <a:xfrm>
            <a:off x="2675931" y="5445242"/>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12</a:t>
            </a:r>
          </a:p>
        </p:txBody>
      </p:sp>
      <p:sp>
        <p:nvSpPr>
          <p:cNvPr id="39" name="TextBox 38">
            <a:extLst>
              <a:ext uri="{FF2B5EF4-FFF2-40B4-BE49-F238E27FC236}">
                <a16:creationId xmlns:a16="http://schemas.microsoft.com/office/drawing/2014/main" id="{CF2894B7-B9E6-0921-DB50-237DD239E972}"/>
              </a:ext>
            </a:extLst>
          </p:cNvPr>
          <p:cNvSpPr txBox="1"/>
          <p:nvPr/>
        </p:nvSpPr>
        <p:spPr>
          <a:xfrm>
            <a:off x="1226160" y="5445242"/>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0</a:t>
            </a:r>
          </a:p>
        </p:txBody>
      </p:sp>
      <p:sp>
        <p:nvSpPr>
          <p:cNvPr id="40" name="TextBox 39">
            <a:extLst>
              <a:ext uri="{FF2B5EF4-FFF2-40B4-BE49-F238E27FC236}">
                <a16:creationId xmlns:a16="http://schemas.microsoft.com/office/drawing/2014/main" id="{B40CBE92-601F-C02A-6444-54C47E30D05F}"/>
              </a:ext>
            </a:extLst>
          </p:cNvPr>
          <p:cNvSpPr txBox="1"/>
          <p:nvPr/>
        </p:nvSpPr>
        <p:spPr>
          <a:xfrm>
            <a:off x="1978635" y="5445242"/>
            <a:ext cx="84959" cy="184666"/>
          </a:xfrm>
          <a:prstGeom prst="rect">
            <a:avLst/>
          </a:prstGeom>
          <a:noFill/>
        </p:spPr>
        <p:txBody>
          <a:bodyPr wrap="square" lIns="0" tIns="0" rIns="0" bIns="0" rtlCol="0">
            <a:spAutoFit/>
          </a:bodyPr>
          <a:lstStyle/>
          <a:p>
            <a:pPr algn="ctr"/>
            <a:r>
              <a:rPr lang="en-GB" sz="1200" noProof="0">
                <a:effectLst/>
                <a:latin typeface="Arial" panose="020B0604020202020204" pitchFamily="34" charset="0"/>
                <a:cs typeface="Arial" panose="020B0604020202020204" pitchFamily="34" charset="0"/>
              </a:rPr>
              <a:t>6</a:t>
            </a:r>
          </a:p>
        </p:txBody>
      </p:sp>
      <p:sp>
        <p:nvSpPr>
          <p:cNvPr id="41" name="TextBox 40">
            <a:extLst>
              <a:ext uri="{FF2B5EF4-FFF2-40B4-BE49-F238E27FC236}">
                <a16:creationId xmlns:a16="http://schemas.microsoft.com/office/drawing/2014/main" id="{3B828D1D-BAAC-FB32-90C2-168F6453DEC7}"/>
              </a:ext>
            </a:extLst>
          </p:cNvPr>
          <p:cNvSpPr txBox="1"/>
          <p:nvPr/>
        </p:nvSpPr>
        <p:spPr>
          <a:xfrm>
            <a:off x="916944" y="2448042"/>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a:t>
            </a:r>
          </a:p>
        </p:txBody>
      </p:sp>
      <p:sp>
        <p:nvSpPr>
          <p:cNvPr id="42" name="TextBox 41">
            <a:extLst>
              <a:ext uri="{FF2B5EF4-FFF2-40B4-BE49-F238E27FC236}">
                <a16:creationId xmlns:a16="http://schemas.microsoft.com/office/drawing/2014/main" id="{429C7F20-5B5A-984A-3C25-EA019018294F}"/>
              </a:ext>
            </a:extLst>
          </p:cNvPr>
          <p:cNvSpPr txBox="1"/>
          <p:nvPr/>
        </p:nvSpPr>
        <p:spPr>
          <a:xfrm>
            <a:off x="916944" y="2724267"/>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0.9</a:t>
            </a:r>
          </a:p>
        </p:txBody>
      </p:sp>
      <p:sp>
        <p:nvSpPr>
          <p:cNvPr id="43" name="TextBox 42">
            <a:extLst>
              <a:ext uri="{FF2B5EF4-FFF2-40B4-BE49-F238E27FC236}">
                <a16:creationId xmlns:a16="http://schemas.microsoft.com/office/drawing/2014/main" id="{C6F9F12B-2C43-0D9D-B66F-5668479A5DED}"/>
              </a:ext>
            </a:extLst>
          </p:cNvPr>
          <p:cNvSpPr txBox="1"/>
          <p:nvPr/>
        </p:nvSpPr>
        <p:spPr>
          <a:xfrm>
            <a:off x="916944" y="3000492"/>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0.8</a:t>
            </a:r>
          </a:p>
        </p:txBody>
      </p:sp>
      <p:sp>
        <p:nvSpPr>
          <p:cNvPr id="44" name="TextBox 43">
            <a:extLst>
              <a:ext uri="{FF2B5EF4-FFF2-40B4-BE49-F238E27FC236}">
                <a16:creationId xmlns:a16="http://schemas.microsoft.com/office/drawing/2014/main" id="{CC494788-D0D1-3509-A729-9FA69956B623}"/>
              </a:ext>
            </a:extLst>
          </p:cNvPr>
          <p:cNvSpPr txBox="1"/>
          <p:nvPr/>
        </p:nvSpPr>
        <p:spPr>
          <a:xfrm>
            <a:off x="916944" y="3289417"/>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0.7</a:t>
            </a:r>
          </a:p>
        </p:txBody>
      </p:sp>
      <p:sp>
        <p:nvSpPr>
          <p:cNvPr id="45" name="TextBox 44">
            <a:extLst>
              <a:ext uri="{FF2B5EF4-FFF2-40B4-BE49-F238E27FC236}">
                <a16:creationId xmlns:a16="http://schemas.microsoft.com/office/drawing/2014/main" id="{D925C7A2-7BDB-6DAB-9ACD-FF406D54A4FD}"/>
              </a:ext>
            </a:extLst>
          </p:cNvPr>
          <p:cNvSpPr txBox="1"/>
          <p:nvPr/>
        </p:nvSpPr>
        <p:spPr>
          <a:xfrm>
            <a:off x="916944" y="3581517"/>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0.6</a:t>
            </a:r>
          </a:p>
        </p:txBody>
      </p:sp>
      <p:sp>
        <p:nvSpPr>
          <p:cNvPr id="46" name="TextBox 45">
            <a:extLst>
              <a:ext uri="{FF2B5EF4-FFF2-40B4-BE49-F238E27FC236}">
                <a16:creationId xmlns:a16="http://schemas.microsoft.com/office/drawing/2014/main" id="{E6CB4B32-458C-E3D2-806C-FB2669DDFA07}"/>
              </a:ext>
            </a:extLst>
          </p:cNvPr>
          <p:cNvSpPr txBox="1"/>
          <p:nvPr/>
        </p:nvSpPr>
        <p:spPr>
          <a:xfrm>
            <a:off x="916944" y="3857742"/>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0.5</a:t>
            </a:r>
          </a:p>
        </p:txBody>
      </p:sp>
      <p:sp>
        <p:nvSpPr>
          <p:cNvPr id="47" name="TextBox 46">
            <a:extLst>
              <a:ext uri="{FF2B5EF4-FFF2-40B4-BE49-F238E27FC236}">
                <a16:creationId xmlns:a16="http://schemas.microsoft.com/office/drawing/2014/main" id="{005FAE1D-339A-179A-90E8-B40AC1D48BAC}"/>
              </a:ext>
            </a:extLst>
          </p:cNvPr>
          <p:cNvSpPr txBox="1"/>
          <p:nvPr/>
        </p:nvSpPr>
        <p:spPr>
          <a:xfrm>
            <a:off x="916944" y="4130792"/>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0.4</a:t>
            </a:r>
          </a:p>
        </p:txBody>
      </p:sp>
      <p:sp>
        <p:nvSpPr>
          <p:cNvPr id="48" name="TextBox 47">
            <a:extLst>
              <a:ext uri="{FF2B5EF4-FFF2-40B4-BE49-F238E27FC236}">
                <a16:creationId xmlns:a16="http://schemas.microsoft.com/office/drawing/2014/main" id="{2A2BB1D0-DE3E-04EF-A590-63AA2D6A5B49}"/>
              </a:ext>
            </a:extLst>
          </p:cNvPr>
          <p:cNvSpPr txBox="1"/>
          <p:nvPr/>
        </p:nvSpPr>
        <p:spPr>
          <a:xfrm>
            <a:off x="916944" y="4416542"/>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0.3</a:t>
            </a:r>
          </a:p>
        </p:txBody>
      </p:sp>
      <p:sp>
        <p:nvSpPr>
          <p:cNvPr id="49" name="TextBox 48">
            <a:extLst>
              <a:ext uri="{FF2B5EF4-FFF2-40B4-BE49-F238E27FC236}">
                <a16:creationId xmlns:a16="http://schemas.microsoft.com/office/drawing/2014/main" id="{A350851F-115F-49FD-2DA4-417263A0D64C}"/>
              </a:ext>
            </a:extLst>
          </p:cNvPr>
          <p:cNvSpPr txBox="1"/>
          <p:nvPr/>
        </p:nvSpPr>
        <p:spPr>
          <a:xfrm>
            <a:off x="916944" y="4699117"/>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0.2</a:t>
            </a:r>
          </a:p>
        </p:txBody>
      </p:sp>
      <p:sp>
        <p:nvSpPr>
          <p:cNvPr id="50" name="TextBox 49">
            <a:extLst>
              <a:ext uri="{FF2B5EF4-FFF2-40B4-BE49-F238E27FC236}">
                <a16:creationId xmlns:a16="http://schemas.microsoft.com/office/drawing/2014/main" id="{A8CA84A3-A8B5-C077-F4AB-0BDC5D582533}"/>
              </a:ext>
            </a:extLst>
          </p:cNvPr>
          <p:cNvSpPr txBox="1"/>
          <p:nvPr/>
        </p:nvSpPr>
        <p:spPr>
          <a:xfrm>
            <a:off x="916944" y="4984867"/>
            <a:ext cx="21320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0.1</a:t>
            </a:r>
          </a:p>
        </p:txBody>
      </p:sp>
      <p:sp>
        <p:nvSpPr>
          <p:cNvPr id="51" name="TextBox 50">
            <a:extLst>
              <a:ext uri="{FF2B5EF4-FFF2-40B4-BE49-F238E27FC236}">
                <a16:creationId xmlns:a16="http://schemas.microsoft.com/office/drawing/2014/main" id="{17B3374B-C20C-E5C1-ECDB-782E0D99EC21}"/>
              </a:ext>
            </a:extLst>
          </p:cNvPr>
          <p:cNvSpPr txBox="1"/>
          <p:nvPr/>
        </p:nvSpPr>
        <p:spPr>
          <a:xfrm>
            <a:off x="916944" y="5273792"/>
            <a:ext cx="213200" cy="184666"/>
          </a:xfrm>
          <a:prstGeom prst="rect">
            <a:avLst/>
          </a:prstGeom>
          <a:noFill/>
        </p:spPr>
        <p:txBody>
          <a:bodyPr wrap="square" lIns="0" tIns="0" rIns="0" bIns="0" rtlCol="0">
            <a:spAutoFit/>
          </a:bodyPr>
          <a:lstStyle/>
          <a:p>
            <a:pPr algn="r"/>
            <a:r>
              <a:rPr lang="en-GB" sz="1200" noProof="0">
                <a:effectLst/>
                <a:latin typeface="Arial" panose="020B0604020202020204" pitchFamily="34" charset="0"/>
                <a:cs typeface="Arial" panose="020B0604020202020204" pitchFamily="34" charset="0"/>
              </a:rPr>
              <a:t>0.0</a:t>
            </a:r>
          </a:p>
        </p:txBody>
      </p:sp>
      <p:sp>
        <p:nvSpPr>
          <p:cNvPr id="18" name="TextBox 17">
            <a:extLst>
              <a:ext uri="{FF2B5EF4-FFF2-40B4-BE49-F238E27FC236}">
                <a16:creationId xmlns:a16="http://schemas.microsoft.com/office/drawing/2014/main" id="{BCE5312F-54A9-864F-F091-8A346A4DFAF3}"/>
              </a:ext>
            </a:extLst>
          </p:cNvPr>
          <p:cNvSpPr txBox="1"/>
          <p:nvPr/>
        </p:nvSpPr>
        <p:spPr>
          <a:xfrm rot="16200000">
            <a:off x="5708021" y="3967584"/>
            <a:ext cx="1917193" cy="215444"/>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Percentage of patients</a:t>
            </a:r>
          </a:p>
        </p:txBody>
      </p:sp>
      <p:sp>
        <p:nvSpPr>
          <p:cNvPr id="20" name="TextBox 19">
            <a:extLst>
              <a:ext uri="{FF2B5EF4-FFF2-40B4-BE49-F238E27FC236}">
                <a16:creationId xmlns:a16="http://schemas.microsoft.com/office/drawing/2014/main" id="{0528BFFD-4ED7-9A80-5FB2-347261E28B1A}"/>
              </a:ext>
            </a:extLst>
          </p:cNvPr>
          <p:cNvSpPr txBox="1"/>
          <p:nvPr/>
        </p:nvSpPr>
        <p:spPr>
          <a:xfrm>
            <a:off x="2546045" y="2289831"/>
            <a:ext cx="1803891" cy="461665"/>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PFS RESULTS:</a:t>
            </a:r>
          </a:p>
          <a:p>
            <a:pPr algn="ct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endParaRPr lang="en-GB" sz="1200" spc="100" noProof="0">
              <a:solidFill>
                <a:schemeClr val="tx1">
                  <a:lumMod val="50000"/>
                  <a:lumOff val="50000"/>
                </a:schemeClr>
              </a:solidFill>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7CD3CD76-37D9-0DBF-7428-8AD40E6E06F4}"/>
              </a:ext>
            </a:extLst>
          </p:cNvPr>
          <p:cNvSpPr txBox="1"/>
          <p:nvPr/>
        </p:nvSpPr>
        <p:spPr>
          <a:xfrm>
            <a:off x="3921644" y="3850907"/>
            <a:ext cx="1578958" cy="369332"/>
          </a:xfrm>
          <a:prstGeom prst="rect">
            <a:avLst/>
          </a:prstGeom>
          <a:noFill/>
        </p:spPr>
        <p:txBody>
          <a:bodyPr wrap="none" lIns="0" tIns="0" rIns="0" bIns="0" rtlCol="0">
            <a:spAutoFit/>
          </a:bodyPr>
          <a:lstStyle/>
          <a:p>
            <a:pPr algn="ctr"/>
            <a:r>
              <a:rPr lang="en-GB" sz="1200" noProof="0">
                <a:solidFill>
                  <a:schemeClr val="accent1"/>
                </a:solidFill>
                <a:effectLst/>
                <a:latin typeface="Arial" panose="020B0604020202020204" pitchFamily="34" charset="0"/>
                <a:cs typeface="Arial" panose="020B0604020202020204" pitchFamily="34" charset="0"/>
              </a:rPr>
              <a:t>Paclitaxel–carboplatin+</a:t>
            </a:r>
          </a:p>
          <a:p>
            <a:pPr algn="ctr"/>
            <a:r>
              <a:rPr lang="en-GB" sz="1200" noProof="0">
                <a:solidFill>
                  <a:schemeClr val="accent1"/>
                </a:solidFill>
                <a:effectLst/>
                <a:latin typeface="Arial" panose="020B0604020202020204" pitchFamily="34" charset="0"/>
                <a:cs typeface="Arial" panose="020B0604020202020204" pitchFamily="34" charset="0"/>
              </a:rPr>
              <a:t>pembrolizumab</a:t>
            </a:r>
          </a:p>
        </p:txBody>
      </p:sp>
      <p:sp>
        <p:nvSpPr>
          <p:cNvPr id="33" name="TextBox 32">
            <a:extLst>
              <a:ext uri="{FF2B5EF4-FFF2-40B4-BE49-F238E27FC236}">
                <a16:creationId xmlns:a16="http://schemas.microsoft.com/office/drawing/2014/main" id="{BB3C5EA4-2039-8857-900F-6AE0CB53F7B5}"/>
              </a:ext>
            </a:extLst>
          </p:cNvPr>
          <p:cNvSpPr txBox="1"/>
          <p:nvPr/>
        </p:nvSpPr>
        <p:spPr>
          <a:xfrm>
            <a:off x="1450185" y="4802377"/>
            <a:ext cx="1578958" cy="369332"/>
          </a:xfrm>
          <a:prstGeom prst="rect">
            <a:avLst/>
          </a:prstGeom>
          <a:noFill/>
        </p:spPr>
        <p:txBody>
          <a:bodyPr wrap="none" lIns="0" tIns="0" rIns="0" bIns="0" rtlCol="0">
            <a:spAutoFit/>
          </a:bodyPr>
          <a:lstStyle/>
          <a:p>
            <a:pPr algn="ctr"/>
            <a:r>
              <a:rPr lang="en-GB" sz="1200" noProof="0">
                <a:solidFill>
                  <a:schemeClr val="tx2"/>
                </a:solidFill>
                <a:effectLst/>
                <a:latin typeface="Arial" panose="020B0604020202020204" pitchFamily="34" charset="0"/>
                <a:cs typeface="Arial" panose="020B0604020202020204" pitchFamily="34" charset="0"/>
              </a:rPr>
              <a:t>Paclitaxel–carboplatin+</a:t>
            </a:r>
          </a:p>
          <a:p>
            <a:pPr algn="ctr"/>
            <a:r>
              <a:rPr lang="en-GB" sz="1200" noProof="0">
                <a:solidFill>
                  <a:schemeClr val="tx2"/>
                </a:solidFill>
                <a:effectLst/>
                <a:latin typeface="Arial" panose="020B0604020202020204" pitchFamily="34" charset="0"/>
                <a:cs typeface="Arial" panose="020B0604020202020204" pitchFamily="34" charset="0"/>
              </a:rPr>
              <a:t>placebo</a:t>
            </a:r>
          </a:p>
        </p:txBody>
      </p:sp>
      <p:sp>
        <p:nvSpPr>
          <p:cNvPr id="74" name="TextBox 73">
            <a:extLst>
              <a:ext uri="{FF2B5EF4-FFF2-40B4-BE49-F238E27FC236}">
                <a16:creationId xmlns:a16="http://schemas.microsoft.com/office/drawing/2014/main" id="{2D72C2A6-40E6-92A6-66B1-7C5AA212D311}"/>
              </a:ext>
            </a:extLst>
          </p:cNvPr>
          <p:cNvSpPr txBox="1"/>
          <p:nvPr/>
        </p:nvSpPr>
        <p:spPr>
          <a:xfrm>
            <a:off x="3183647" y="5662398"/>
            <a:ext cx="634790" cy="215444"/>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Months</a:t>
            </a:r>
          </a:p>
        </p:txBody>
      </p:sp>
      <p:sp>
        <p:nvSpPr>
          <p:cNvPr id="75" name="TextBox 74">
            <a:extLst>
              <a:ext uri="{FF2B5EF4-FFF2-40B4-BE49-F238E27FC236}">
                <a16:creationId xmlns:a16="http://schemas.microsoft.com/office/drawing/2014/main" id="{9C1959ED-A92E-5807-6B60-9AC8962458A1}"/>
              </a:ext>
            </a:extLst>
          </p:cNvPr>
          <p:cNvSpPr txBox="1"/>
          <p:nvPr/>
        </p:nvSpPr>
        <p:spPr>
          <a:xfrm>
            <a:off x="619201" y="1358514"/>
            <a:ext cx="10948326"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b="1" i="0" noProof="0">
                <a:solidFill>
                  <a:schemeClr val="tx1">
                    <a:lumMod val="75000"/>
                    <a:lumOff val="25000"/>
                  </a:schemeClr>
                </a:solidFill>
                <a:effectLst/>
                <a:latin typeface="Arial"/>
                <a:cs typeface="Arial"/>
              </a:rPr>
              <a:t>PEMBRO + ChT</a:t>
            </a:r>
            <a:r>
              <a:rPr lang="en-GB" i="0" noProof="0">
                <a:solidFill>
                  <a:schemeClr val="tx1">
                    <a:lumMod val="75000"/>
                    <a:lumOff val="25000"/>
                  </a:schemeClr>
                </a:solidFill>
                <a:effectLst/>
                <a:latin typeface="Arial"/>
                <a:cs typeface="Arial"/>
              </a:rPr>
              <a:t> </a:t>
            </a:r>
            <a:r>
              <a:rPr lang="en-GB" noProof="0">
                <a:solidFill>
                  <a:schemeClr val="tx1">
                    <a:lumMod val="75000"/>
                    <a:lumOff val="25000"/>
                  </a:schemeClr>
                </a:solidFill>
                <a:latin typeface="Arial"/>
                <a:cs typeface="Arial"/>
              </a:rPr>
              <a:t>was </a:t>
            </a:r>
            <a:r>
              <a:rPr lang="en-GB" b="1" noProof="0">
                <a:solidFill>
                  <a:schemeClr val="tx1">
                    <a:lumMod val="75000"/>
                    <a:lumOff val="25000"/>
                  </a:schemeClr>
                </a:solidFill>
                <a:latin typeface="Arial"/>
                <a:cs typeface="Arial"/>
              </a:rPr>
              <a:t>associated with longer PFS</a:t>
            </a:r>
            <a:r>
              <a:rPr lang="en-GB" i="0" noProof="0">
                <a:solidFill>
                  <a:schemeClr val="tx1">
                    <a:lumMod val="75000"/>
                    <a:lumOff val="25000"/>
                  </a:schemeClr>
                </a:solidFill>
                <a:effectLst/>
                <a:latin typeface="Arial"/>
                <a:cs typeface="Arial"/>
              </a:rPr>
              <a:t> </a:t>
            </a:r>
            <a:r>
              <a:rPr lang="en-GB" noProof="0">
                <a:solidFill>
                  <a:schemeClr val="tx1">
                    <a:lumMod val="75000"/>
                    <a:lumOff val="25000"/>
                  </a:schemeClr>
                </a:solidFill>
                <a:latin typeface="Arial"/>
                <a:cs typeface="Arial"/>
              </a:rPr>
              <a:t>compared to </a:t>
            </a:r>
            <a:r>
              <a:rPr lang="en-GB" i="0" noProof="0">
                <a:solidFill>
                  <a:schemeClr val="tx1">
                    <a:lumMod val="75000"/>
                    <a:lumOff val="25000"/>
                  </a:schemeClr>
                </a:solidFill>
                <a:effectLst/>
                <a:latin typeface="Arial"/>
                <a:cs typeface="Arial"/>
              </a:rPr>
              <a:t>placebo in </a:t>
            </a:r>
            <a:r>
              <a:rPr lang="en-GB" b="1" noProof="0">
                <a:solidFill>
                  <a:schemeClr val="tx1">
                    <a:lumMod val="75000"/>
                    <a:lumOff val="25000"/>
                  </a:schemeClr>
                </a:solidFill>
                <a:latin typeface="Arial"/>
                <a:cs typeface="Arial"/>
              </a:rPr>
              <a:t>patients with pMMR endometrial cancers</a:t>
            </a:r>
            <a:r>
              <a:rPr lang="en-GB" i="0" noProof="0">
                <a:solidFill>
                  <a:schemeClr val="tx1">
                    <a:lumMod val="75000"/>
                    <a:lumOff val="25000"/>
                  </a:schemeClr>
                </a:solidFill>
                <a:effectLst/>
                <a:latin typeface="Arial"/>
                <a:cs typeface="Arial"/>
              </a:rPr>
              <a:t>, although </a:t>
            </a:r>
            <a:r>
              <a:rPr lang="en-GB" b="1" noProof="0">
                <a:solidFill>
                  <a:schemeClr val="tx1">
                    <a:lumMod val="75000"/>
                    <a:lumOff val="25000"/>
                  </a:schemeClr>
                </a:solidFill>
                <a:latin typeface="Arial"/>
                <a:cs typeface="Arial"/>
              </a:rPr>
              <a:t>greater benefits</a:t>
            </a:r>
            <a:r>
              <a:rPr lang="en-GB" i="0" noProof="0">
                <a:solidFill>
                  <a:schemeClr val="tx1">
                    <a:lumMod val="75000"/>
                    <a:lumOff val="25000"/>
                  </a:schemeClr>
                </a:solidFill>
                <a:effectLst/>
                <a:latin typeface="Arial"/>
                <a:cs typeface="Arial"/>
              </a:rPr>
              <a:t> were observed in </a:t>
            </a:r>
            <a:r>
              <a:rPr lang="en-GB" b="1" noProof="0">
                <a:solidFill>
                  <a:schemeClr val="tx1">
                    <a:lumMod val="75000"/>
                    <a:lumOff val="25000"/>
                  </a:schemeClr>
                </a:solidFill>
                <a:latin typeface="Arial"/>
                <a:cs typeface="Arial"/>
              </a:rPr>
              <a:t>dMMR population </a:t>
            </a:r>
          </a:p>
        </p:txBody>
      </p:sp>
      <p:sp>
        <p:nvSpPr>
          <p:cNvPr id="8" name="Rectangle: Rounded Corners 428">
            <a:extLst>
              <a:ext uri="{FF2B5EF4-FFF2-40B4-BE49-F238E27FC236}">
                <a16:creationId xmlns:a16="http://schemas.microsoft.com/office/drawing/2014/main" id="{53307D94-E3F0-D1CE-9AE8-FEB93031C8E7}"/>
              </a:ext>
            </a:extLst>
          </p:cNvPr>
          <p:cNvSpPr/>
          <p:nvPr/>
        </p:nvSpPr>
        <p:spPr>
          <a:xfrm>
            <a:off x="4408779" y="2619865"/>
            <a:ext cx="1640060" cy="514846"/>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HR 0.54</a:t>
            </a:r>
          </a:p>
          <a:p>
            <a:pPr marL="0" marR="0" lvl="0" indent="0" algn="ctr" defTabSz="342982"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effectLst/>
                <a:uLnTx/>
                <a:uFillTx/>
                <a:latin typeface="Arial"/>
                <a:ea typeface="+mn-ea"/>
                <a:cs typeface="Arial"/>
                <a:sym typeface="Arial"/>
                <a:rtl val="0"/>
              </a:rPr>
              <a:t> </a:t>
            </a:r>
            <a:endParaRPr kumimoji="0" lang="en-GB" sz="1400" b="1" i="0" u="none" strike="noStrike" kern="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3408F0F-D6FC-0AF5-3CA7-E96AF8F40ABE}"/>
              </a:ext>
            </a:extLst>
          </p:cNvPr>
          <p:cNvSpPr txBox="1"/>
          <p:nvPr/>
        </p:nvSpPr>
        <p:spPr>
          <a:xfrm>
            <a:off x="4528708" y="2856290"/>
            <a:ext cx="1508125" cy="246221"/>
          </a:xfrm>
          <a:prstGeom prst="rect">
            <a:avLst/>
          </a:prstGeom>
          <a:noFill/>
        </p:spPr>
        <p:txBody>
          <a:bodyPr wrap="square">
            <a:spAutoFit/>
          </a:bodyPr>
          <a:lstStyle/>
          <a:p>
            <a:r>
              <a:rPr lang="en-GB" sz="1000" b="0" i="0" noProof="0">
                <a:solidFill>
                  <a:srgbClr val="505050"/>
                </a:solidFill>
                <a:effectLst/>
                <a:latin typeface="Arial" panose="020B0604020202020204" pitchFamily="34" charset="0"/>
                <a:cs typeface="Arial" panose="020B0604020202020204" pitchFamily="34" charset="0"/>
              </a:rPr>
              <a:t>(95% CI, 0.41 to 0.71)</a:t>
            </a:r>
            <a:endParaRPr lang="en-GB" sz="1000" noProof="0">
              <a:solidFill>
                <a:srgbClr val="505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917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8c17512033_0_220"/>
          <p:cNvSpPr txBox="1">
            <a:spLocks noGrp="1"/>
          </p:cNvSpPr>
          <p:nvPr>
            <p:ph type="body" idx="1"/>
          </p:nvPr>
        </p:nvSpPr>
        <p:spPr>
          <a:xfrm>
            <a:off x="620184" y="1329344"/>
            <a:ext cx="10963200" cy="4836000"/>
          </a:xfrm>
          <a:prstGeom prst="rect">
            <a:avLst/>
          </a:prstGeom>
          <a:noFill/>
          <a:ln>
            <a:noFill/>
          </a:ln>
        </p:spPr>
        <p:txBody>
          <a:bodyPr spcFirstLastPara="1" wrap="square" lIns="0" tIns="0" rIns="0" bIns="0" anchor="t" anchorCtr="0">
            <a:normAutofit fontScale="70000" lnSpcReduction="20000"/>
          </a:bodyPr>
          <a:lstStyle/>
          <a:p>
            <a:pPr marL="0" lvl="0" indent="0" algn="l" rtl="0">
              <a:lnSpc>
                <a:spcPct val="120000"/>
              </a:lnSpc>
              <a:spcBef>
                <a:spcPts val="0"/>
              </a:spcBef>
              <a:spcAft>
                <a:spcPts val="0"/>
              </a:spcAft>
              <a:buSzPct val="100000"/>
              <a:buNone/>
            </a:pPr>
            <a:r>
              <a:rPr lang="en-GB" b="1" noProof="0" dirty="0">
                <a:latin typeface="Arial"/>
                <a:ea typeface="Arial"/>
                <a:cs typeface="Arial"/>
                <a:sym typeface="Arial"/>
              </a:rPr>
              <a:t>This programme is developed by </a:t>
            </a:r>
            <a:r>
              <a:rPr lang="en-GB" b="1" noProof="0" dirty="0"/>
              <a:t>OBSTETRICS &amp; GYNECOLOGY </a:t>
            </a:r>
          </a:p>
          <a:p>
            <a:pPr marL="0" lvl="0" indent="0" algn="l" rtl="0">
              <a:lnSpc>
                <a:spcPct val="120000"/>
              </a:lnSpc>
              <a:spcBef>
                <a:spcPts val="0"/>
              </a:spcBef>
              <a:spcAft>
                <a:spcPts val="0"/>
              </a:spcAft>
              <a:buSzPct val="100000"/>
              <a:buNone/>
            </a:pPr>
            <a:r>
              <a:rPr lang="en-GB" b="1" noProof="0" dirty="0"/>
              <a:t>CONNECT</a:t>
            </a:r>
            <a:r>
              <a:rPr lang="en-GB" b="1" noProof="0" dirty="0">
                <a:latin typeface="Arial"/>
                <a:ea typeface="Arial"/>
                <a:cs typeface="Arial"/>
                <a:sym typeface="Arial"/>
              </a:rPr>
              <a:t>, an international group of experts in the field of </a:t>
            </a:r>
          </a:p>
          <a:p>
            <a:pPr marL="0" lvl="0" indent="0" algn="l" rtl="0">
              <a:lnSpc>
                <a:spcPct val="120000"/>
              </a:lnSpc>
              <a:spcBef>
                <a:spcPts val="0"/>
              </a:spcBef>
              <a:spcAft>
                <a:spcPts val="0"/>
              </a:spcAft>
              <a:buSzPct val="100000"/>
              <a:buNone/>
            </a:pPr>
            <a:r>
              <a:rPr lang="en-GB" b="1" noProof="0" dirty="0">
                <a:latin typeface="Arial"/>
                <a:ea typeface="Arial"/>
                <a:cs typeface="Arial"/>
                <a:sym typeface="Arial"/>
              </a:rPr>
              <a:t>obstetrics and </a:t>
            </a:r>
            <a:r>
              <a:rPr lang="en-GB" b="1" noProof="0" dirty="0" err="1">
                <a:latin typeface="Arial"/>
                <a:ea typeface="Arial"/>
                <a:cs typeface="Arial"/>
                <a:sym typeface="Arial"/>
              </a:rPr>
              <a:t>gynecology</a:t>
            </a:r>
            <a:r>
              <a:rPr lang="en-GB" b="1" noProof="0" dirty="0"/>
              <a:t>.</a:t>
            </a:r>
            <a:endParaRPr lang="en-GB" noProof="0" dirty="0"/>
          </a:p>
          <a:p>
            <a:pPr marL="0" lvl="0" indent="0" algn="l" rtl="0">
              <a:lnSpc>
                <a:spcPct val="120000"/>
              </a:lnSpc>
              <a:spcBef>
                <a:spcPts val="600"/>
              </a:spcBef>
              <a:spcAft>
                <a:spcPts val="0"/>
              </a:spcAft>
              <a:buSzPct val="100000"/>
              <a:buNone/>
            </a:pPr>
            <a:endParaRPr lang="en-GB" noProof="0" dirty="0">
              <a:latin typeface="Arial"/>
              <a:ea typeface="Arial"/>
              <a:cs typeface="Arial"/>
              <a:sym typeface="Arial"/>
            </a:endParaRPr>
          </a:p>
          <a:p>
            <a:pPr marL="0" lvl="0" indent="0" algn="l" rtl="0">
              <a:lnSpc>
                <a:spcPct val="110000"/>
              </a:lnSpc>
              <a:spcBef>
                <a:spcPts val="600"/>
              </a:spcBef>
              <a:spcAft>
                <a:spcPts val="0"/>
              </a:spcAft>
              <a:buSzPct val="100000"/>
              <a:buNone/>
            </a:pPr>
            <a:r>
              <a:rPr lang="en-GB" sz="1900" b="1" noProof="0" dirty="0">
                <a:solidFill>
                  <a:schemeClr val="accent1"/>
                </a:solidFill>
                <a:latin typeface="Arial"/>
                <a:ea typeface="Arial"/>
                <a:cs typeface="Arial"/>
                <a:sym typeface="Arial"/>
              </a:rPr>
              <a:t>Acknowledgement and disclosures</a:t>
            </a:r>
          </a:p>
          <a:p>
            <a:pPr marL="0" lvl="0" indent="0">
              <a:lnSpc>
                <a:spcPct val="110000"/>
              </a:lnSpc>
              <a:buSzPct val="100000"/>
              <a:buNone/>
            </a:pPr>
            <a:r>
              <a:rPr lang="en-GB" sz="1800" noProof="0" dirty="0"/>
              <a:t>This OBSTETRICS &amp; GYNECOLOGY CONNECT programme has been sponsored by Eisai Europe Limited ("Eisai"). Eisai has had no input on the educational content of, or speakers involved in this programme.</a:t>
            </a:r>
          </a:p>
          <a:p>
            <a:pPr marL="0" lvl="0" indent="0">
              <a:lnSpc>
                <a:spcPct val="110000"/>
              </a:lnSpc>
              <a:buSzPct val="100000"/>
              <a:buNone/>
            </a:pPr>
            <a:r>
              <a:rPr lang="en-GB" sz="1900" b="1" noProof="0" dirty="0">
                <a:latin typeface="Arial"/>
                <a:ea typeface="Arial"/>
                <a:cs typeface="Arial"/>
                <a:sym typeface="Arial"/>
              </a:rPr>
              <a:t>Please note:</a:t>
            </a:r>
            <a:r>
              <a:rPr lang="en-GB" sz="1900" noProof="0" dirty="0">
                <a:latin typeface="Arial"/>
                <a:ea typeface="Arial"/>
                <a:cs typeface="Arial"/>
                <a:sym typeface="Arial"/>
              </a:rPr>
              <a:t> </a:t>
            </a:r>
          </a:p>
          <a:p>
            <a:pPr marL="342900" indent="-342900">
              <a:lnSpc>
                <a:spcPct val="110000"/>
              </a:lnSpc>
              <a:buSzPct val="100000"/>
            </a:pPr>
            <a:r>
              <a:rPr lang="en-GB" sz="1900" noProof="0" dirty="0">
                <a:latin typeface="Arial"/>
                <a:ea typeface="Arial"/>
                <a:cs typeface="Arial"/>
                <a:sym typeface="Arial"/>
              </a:rPr>
              <a:t>This educational programme is intended for healthcare professionals only</a:t>
            </a:r>
          </a:p>
          <a:p>
            <a:pPr marL="342900" indent="-342900">
              <a:lnSpc>
                <a:spcPct val="110000"/>
              </a:lnSpc>
              <a:buSzPct val="100000"/>
            </a:pPr>
            <a:r>
              <a:rPr lang="en-GB" sz="1900" noProof="0" dirty="0">
                <a:latin typeface="Arial"/>
                <a:ea typeface="Arial"/>
                <a:cs typeface="Arial"/>
                <a:sym typeface="Arial"/>
              </a:rPr>
              <a:t>The views expressed within this programme are the personal opinions of the expert.  They do not necessarily represent the views of the expert’s academic institutions, organisations, or other group or individual</a:t>
            </a:r>
          </a:p>
          <a:p>
            <a:pPr marL="0" lvl="0" indent="0" algn="l" rtl="0">
              <a:lnSpc>
                <a:spcPct val="110000"/>
              </a:lnSpc>
              <a:spcBef>
                <a:spcPts val="1200"/>
              </a:spcBef>
              <a:spcAft>
                <a:spcPts val="0"/>
              </a:spcAft>
              <a:buSzPct val="100000"/>
              <a:buNone/>
            </a:pPr>
            <a:r>
              <a:rPr lang="en-GB" sz="1900" b="1" noProof="0" dirty="0">
                <a:latin typeface="Arial"/>
                <a:ea typeface="Arial"/>
                <a:cs typeface="Arial"/>
                <a:sym typeface="Arial"/>
              </a:rPr>
              <a:t>Expert Disclosures:</a:t>
            </a:r>
            <a:endParaRPr lang="en-GB" sz="1900" b="1" noProof="0" dirty="0"/>
          </a:p>
          <a:p>
            <a:pPr marL="342900" indent="-342900">
              <a:lnSpc>
                <a:spcPct val="110000"/>
              </a:lnSpc>
              <a:spcBef>
                <a:spcPts val="0"/>
              </a:spcBef>
              <a:buSzPct val="100000"/>
            </a:pPr>
            <a:r>
              <a:rPr lang="en-GB" sz="1900" noProof="0" dirty="0"/>
              <a:t>Prof. Domenica Lorusso has received financial support/sponsorship for research support, consultation, or speaker fees from the following companies: </a:t>
            </a:r>
          </a:p>
          <a:p>
            <a:pPr marL="800100" lvl="1">
              <a:lnSpc>
                <a:spcPct val="110000"/>
              </a:lnSpc>
              <a:spcBef>
                <a:spcPts val="0"/>
              </a:spcBef>
              <a:buSzPct val="100000"/>
            </a:pPr>
            <a:r>
              <a:rPr lang="en-GB" sz="1700" noProof="0" dirty="0"/>
              <a:t>Grants or contracts from AstraZeneca, Clovis, Genmab, GSK, Immunogen, Incyte, MSD, Novartis, PharmaMar, </a:t>
            </a:r>
            <a:r>
              <a:rPr lang="en-GB" sz="1700" noProof="0" dirty="0" err="1"/>
              <a:t>Seagen</a:t>
            </a:r>
            <a:r>
              <a:rPr lang="en-GB" sz="1700" noProof="0" dirty="0"/>
              <a:t>, and Roche</a:t>
            </a:r>
          </a:p>
          <a:p>
            <a:pPr marL="800100" lvl="1">
              <a:lnSpc>
                <a:spcPct val="110000"/>
              </a:lnSpc>
              <a:spcBef>
                <a:spcPts val="0"/>
              </a:spcBef>
              <a:buSzPct val="100000"/>
            </a:pPr>
            <a:r>
              <a:rPr lang="en-GB" sz="1700" noProof="0" dirty="0"/>
              <a:t>Consulting fees from AstraZeneca, Clovis Oncology, Genmab, GSK, Immunogen, MSD, PharmaMar, </a:t>
            </a:r>
            <a:r>
              <a:rPr lang="en-GB" sz="1700" noProof="0" dirty="0" err="1"/>
              <a:t>Seagen</a:t>
            </a:r>
            <a:r>
              <a:rPr lang="en-GB" sz="1700" noProof="0" dirty="0"/>
              <a:t>, and Novartis</a:t>
            </a:r>
          </a:p>
          <a:p>
            <a:pPr marL="800100" lvl="1">
              <a:lnSpc>
                <a:spcPct val="110000"/>
              </a:lnSpc>
              <a:spcBef>
                <a:spcPts val="0"/>
              </a:spcBef>
              <a:buSzPct val="100000"/>
            </a:pPr>
            <a:r>
              <a:rPr lang="en-GB" sz="1700" noProof="0" dirty="0"/>
              <a:t>Payment or honoraria from AstraZeneca, Clovis, </a:t>
            </a:r>
            <a:r>
              <a:rPr lang="en-GB" sz="1700" noProof="0" dirty="0" err="1"/>
              <a:t>Corcept</a:t>
            </a:r>
            <a:r>
              <a:rPr lang="en-GB" sz="1700" noProof="0" dirty="0"/>
              <a:t>, Genmab, GSK, Immunogen, MSD, </a:t>
            </a:r>
            <a:r>
              <a:rPr lang="en-GB" sz="1700" noProof="0" dirty="0" err="1"/>
              <a:t>Oncoinvest</a:t>
            </a:r>
            <a:r>
              <a:rPr lang="en-GB" sz="1700" noProof="0" dirty="0"/>
              <a:t>, PharmaMar, </a:t>
            </a:r>
            <a:r>
              <a:rPr lang="en-GB" sz="1700" noProof="0" dirty="0" err="1"/>
              <a:t>Seagen</a:t>
            </a:r>
            <a:r>
              <a:rPr lang="en-GB" sz="1700" noProof="0" dirty="0"/>
              <a:t>, and Sutro</a:t>
            </a:r>
          </a:p>
          <a:p>
            <a:pPr marL="800100" lvl="1">
              <a:lnSpc>
                <a:spcPct val="110000"/>
              </a:lnSpc>
              <a:spcBef>
                <a:spcPts val="0"/>
              </a:spcBef>
              <a:buSzPct val="100000"/>
            </a:pPr>
            <a:r>
              <a:rPr lang="en-GB" sz="1700" noProof="0" dirty="0"/>
              <a:t>Support for attending meetings and/or travel from GSK, AstraZeneca, Clovis, and MSD</a:t>
            </a:r>
          </a:p>
          <a:p>
            <a:pPr marL="800100" lvl="1">
              <a:lnSpc>
                <a:spcPct val="110000"/>
              </a:lnSpc>
              <a:spcBef>
                <a:spcPts val="0"/>
              </a:spcBef>
              <a:buSzPct val="100000"/>
            </a:pPr>
            <a:r>
              <a:rPr lang="en-GB" sz="1700" noProof="0" dirty="0"/>
              <a:t>Participation on a Data Safety Monitoring or Advisory Board for AstraZeneca, Clovis, </a:t>
            </a:r>
            <a:r>
              <a:rPr lang="en-GB" sz="1700" noProof="0" dirty="0" err="1"/>
              <a:t>Corcept</a:t>
            </a:r>
            <a:r>
              <a:rPr lang="en-GB" sz="1700" noProof="0" dirty="0"/>
              <a:t>, Genmab, GSK, Immunogen, MSD, </a:t>
            </a:r>
            <a:r>
              <a:rPr lang="en-GB" sz="1700" noProof="0" dirty="0" err="1"/>
              <a:t>Oncoinvest</a:t>
            </a:r>
            <a:r>
              <a:rPr lang="en-GB" sz="1700" noProof="0" dirty="0"/>
              <a:t>, PharmaMar, </a:t>
            </a:r>
            <a:r>
              <a:rPr lang="en-GB" sz="1700" noProof="0" dirty="0" err="1"/>
              <a:t>Seagen</a:t>
            </a:r>
            <a:r>
              <a:rPr lang="en-GB" sz="1700" noProof="0" dirty="0"/>
              <a:t>, and Sutro</a:t>
            </a:r>
          </a:p>
          <a:p>
            <a:pPr marL="342900" indent="-342900">
              <a:lnSpc>
                <a:spcPct val="110000"/>
              </a:lnSpc>
              <a:spcBef>
                <a:spcPts val="0"/>
              </a:spcBef>
              <a:buSzPct val="100000"/>
            </a:pPr>
            <a:endParaRPr lang="en-GB" sz="1900" noProof="0" dirty="0">
              <a:highlight>
                <a:srgbClr val="FFFF00"/>
              </a:highlight>
            </a:endParaRPr>
          </a:p>
          <a:p>
            <a:pPr marL="342900" indent="-342900">
              <a:lnSpc>
                <a:spcPct val="110000"/>
              </a:lnSpc>
              <a:buSzPct val="100000"/>
            </a:pPr>
            <a:endParaRPr lang="en-GB" sz="1900" noProof="0" dirty="0">
              <a:highlight>
                <a:srgbClr val="FFFF00"/>
              </a:highlight>
            </a:endParaRPr>
          </a:p>
        </p:txBody>
      </p:sp>
      <p:sp>
        <p:nvSpPr>
          <p:cNvPr id="710" name="Google Shape;710;g28c17512033_0_22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noProof="0">
                <a:solidFill>
                  <a:schemeClr val="tx2"/>
                </a:solidFill>
                <a:latin typeface="Arial"/>
                <a:ea typeface="Arial"/>
                <a:cs typeface="Arial"/>
                <a:sym typeface="Arial"/>
              </a:rPr>
              <a:t>DEVELOPED BY </a:t>
            </a:r>
            <a:r>
              <a:rPr lang="en-GB" sz="2800" noProof="0">
                <a:solidFill>
                  <a:schemeClr val="tx2"/>
                </a:solidFill>
                <a:latin typeface="Helvetica" pitchFamily="2" charset="0"/>
              </a:rPr>
              <a:t>OBSTETRICS &amp; GYNECOLOGY CONNECT</a:t>
            </a:r>
            <a:endParaRPr lang="en-GB" noProof="0">
              <a:solidFill>
                <a:schemeClr val="tx2"/>
              </a:solidFill>
              <a:latin typeface="Arial"/>
              <a:ea typeface="Arial"/>
              <a:cs typeface="Arial"/>
              <a:sym typeface="Arial"/>
            </a:endParaRPr>
          </a:p>
        </p:txBody>
      </p:sp>
      <p:sp>
        <p:nvSpPr>
          <p:cNvPr id="711" name="Google Shape;711;g28c17512033_0_22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noProof="0" smtClean="0">
                <a:latin typeface="Arial"/>
                <a:ea typeface="Arial"/>
                <a:cs typeface="Arial"/>
                <a:sym typeface="Arial"/>
              </a:rPr>
              <a:t>2</a:t>
            </a:fld>
            <a:endParaRPr lang="en-GB" noProof="0">
              <a:latin typeface="Arial"/>
              <a:ea typeface="Arial"/>
              <a:cs typeface="Arial"/>
              <a:sym typeface="Arial"/>
            </a:endParaRPr>
          </a:p>
        </p:txBody>
      </p:sp>
      <p:sp>
        <p:nvSpPr>
          <p:cNvPr id="712" name="Google Shape;712;g28c17512033_0_220"/>
          <p:cNvSpPr txBox="1"/>
          <p:nvPr/>
        </p:nvSpPr>
        <p:spPr>
          <a:xfrm>
            <a:off x="-10510" y="-1513490"/>
            <a:ext cx="184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endParaRPr lang="en-GB" sz="2400" b="0" i="0" u="none" strike="noStrike" cap="none" noProof="0">
              <a:solidFill>
                <a:srgbClr val="505050"/>
              </a:solidFill>
              <a:latin typeface="Arial"/>
              <a:ea typeface="Arial"/>
              <a:cs typeface="Arial"/>
              <a:sym typeface="Arial"/>
            </a:endParaRPr>
          </a:p>
        </p:txBody>
      </p:sp>
      <p:pic>
        <p:nvPicPr>
          <p:cNvPr id="7" name="Picture 6" descr="A picture containing text, sign&#10;&#10;Description automatically generated">
            <a:hlinkClick r:id="rId3"/>
            <a:extLst>
              <a:ext uri="{FF2B5EF4-FFF2-40B4-BE49-F238E27FC236}">
                <a16:creationId xmlns:a16="http://schemas.microsoft.com/office/drawing/2014/main" id="{7219DE12-AE43-D559-F16C-31EA7C2F04C8}"/>
              </a:ext>
            </a:extLst>
          </p:cNvPr>
          <p:cNvPicPr>
            <a:picLocks noChangeAspect="1"/>
          </p:cNvPicPr>
          <p:nvPr/>
        </p:nvPicPr>
        <p:blipFill>
          <a:blip r:embed="rId4"/>
          <a:stretch>
            <a:fillRect/>
          </a:stretch>
        </p:blipFill>
        <p:spPr>
          <a:xfrm>
            <a:off x="8184232" y="1105110"/>
            <a:ext cx="2698345" cy="1277749"/>
          </a:xfrm>
          <a:prstGeom prst="rect">
            <a:avLst/>
          </a:prstGeom>
        </p:spPr>
      </p:pic>
    </p:spTree>
    <p:extLst>
      <p:ext uri="{BB962C8B-B14F-4D97-AF65-F5344CB8AC3E}">
        <p14:creationId xmlns:p14="http://schemas.microsoft.com/office/powerpoint/2010/main" val="18860658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1A79-0DDC-A281-C7E5-0061F05654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A6B12C-DD99-DFB5-D0B5-05556B00569E}"/>
              </a:ext>
            </a:extLst>
          </p:cNvPr>
          <p:cNvSpPr>
            <a:spLocks noGrp="1"/>
          </p:cNvSpPr>
          <p:nvPr>
            <p:ph type="title"/>
          </p:nvPr>
        </p:nvSpPr>
        <p:spPr/>
        <p:txBody>
          <a:bodyPr>
            <a:normAutofit fontScale="90000"/>
          </a:bodyPr>
          <a:lstStyle/>
          <a:p>
            <a:r>
              <a:rPr lang="en-GB" noProof="0"/>
              <a:t>A</a:t>
            </a:r>
            <a:r>
              <a:rPr lang="en-GB" cap="none" noProof="0"/>
              <a:t>tTEnd </a:t>
            </a:r>
            <a:r>
              <a:rPr lang="en-GB" noProof="0"/>
              <a:t>TRIAL: </a:t>
            </a:r>
            <a:r>
              <a:rPr lang="en-US"/>
              <a:t>The addition of atezolizumab to c</a:t>
            </a:r>
            <a:r>
              <a:rPr lang="en-US" cap="none"/>
              <a:t>h</a:t>
            </a:r>
            <a:r>
              <a:rPr lang="en-US"/>
              <a:t>T did not demonstrate a statistically significant survival benefit </a:t>
            </a:r>
            <a:endParaRPr lang="en-GB" baseline="30000" noProof="0">
              <a:solidFill>
                <a:srgbClr val="0000FF"/>
              </a:solidFill>
            </a:endParaRPr>
          </a:p>
        </p:txBody>
      </p:sp>
      <p:sp>
        <p:nvSpPr>
          <p:cNvPr id="4" name="Slide Number Placeholder 3">
            <a:extLst>
              <a:ext uri="{FF2B5EF4-FFF2-40B4-BE49-F238E27FC236}">
                <a16:creationId xmlns:a16="http://schemas.microsoft.com/office/drawing/2014/main" id="{263F964C-D72F-764D-D61F-BAF77C094DE6}"/>
              </a:ext>
            </a:extLst>
          </p:cNvPr>
          <p:cNvSpPr>
            <a:spLocks noGrp="1"/>
          </p:cNvSpPr>
          <p:nvPr>
            <p:ph type="sldNum" sz="quarter" idx="4"/>
          </p:nvPr>
        </p:nvSpPr>
        <p:spPr/>
        <p:txBody>
          <a:bodyPr/>
          <a:lstStyle/>
          <a:p>
            <a:fld id="{FCE43C0F-8A7B-3A4B-9DB5-B3472E36E833}" type="slidenum">
              <a:rPr lang="en-GB" noProof="0" smtClean="0"/>
              <a:pPr/>
              <a:t>20</a:t>
            </a:fld>
            <a:endParaRPr lang="en-GB" noProof="0"/>
          </a:p>
        </p:txBody>
      </p:sp>
      <p:sp>
        <p:nvSpPr>
          <p:cNvPr id="5" name="Content Placeholder 4">
            <a:extLst>
              <a:ext uri="{FF2B5EF4-FFF2-40B4-BE49-F238E27FC236}">
                <a16:creationId xmlns:a16="http://schemas.microsoft.com/office/drawing/2014/main" id="{8A0EF81C-22ED-6F6C-9C8B-82706A4879EC}"/>
              </a:ext>
            </a:extLst>
          </p:cNvPr>
          <p:cNvSpPr>
            <a:spLocks noGrp="1"/>
          </p:cNvSpPr>
          <p:nvPr>
            <p:ph sz="quarter" idx="15"/>
          </p:nvPr>
        </p:nvSpPr>
        <p:spPr>
          <a:xfrm>
            <a:off x="620183" y="6158745"/>
            <a:ext cx="10595505" cy="562732"/>
          </a:xfrm>
        </p:spPr>
        <p:txBody>
          <a:bodyPr anchor="b" anchorCtr="0"/>
          <a:lstStyle/>
          <a:p>
            <a:r>
              <a:rPr lang="en-GB" sz="1000" noProof="0">
                <a:solidFill>
                  <a:schemeClr val="tx2"/>
                </a:solidFill>
              </a:rPr>
              <a:t>AE, adverse event; ATEZO, atezolizumab; ChT, chemotherapy; CI, confidence interval; EC, endometrial cancer; HR, hazard ratio; ITT, intention to treat (population); PFS, progression free survival;</a:t>
            </a:r>
            <a:r>
              <a:rPr lang="en-GB" sz="1000" noProof="0">
                <a:solidFill>
                  <a:schemeClr val="tx2"/>
                </a:solidFill>
                <a:latin typeface="Arial"/>
                <a:cs typeface="Arial"/>
              </a:rPr>
              <a:t> p/dMMR, proficient/deficient mismatch repair</a:t>
            </a:r>
            <a:r>
              <a:rPr lang="en-GB" sz="1000" noProof="0">
                <a:solidFill>
                  <a:schemeClr val="tx2"/>
                </a:solidFill>
              </a:rPr>
              <a:t> </a:t>
            </a:r>
          </a:p>
          <a:p>
            <a:r>
              <a:rPr lang="en-GB" sz="1000" noProof="0">
                <a:solidFill>
                  <a:schemeClr val="tx2"/>
                </a:solidFill>
              </a:rPr>
              <a:t>1. Colombo N, et al. Lancet Oncol. 2024;25:1135-1146; 2. Barretina Ginesta MP, et al. Ann Oncol. 2025;36(suppl_2):S1-S60</a:t>
            </a:r>
          </a:p>
        </p:txBody>
      </p:sp>
      <p:sp>
        <p:nvSpPr>
          <p:cNvPr id="25" name="TextBox 24">
            <a:extLst>
              <a:ext uri="{FF2B5EF4-FFF2-40B4-BE49-F238E27FC236}">
                <a16:creationId xmlns:a16="http://schemas.microsoft.com/office/drawing/2014/main" id="{8846C10B-CEFC-6236-656C-4B86A4A7DEBD}"/>
              </a:ext>
            </a:extLst>
          </p:cNvPr>
          <p:cNvSpPr txBox="1"/>
          <p:nvPr/>
        </p:nvSpPr>
        <p:spPr>
          <a:xfrm>
            <a:off x="619201" y="1358514"/>
            <a:ext cx="10948326"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r>
              <a:rPr lang="en-GB" b="1" noProof="0">
                <a:solidFill>
                  <a:schemeClr val="tx1">
                    <a:lumMod val="75000"/>
                    <a:lumOff val="25000"/>
                  </a:schemeClr>
                </a:solidFill>
                <a:latin typeface="Arial" panose="020B0604020202020204" pitchFamily="34" charset="0"/>
                <a:cs typeface="Arial" panose="020B0604020202020204" pitchFamily="34" charset="0"/>
              </a:rPr>
              <a:t>ATEZO + ChT </a:t>
            </a:r>
            <a:r>
              <a:rPr lang="en-GB" noProof="0">
                <a:solidFill>
                  <a:schemeClr val="tx1">
                    <a:lumMod val="75000"/>
                    <a:lumOff val="25000"/>
                  </a:schemeClr>
                </a:solidFill>
                <a:latin typeface="Arial" panose="020B0604020202020204" pitchFamily="34" charset="0"/>
                <a:cs typeface="Arial" panose="020B0604020202020204" pitchFamily="34" charset="0"/>
              </a:rPr>
              <a:t>was associated with a</a:t>
            </a:r>
            <a:r>
              <a:rPr lang="en-GB" b="1" noProof="0">
                <a:solidFill>
                  <a:schemeClr val="tx1">
                    <a:lumMod val="75000"/>
                    <a:lumOff val="25000"/>
                  </a:schemeClr>
                </a:solid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 substantial survival improvement in pts with dMMR carcinomas</a:t>
            </a:r>
            <a:r>
              <a:rPr lang="en-GB" b="1" noProof="0">
                <a:solidFill>
                  <a:schemeClr val="tx1">
                    <a:lumMod val="75000"/>
                    <a:lumOff val="25000"/>
                  </a:schemeClr>
                </a:solidFill>
                <a:latin typeface="Arial" panose="020B0604020202020204" pitchFamily="34" charset="0"/>
                <a:cs typeface="Arial" panose="020B0604020202020204" pitchFamily="34" charset="0"/>
              </a:rPr>
              <a:t>, while no clear PFS benefit was observed in the pMMR  or ITT </a:t>
            </a:r>
            <a:r>
              <a:rPr lang="en-GB" b="1" noProof="0">
                <a:latin typeface="Arial" panose="020B0604020202020204" pitchFamily="34" charset="0"/>
                <a:cs typeface="Arial" panose="020B0604020202020204" pitchFamily="34" charset="0"/>
              </a:rPr>
              <a:t>population</a:t>
            </a:r>
            <a:r>
              <a:rPr lang="en-GB" b="1" baseline="30000" noProof="0">
                <a:latin typeface="Arial" panose="020B0604020202020204" pitchFamily="34" charset="0"/>
                <a:cs typeface="Arial" panose="020B0604020202020204" pitchFamily="34" charset="0"/>
              </a:rPr>
              <a:t>1,2</a:t>
            </a:r>
          </a:p>
        </p:txBody>
      </p:sp>
      <p:sp>
        <p:nvSpPr>
          <p:cNvPr id="27" name="TextBox 26">
            <a:extLst>
              <a:ext uri="{FF2B5EF4-FFF2-40B4-BE49-F238E27FC236}">
                <a16:creationId xmlns:a16="http://schemas.microsoft.com/office/drawing/2014/main" id="{D21328A7-4167-69E8-A75E-E086D63B3FF3}"/>
              </a:ext>
            </a:extLst>
          </p:cNvPr>
          <p:cNvSpPr txBox="1"/>
          <p:nvPr/>
        </p:nvSpPr>
        <p:spPr>
          <a:xfrm>
            <a:off x="619202" y="5751042"/>
            <a:ext cx="10396462" cy="430887"/>
          </a:xfrm>
          <a:prstGeom prst="rect">
            <a:avLst/>
          </a:prstGeom>
          <a:noFill/>
        </p:spPr>
        <p:txBody>
          <a:bodyPr wrap="square" lIns="0" tIns="0" rIns="0" bIns="0" rtlCol="0">
            <a:spAutoFit/>
          </a:bodyPr>
          <a:lstStyle/>
          <a:p>
            <a:pPr marL="285750" indent="-285750">
              <a:buClr>
                <a:schemeClr val="accent1"/>
              </a:buClr>
              <a:buFont typeface="Arial" panose="020B0604020202020204" pitchFamily="34" charset="0"/>
              <a:buChar char="•"/>
            </a:pPr>
            <a:r>
              <a:rPr lang="en-GB" sz="1400" noProof="0">
                <a:solidFill>
                  <a:srgbClr val="5D8298"/>
                </a:solidFill>
                <a:latin typeface="Arial" panose="020B0604020202020204" pitchFamily="34" charset="0"/>
                <a:cs typeface="Arial" panose="020B0604020202020204" pitchFamily="34" charset="0"/>
              </a:rPr>
              <a:t>Treatment-related serious AEs occurred in 13% of patients in the atezolizumab group and 3% patients in the placebo group. Treatment-related deaths occurred in two patients (pneumonia in one patient in each group)</a:t>
            </a:r>
            <a:r>
              <a:rPr lang="en-GB" sz="1400" baseline="30000" noProof="0">
                <a:solidFill>
                  <a:srgbClr val="0000FF"/>
                </a:solidFill>
                <a:latin typeface="Arial" panose="020B0604020202020204" pitchFamily="34" charset="0"/>
                <a:cs typeface="Arial" panose="020B0604020202020204" pitchFamily="34" charset="0"/>
              </a:rPr>
              <a:t>1</a:t>
            </a:r>
          </a:p>
        </p:txBody>
      </p:sp>
      <p:sp>
        <p:nvSpPr>
          <p:cNvPr id="12" name="Rounded Rectangle 11">
            <a:extLst>
              <a:ext uri="{FF2B5EF4-FFF2-40B4-BE49-F238E27FC236}">
                <a16:creationId xmlns:a16="http://schemas.microsoft.com/office/drawing/2014/main" id="{6FA2D72C-E33E-6439-48AD-BD0A05B71505}"/>
              </a:ext>
            </a:extLst>
          </p:cNvPr>
          <p:cNvSpPr/>
          <p:nvPr/>
        </p:nvSpPr>
        <p:spPr>
          <a:xfrm>
            <a:off x="9459820" y="2717110"/>
            <a:ext cx="1181100" cy="530225"/>
          </a:xfrm>
          <a:prstGeom prst="round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812841">
              <a:buClr>
                <a:srgbClr val="44546A"/>
              </a:buClr>
              <a:buSzPct val="110000"/>
              <a:defRPr/>
            </a:pPr>
            <a:r>
              <a:rPr lang="en-GB" sz="1000" b="1" kern="0" noProof="0">
                <a:solidFill>
                  <a:schemeClr val="tx1"/>
                </a:solidFill>
                <a:latin typeface="Arial" panose="020B0604020202020204" pitchFamily="34" charset="0"/>
                <a:cs typeface="Arial" panose="020B0604020202020204" pitchFamily="34" charset="0"/>
              </a:rPr>
              <a:t>HR 1.02</a:t>
            </a:r>
          </a:p>
          <a:p>
            <a:pPr algn="ctr" defTabSz="812841">
              <a:buClr>
                <a:srgbClr val="44546A"/>
              </a:buClr>
              <a:buSzPct val="110000"/>
              <a:defRPr/>
            </a:pPr>
            <a:r>
              <a:rPr lang="en-GB" sz="1000" kern="0" noProof="0">
                <a:solidFill>
                  <a:schemeClr val="tx1"/>
                </a:solidFill>
                <a:latin typeface="Arial" panose="020B0604020202020204" pitchFamily="34" charset="0"/>
                <a:cs typeface="Arial" panose="020B0604020202020204" pitchFamily="34" charset="0"/>
              </a:rPr>
              <a:t>(95%CI 0.78-1.34)</a:t>
            </a:r>
          </a:p>
          <a:p>
            <a:pPr algn="ctr" defTabSz="812841">
              <a:buClr>
                <a:srgbClr val="44546A"/>
              </a:buClr>
              <a:buSzPct val="110000"/>
              <a:defRPr/>
            </a:pPr>
            <a:r>
              <a:rPr lang="en-GB" sz="1000" b="1" noProof="0">
                <a:solidFill>
                  <a:schemeClr val="tx1"/>
                </a:solidFill>
                <a:latin typeface="Arial" panose="020B0604020202020204" pitchFamily="34" charset="0"/>
                <a:cs typeface="Arial" panose="020B0604020202020204" pitchFamily="34" charset="0"/>
              </a:rPr>
              <a:t>p=0.6644</a:t>
            </a:r>
          </a:p>
        </p:txBody>
      </p:sp>
      <p:sp>
        <p:nvSpPr>
          <p:cNvPr id="13" name="Rounded Rectangle 12">
            <a:extLst>
              <a:ext uri="{FF2B5EF4-FFF2-40B4-BE49-F238E27FC236}">
                <a16:creationId xmlns:a16="http://schemas.microsoft.com/office/drawing/2014/main" id="{1838C699-1ACC-9D0C-7969-8B16EB10AA66}"/>
              </a:ext>
            </a:extLst>
          </p:cNvPr>
          <p:cNvSpPr/>
          <p:nvPr/>
        </p:nvSpPr>
        <p:spPr>
          <a:xfrm>
            <a:off x="4477871" y="2717110"/>
            <a:ext cx="1181100" cy="530225"/>
          </a:xfrm>
          <a:prstGeom prst="round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812841">
              <a:buClr>
                <a:srgbClr val="44546A"/>
              </a:buClr>
              <a:buSzPct val="110000"/>
              <a:defRPr/>
            </a:pPr>
            <a:r>
              <a:rPr lang="en-GB" sz="1000" b="1" kern="0" noProof="0">
                <a:solidFill>
                  <a:schemeClr val="tx1"/>
                </a:solidFill>
                <a:latin typeface="Arial" panose="020B0604020202020204" pitchFamily="34" charset="0"/>
                <a:cs typeface="Arial" panose="020B0604020202020204" pitchFamily="34" charset="0"/>
              </a:rPr>
              <a:t>HR 0.87</a:t>
            </a:r>
          </a:p>
          <a:p>
            <a:pPr algn="ctr" defTabSz="812841">
              <a:buClr>
                <a:srgbClr val="44546A"/>
              </a:buClr>
              <a:buSzPct val="110000"/>
              <a:defRPr/>
            </a:pPr>
            <a:r>
              <a:rPr lang="en-GB" sz="1000" kern="0" noProof="0">
                <a:solidFill>
                  <a:schemeClr val="tx1"/>
                </a:solidFill>
                <a:latin typeface="Arial" panose="020B0604020202020204" pitchFamily="34" charset="0"/>
                <a:cs typeface="Arial" panose="020B0604020202020204" pitchFamily="34" charset="0"/>
              </a:rPr>
              <a:t>(95%CI 0.69-1.10)</a:t>
            </a:r>
          </a:p>
          <a:p>
            <a:pPr algn="ctr" defTabSz="812841">
              <a:buClr>
                <a:srgbClr val="44546A"/>
              </a:buClr>
              <a:buSzPct val="110000"/>
              <a:defRPr/>
            </a:pPr>
            <a:r>
              <a:rPr lang="en-GB" sz="1000" b="1" noProof="0">
                <a:solidFill>
                  <a:schemeClr val="tx1"/>
                </a:solidFill>
                <a:latin typeface="Arial" panose="020B0604020202020204" pitchFamily="34" charset="0"/>
                <a:cs typeface="Arial" panose="020B0604020202020204" pitchFamily="34" charset="0"/>
              </a:rPr>
              <a:t>p=0.0824</a:t>
            </a:r>
          </a:p>
        </p:txBody>
      </p:sp>
      <p:sp>
        <p:nvSpPr>
          <p:cNvPr id="14" name="TextBox 13">
            <a:extLst>
              <a:ext uri="{FF2B5EF4-FFF2-40B4-BE49-F238E27FC236}">
                <a16:creationId xmlns:a16="http://schemas.microsoft.com/office/drawing/2014/main" id="{86244453-EE93-860B-2F55-A5BF14B6CE21}"/>
              </a:ext>
            </a:extLst>
          </p:cNvPr>
          <p:cNvSpPr txBox="1"/>
          <p:nvPr/>
        </p:nvSpPr>
        <p:spPr>
          <a:xfrm>
            <a:off x="649718" y="5209700"/>
            <a:ext cx="840037" cy="415498"/>
          </a:xfrm>
          <a:prstGeom prst="rect">
            <a:avLst/>
          </a:prstGeom>
          <a:noFill/>
        </p:spPr>
        <p:txBody>
          <a:bodyPr wrap="none" lIns="0" tIns="0" rIns="0" bIns="0" rtlCol="0">
            <a:spAutoFit/>
          </a:bodyPr>
          <a:lstStyle/>
          <a:p>
            <a:pPr algn="r"/>
            <a:r>
              <a:rPr lang="en-GB" sz="900" b="1" noProof="0">
                <a:solidFill>
                  <a:srgbClr val="211D1E"/>
                </a:solidFill>
                <a:effectLst/>
                <a:latin typeface="Arial" panose="020B0604020202020204" pitchFamily="34" charset="0"/>
                <a:cs typeface="Arial" panose="020B0604020202020204" pitchFamily="34" charset="0"/>
              </a:rPr>
              <a:t>Number at risk </a:t>
            </a:r>
            <a:br>
              <a:rPr lang="en-GB" sz="900" b="1" noProof="0">
                <a:solidFill>
                  <a:srgbClr val="211D1E"/>
                </a:solidFill>
                <a:effectLst/>
                <a:latin typeface="Arial" panose="020B0604020202020204" pitchFamily="34" charset="0"/>
                <a:cs typeface="Arial" panose="020B0604020202020204" pitchFamily="34" charset="0"/>
              </a:rPr>
            </a:br>
            <a:r>
              <a:rPr lang="en-GB" sz="900" b="1" noProof="0">
                <a:solidFill>
                  <a:schemeClr val="accent1"/>
                </a:solidFill>
                <a:latin typeface="Arial" panose="020B0604020202020204" pitchFamily="34" charset="0"/>
                <a:cs typeface="Arial" panose="020B0604020202020204" pitchFamily="34" charset="0"/>
              </a:rPr>
              <a:t>Atezolizumab</a:t>
            </a:r>
          </a:p>
          <a:p>
            <a:pPr algn="r"/>
            <a:r>
              <a:rPr lang="en-GB" sz="900" b="1" noProof="0">
                <a:solidFill>
                  <a:schemeClr val="tx2"/>
                </a:solidFill>
                <a:effectLst/>
                <a:latin typeface="Arial" panose="020B0604020202020204" pitchFamily="34" charset="0"/>
                <a:cs typeface="Arial" panose="020B0604020202020204" pitchFamily="34" charset="0"/>
              </a:rPr>
              <a:t>Placebo</a:t>
            </a:r>
          </a:p>
        </p:txBody>
      </p:sp>
      <p:sp>
        <p:nvSpPr>
          <p:cNvPr id="15" name="TextBox 14">
            <a:extLst>
              <a:ext uri="{FF2B5EF4-FFF2-40B4-BE49-F238E27FC236}">
                <a16:creationId xmlns:a16="http://schemas.microsoft.com/office/drawing/2014/main" id="{98366E16-4456-FCAA-0D0B-8E72A3956395}"/>
              </a:ext>
            </a:extLst>
          </p:cNvPr>
          <p:cNvSpPr txBox="1"/>
          <p:nvPr/>
        </p:nvSpPr>
        <p:spPr>
          <a:xfrm>
            <a:off x="1551620" y="5348199"/>
            <a:ext cx="192360" cy="276999"/>
          </a:xfrm>
          <a:prstGeom prst="rect">
            <a:avLst/>
          </a:prstGeom>
          <a:noFill/>
        </p:spPr>
        <p:txBody>
          <a:bodyPr wrap="none" lIns="0" tIns="0" rIns="0" bIns="0" rtlCol="0">
            <a:spAutoFit/>
          </a:bodyPr>
          <a:lstStyle/>
          <a:p>
            <a:pPr algn="ctr"/>
            <a:r>
              <a:rPr lang="en-GB" sz="900" noProof="0">
                <a:effectLst/>
                <a:latin typeface="Arial" panose="020B0604020202020204" pitchFamily="34" charset="0"/>
                <a:cs typeface="Arial" panose="020B0604020202020204" pitchFamily="34" charset="0"/>
              </a:rPr>
              <a:t>360</a:t>
            </a:r>
          </a:p>
          <a:p>
            <a:pPr algn="ctr"/>
            <a:r>
              <a:rPr lang="en-GB" sz="900" noProof="0">
                <a:latin typeface="Arial" panose="020B0604020202020204" pitchFamily="34" charset="0"/>
                <a:cs typeface="Arial" panose="020B0604020202020204" pitchFamily="34" charset="0"/>
              </a:rPr>
              <a:t>189</a:t>
            </a:r>
            <a:endParaRPr lang="en-GB" sz="900" noProof="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6B6DA6-AEA1-0C1D-D5FD-181C05DE03AA}"/>
              </a:ext>
            </a:extLst>
          </p:cNvPr>
          <p:cNvSpPr txBox="1"/>
          <p:nvPr/>
        </p:nvSpPr>
        <p:spPr>
          <a:xfrm>
            <a:off x="2650429" y="512223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sp>
        <p:nvSpPr>
          <p:cNvPr id="24" name="TextBox 23">
            <a:extLst>
              <a:ext uri="{FF2B5EF4-FFF2-40B4-BE49-F238E27FC236}">
                <a16:creationId xmlns:a16="http://schemas.microsoft.com/office/drawing/2014/main" id="{4CD19727-E77F-3A04-25FA-2D157BF709B8}"/>
              </a:ext>
            </a:extLst>
          </p:cNvPr>
          <p:cNvSpPr txBox="1"/>
          <p:nvPr/>
        </p:nvSpPr>
        <p:spPr>
          <a:xfrm>
            <a:off x="1926270"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320</a:t>
            </a:r>
          </a:p>
          <a:p>
            <a:pPr algn="ctr"/>
            <a:r>
              <a:rPr lang="en-GB" sz="900" noProof="0">
                <a:solidFill>
                  <a:srgbClr val="211D1E"/>
                </a:solidFill>
                <a:latin typeface="Arial" panose="020B0604020202020204" pitchFamily="34" charset="0"/>
                <a:cs typeface="Arial" panose="020B0604020202020204" pitchFamily="34" charset="0"/>
              </a:rPr>
              <a:t>171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3C20C07-4192-EB98-53BD-128BB2AFA6B5}"/>
              </a:ext>
            </a:extLst>
          </p:cNvPr>
          <p:cNvSpPr txBox="1"/>
          <p:nvPr/>
        </p:nvSpPr>
        <p:spPr>
          <a:xfrm>
            <a:off x="2304095"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275</a:t>
            </a:r>
          </a:p>
          <a:p>
            <a:pPr algn="ctr"/>
            <a:r>
              <a:rPr lang="en-GB" sz="900" noProof="0">
                <a:solidFill>
                  <a:srgbClr val="211D1E"/>
                </a:solidFill>
                <a:latin typeface="Arial" panose="020B0604020202020204" pitchFamily="34" charset="0"/>
                <a:cs typeface="Arial" panose="020B0604020202020204" pitchFamily="34" charset="0"/>
              </a:rPr>
              <a:t>132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3F6ED62-5F0C-145F-E70F-66ED0896E49B}"/>
              </a:ext>
            </a:extLst>
          </p:cNvPr>
          <p:cNvSpPr txBox="1"/>
          <p:nvPr/>
        </p:nvSpPr>
        <p:spPr>
          <a:xfrm>
            <a:off x="2713670"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234</a:t>
            </a:r>
          </a:p>
          <a:p>
            <a:pPr algn="ctr"/>
            <a:r>
              <a:rPr lang="en-GB" sz="900" noProof="0">
                <a:solidFill>
                  <a:srgbClr val="211D1E"/>
                </a:solidFill>
                <a:latin typeface="Arial" panose="020B0604020202020204" pitchFamily="34" charset="0"/>
                <a:cs typeface="Arial" panose="020B0604020202020204" pitchFamily="34" charset="0"/>
              </a:rPr>
              <a:t>109</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F582C59-53A3-5AEB-1808-2E9D02145B14}"/>
              </a:ext>
            </a:extLst>
          </p:cNvPr>
          <p:cNvSpPr txBox="1"/>
          <p:nvPr/>
        </p:nvSpPr>
        <p:spPr>
          <a:xfrm>
            <a:off x="3097845"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205</a:t>
            </a:r>
          </a:p>
          <a:p>
            <a:pPr algn="ctr"/>
            <a:r>
              <a:rPr lang="en-GB" sz="900" noProof="0">
                <a:solidFill>
                  <a:srgbClr val="211D1E"/>
                </a:solidFill>
                <a:latin typeface="Arial" panose="020B0604020202020204" pitchFamily="34" charset="0"/>
                <a:cs typeface="Arial" panose="020B0604020202020204" pitchFamily="34" charset="0"/>
              </a:rPr>
              <a:t>101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41624C7-3D9D-6ED3-0F12-A9674F65630F}"/>
              </a:ext>
            </a:extLst>
          </p:cNvPr>
          <p:cNvSpPr txBox="1"/>
          <p:nvPr/>
        </p:nvSpPr>
        <p:spPr>
          <a:xfrm>
            <a:off x="5485755"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23</a:t>
            </a:r>
          </a:p>
          <a:p>
            <a:pPr algn="ctr"/>
            <a:r>
              <a:rPr lang="en-GB" sz="900" noProof="0">
                <a:solidFill>
                  <a:srgbClr val="211D1E"/>
                </a:solidFill>
                <a:latin typeface="Arial" panose="020B0604020202020204" pitchFamily="34" charset="0"/>
                <a:cs typeface="Arial" panose="020B0604020202020204" pitchFamily="34" charset="0"/>
              </a:rPr>
              <a:t>8</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6620B7-DF99-DE9D-9E49-581587CC4CB0}"/>
              </a:ext>
            </a:extLst>
          </p:cNvPr>
          <p:cNvSpPr txBox="1"/>
          <p:nvPr/>
        </p:nvSpPr>
        <p:spPr>
          <a:xfrm>
            <a:off x="5104755"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58</a:t>
            </a:r>
          </a:p>
          <a:p>
            <a:pPr algn="ctr"/>
            <a:r>
              <a:rPr lang="en-GB" sz="900" noProof="0">
                <a:solidFill>
                  <a:srgbClr val="211D1E"/>
                </a:solidFill>
                <a:latin typeface="Arial" panose="020B0604020202020204" pitchFamily="34" charset="0"/>
                <a:cs typeface="Arial" panose="020B0604020202020204" pitchFamily="34" charset="0"/>
              </a:rPr>
              <a:t>19</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1E775DD-0BF5-6E4B-5ABD-E4A9D2CA5CE5}"/>
              </a:ext>
            </a:extLst>
          </p:cNvPr>
          <p:cNvSpPr txBox="1"/>
          <p:nvPr/>
        </p:nvSpPr>
        <p:spPr>
          <a:xfrm>
            <a:off x="4707880"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87</a:t>
            </a:r>
          </a:p>
          <a:p>
            <a:pPr algn="ctr"/>
            <a:r>
              <a:rPr lang="en-GB" sz="900" noProof="0">
                <a:solidFill>
                  <a:srgbClr val="211D1E"/>
                </a:solidFill>
                <a:latin typeface="Arial" panose="020B0604020202020204" pitchFamily="34" charset="0"/>
                <a:cs typeface="Arial" panose="020B0604020202020204" pitchFamily="34" charset="0"/>
              </a:rPr>
              <a:t>27</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0A0DF5-BF8B-93EE-8F50-31867111D3F2}"/>
              </a:ext>
            </a:extLst>
          </p:cNvPr>
          <p:cNvSpPr txBox="1"/>
          <p:nvPr/>
        </p:nvSpPr>
        <p:spPr>
          <a:xfrm>
            <a:off x="4275770"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124</a:t>
            </a:r>
          </a:p>
          <a:p>
            <a:pPr algn="ctr"/>
            <a:r>
              <a:rPr lang="en-GB" sz="900" noProof="0">
                <a:solidFill>
                  <a:srgbClr val="211D1E"/>
                </a:solidFill>
                <a:latin typeface="Arial" panose="020B0604020202020204" pitchFamily="34" charset="0"/>
                <a:cs typeface="Arial" panose="020B0604020202020204" pitchFamily="34" charset="0"/>
              </a:rPr>
              <a:t>49</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1182512-D042-2B84-686A-9AC6F6196EF8}"/>
              </a:ext>
            </a:extLst>
          </p:cNvPr>
          <p:cNvSpPr txBox="1"/>
          <p:nvPr/>
        </p:nvSpPr>
        <p:spPr>
          <a:xfrm>
            <a:off x="1335432" y="2478986"/>
            <a:ext cx="211596" cy="2510624"/>
          </a:xfrm>
          <a:prstGeom prst="rect">
            <a:avLst/>
          </a:prstGeom>
          <a:noFill/>
        </p:spPr>
        <p:txBody>
          <a:bodyPr wrap="none" lIns="0" tIns="0" rIns="0" bIns="0" rtlCol="0">
            <a:spAutoFit/>
          </a:bodyPr>
          <a:lstStyle/>
          <a:p>
            <a:pPr algn="r">
              <a:lnSpc>
                <a:spcPct val="150000"/>
              </a:lnSpc>
            </a:pPr>
            <a:r>
              <a:rPr lang="en-GB" sz="1000" noProof="0">
                <a:latin typeface="Arial" panose="020B0604020202020204" pitchFamily="34" charset="0"/>
                <a:ea typeface="Aileron" charset="0"/>
                <a:cs typeface="Arial" panose="020B0604020202020204" pitchFamily="34" charset="0"/>
              </a:rPr>
              <a:t>100</a:t>
            </a:r>
          </a:p>
          <a:p>
            <a:pPr algn="r">
              <a:lnSpc>
                <a:spcPct val="150000"/>
              </a:lnSpc>
            </a:pPr>
            <a:r>
              <a:rPr lang="en-GB" sz="1000" noProof="0">
                <a:latin typeface="Arial" panose="020B0604020202020204" pitchFamily="34" charset="0"/>
                <a:ea typeface="Aileron" charset="0"/>
                <a:cs typeface="Arial" panose="020B0604020202020204" pitchFamily="34" charset="0"/>
              </a:rPr>
              <a:t>90</a:t>
            </a:r>
          </a:p>
          <a:p>
            <a:pPr algn="r">
              <a:lnSpc>
                <a:spcPct val="150000"/>
              </a:lnSpc>
            </a:pPr>
            <a:r>
              <a:rPr lang="en-GB" sz="1000" noProof="0">
                <a:latin typeface="Arial" panose="020B0604020202020204" pitchFamily="34" charset="0"/>
                <a:ea typeface="Aileron" charset="0"/>
                <a:cs typeface="Arial" panose="020B0604020202020204" pitchFamily="34" charset="0"/>
              </a:rPr>
              <a:t>80</a:t>
            </a:r>
          </a:p>
          <a:p>
            <a:pPr algn="r">
              <a:lnSpc>
                <a:spcPct val="150000"/>
              </a:lnSpc>
            </a:pPr>
            <a:r>
              <a:rPr lang="en-GB" sz="1000" noProof="0">
                <a:latin typeface="Arial" panose="020B0604020202020204" pitchFamily="34" charset="0"/>
                <a:ea typeface="Aileron" charset="0"/>
                <a:cs typeface="Arial" panose="020B0604020202020204" pitchFamily="34" charset="0"/>
              </a:rPr>
              <a:t>70</a:t>
            </a:r>
          </a:p>
          <a:p>
            <a:pPr algn="r">
              <a:lnSpc>
                <a:spcPct val="150000"/>
              </a:lnSpc>
            </a:pPr>
            <a:r>
              <a:rPr lang="en-GB" sz="1000" noProof="0">
                <a:latin typeface="Arial" panose="020B0604020202020204" pitchFamily="34" charset="0"/>
                <a:ea typeface="Aileron" charset="0"/>
                <a:cs typeface="Arial" panose="020B0604020202020204" pitchFamily="34" charset="0"/>
              </a:rPr>
              <a:t>60</a:t>
            </a:r>
          </a:p>
          <a:p>
            <a:pPr algn="r">
              <a:lnSpc>
                <a:spcPct val="150000"/>
              </a:lnSpc>
            </a:pPr>
            <a:r>
              <a:rPr lang="en-GB" sz="1000" noProof="0">
                <a:latin typeface="Arial" panose="020B0604020202020204" pitchFamily="34" charset="0"/>
                <a:ea typeface="Aileron" charset="0"/>
                <a:cs typeface="Arial" panose="020B0604020202020204" pitchFamily="34" charset="0"/>
              </a:rPr>
              <a:t>50</a:t>
            </a:r>
          </a:p>
          <a:p>
            <a:pPr algn="r">
              <a:lnSpc>
                <a:spcPct val="150000"/>
              </a:lnSpc>
            </a:pPr>
            <a:r>
              <a:rPr lang="en-GB" sz="1000" noProof="0">
                <a:latin typeface="Arial" panose="020B0604020202020204" pitchFamily="34" charset="0"/>
                <a:ea typeface="Aileron" charset="0"/>
                <a:cs typeface="Arial" panose="020B0604020202020204" pitchFamily="34" charset="0"/>
              </a:rPr>
              <a:t>40</a:t>
            </a:r>
          </a:p>
          <a:p>
            <a:pPr algn="r">
              <a:lnSpc>
                <a:spcPct val="150000"/>
              </a:lnSpc>
            </a:pPr>
            <a:r>
              <a:rPr lang="en-GB" sz="1000" noProof="0">
                <a:latin typeface="Arial" panose="020B0604020202020204" pitchFamily="34" charset="0"/>
                <a:ea typeface="Aileron" charset="0"/>
                <a:cs typeface="Arial" panose="020B0604020202020204" pitchFamily="34" charset="0"/>
              </a:rPr>
              <a:t>30</a:t>
            </a:r>
          </a:p>
          <a:p>
            <a:pPr algn="r">
              <a:lnSpc>
                <a:spcPct val="150000"/>
              </a:lnSpc>
            </a:pPr>
            <a:r>
              <a:rPr lang="en-GB" sz="1000" noProof="0">
                <a:latin typeface="Arial" panose="020B0604020202020204" pitchFamily="34" charset="0"/>
                <a:ea typeface="Aileron" charset="0"/>
                <a:cs typeface="Arial" panose="020B0604020202020204" pitchFamily="34" charset="0"/>
              </a:rPr>
              <a:t>20</a:t>
            </a:r>
          </a:p>
          <a:p>
            <a:pPr algn="r">
              <a:lnSpc>
                <a:spcPct val="150000"/>
              </a:lnSpc>
            </a:pPr>
            <a:r>
              <a:rPr lang="en-GB" sz="1000" noProof="0">
                <a:latin typeface="Arial" panose="020B0604020202020204" pitchFamily="34" charset="0"/>
                <a:ea typeface="Aileron" charset="0"/>
                <a:cs typeface="Arial" panose="020B0604020202020204" pitchFamily="34" charset="0"/>
              </a:rPr>
              <a:t>10</a:t>
            </a:r>
          </a:p>
          <a:p>
            <a:pPr algn="r">
              <a:lnSpc>
                <a:spcPct val="150000"/>
              </a:lnSpc>
            </a:pPr>
            <a:r>
              <a:rPr lang="en-GB" sz="1000" noProof="0">
                <a:latin typeface="Arial" panose="020B0604020202020204" pitchFamily="34" charset="0"/>
                <a:ea typeface="Aileron" charset="0"/>
                <a:cs typeface="Arial" panose="020B0604020202020204" pitchFamily="34" charset="0"/>
              </a:rPr>
              <a:t>0</a:t>
            </a:r>
          </a:p>
        </p:txBody>
      </p:sp>
      <p:sp>
        <p:nvSpPr>
          <p:cNvPr id="42" name="TextBox 41">
            <a:extLst>
              <a:ext uri="{FF2B5EF4-FFF2-40B4-BE49-F238E27FC236}">
                <a16:creationId xmlns:a16="http://schemas.microsoft.com/office/drawing/2014/main" id="{F22D07AF-F858-B412-3EF9-B09F6C843282}"/>
              </a:ext>
            </a:extLst>
          </p:cNvPr>
          <p:cNvSpPr txBox="1"/>
          <p:nvPr/>
        </p:nvSpPr>
        <p:spPr>
          <a:xfrm rot="16200000">
            <a:off x="170890" y="3666695"/>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Overall survival</a:t>
            </a:r>
          </a:p>
        </p:txBody>
      </p:sp>
      <p:sp>
        <p:nvSpPr>
          <p:cNvPr id="43" name="TextBox 42">
            <a:extLst>
              <a:ext uri="{FF2B5EF4-FFF2-40B4-BE49-F238E27FC236}">
                <a16:creationId xmlns:a16="http://schemas.microsoft.com/office/drawing/2014/main" id="{3C677664-439B-61B8-053B-FC46C0057B31}"/>
              </a:ext>
            </a:extLst>
          </p:cNvPr>
          <p:cNvSpPr txBox="1"/>
          <p:nvPr/>
        </p:nvSpPr>
        <p:spPr>
          <a:xfrm>
            <a:off x="1599834" y="4958661"/>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44" name="TextBox 43">
            <a:extLst>
              <a:ext uri="{FF2B5EF4-FFF2-40B4-BE49-F238E27FC236}">
                <a16:creationId xmlns:a16="http://schemas.microsoft.com/office/drawing/2014/main" id="{43603420-BB31-87D4-189A-C4F88261739B}"/>
              </a:ext>
            </a:extLst>
          </p:cNvPr>
          <p:cNvSpPr txBox="1"/>
          <p:nvPr/>
        </p:nvSpPr>
        <p:spPr>
          <a:xfrm>
            <a:off x="1981200" y="4958661"/>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6</a:t>
            </a:r>
          </a:p>
        </p:txBody>
      </p:sp>
      <p:sp>
        <p:nvSpPr>
          <p:cNvPr id="45" name="TextBox 44">
            <a:extLst>
              <a:ext uri="{FF2B5EF4-FFF2-40B4-BE49-F238E27FC236}">
                <a16:creationId xmlns:a16="http://schemas.microsoft.com/office/drawing/2014/main" id="{DC7A15BB-61D9-64AA-4AE3-F47BD4865125}"/>
              </a:ext>
            </a:extLst>
          </p:cNvPr>
          <p:cNvSpPr txBox="1"/>
          <p:nvPr/>
        </p:nvSpPr>
        <p:spPr>
          <a:xfrm>
            <a:off x="2298699"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12</a:t>
            </a:r>
          </a:p>
        </p:txBody>
      </p:sp>
      <p:sp>
        <p:nvSpPr>
          <p:cNvPr id="46" name="TextBox 45">
            <a:extLst>
              <a:ext uri="{FF2B5EF4-FFF2-40B4-BE49-F238E27FC236}">
                <a16:creationId xmlns:a16="http://schemas.microsoft.com/office/drawing/2014/main" id="{88E70FBE-F3F2-F9DA-8A78-EF1BA1136B98}"/>
              </a:ext>
            </a:extLst>
          </p:cNvPr>
          <p:cNvSpPr txBox="1"/>
          <p:nvPr/>
        </p:nvSpPr>
        <p:spPr>
          <a:xfrm>
            <a:off x="2711450"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18</a:t>
            </a:r>
          </a:p>
        </p:txBody>
      </p:sp>
      <p:sp>
        <p:nvSpPr>
          <p:cNvPr id="47" name="TextBox 46">
            <a:extLst>
              <a:ext uri="{FF2B5EF4-FFF2-40B4-BE49-F238E27FC236}">
                <a16:creationId xmlns:a16="http://schemas.microsoft.com/office/drawing/2014/main" id="{48B81804-99E0-B61A-9242-9935227C585D}"/>
              </a:ext>
            </a:extLst>
          </p:cNvPr>
          <p:cNvSpPr txBox="1"/>
          <p:nvPr/>
        </p:nvSpPr>
        <p:spPr>
          <a:xfrm>
            <a:off x="5451475"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60</a:t>
            </a:r>
          </a:p>
        </p:txBody>
      </p:sp>
      <p:sp>
        <p:nvSpPr>
          <p:cNvPr id="48" name="TextBox 47">
            <a:extLst>
              <a:ext uri="{FF2B5EF4-FFF2-40B4-BE49-F238E27FC236}">
                <a16:creationId xmlns:a16="http://schemas.microsoft.com/office/drawing/2014/main" id="{5FBFB538-7DB6-31A3-C7EA-B0FBB4C9E868}"/>
              </a:ext>
            </a:extLst>
          </p:cNvPr>
          <p:cNvSpPr txBox="1"/>
          <p:nvPr/>
        </p:nvSpPr>
        <p:spPr>
          <a:xfrm>
            <a:off x="5057775"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54</a:t>
            </a:r>
          </a:p>
        </p:txBody>
      </p:sp>
      <p:sp>
        <p:nvSpPr>
          <p:cNvPr id="49" name="TextBox 48">
            <a:extLst>
              <a:ext uri="{FF2B5EF4-FFF2-40B4-BE49-F238E27FC236}">
                <a16:creationId xmlns:a16="http://schemas.microsoft.com/office/drawing/2014/main" id="{A8B12B4A-E7C7-6580-D38A-0B2419F6BE0B}"/>
              </a:ext>
            </a:extLst>
          </p:cNvPr>
          <p:cNvSpPr txBox="1"/>
          <p:nvPr/>
        </p:nvSpPr>
        <p:spPr>
          <a:xfrm>
            <a:off x="4660900"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48</a:t>
            </a:r>
          </a:p>
        </p:txBody>
      </p:sp>
      <p:sp>
        <p:nvSpPr>
          <p:cNvPr id="50" name="TextBox 49">
            <a:extLst>
              <a:ext uri="{FF2B5EF4-FFF2-40B4-BE49-F238E27FC236}">
                <a16:creationId xmlns:a16="http://schemas.microsoft.com/office/drawing/2014/main" id="{CBF3AE19-5D5E-90B3-C756-50824EB12FE6}"/>
              </a:ext>
            </a:extLst>
          </p:cNvPr>
          <p:cNvSpPr txBox="1"/>
          <p:nvPr/>
        </p:nvSpPr>
        <p:spPr>
          <a:xfrm>
            <a:off x="4267200"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42</a:t>
            </a:r>
          </a:p>
        </p:txBody>
      </p:sp>
      <p:sp>
        <p:nvSpPr>
          <p:cNvPr id="51" name="TextBox 50">
            <a:extLst>
              <a:ext uri="{FF2B5EF4-FFF2-40B4-BE49-F238E27FC236}">
                <a16:creationId xmlns:a16="http://schemas.microsoft.com/office/drawing/2014/main" id="{5C024888-F0A2-5E80-BD2C-397DE92BB22E}"/>
              </a:ext>
            </a:extLst>
          </p:cNvPr>
          <p:cNvSpPr txBox="1"/>
          <p:nvPr/>
        </p:nvSpPr>
        <p:spPr>
          <a:xfrm>
            <a:off x="3886200"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36</a:t>
            </a:r>
          </a:p>
        </p:txBody>
      </p:sp>
      <p:sp>
        <p:nvSpPr>
          <p:cNvPr id="52" name="TextBox 51">
            <a:extLst>
              <a:ext uri="{FF2B5EF4-FFF2-40B4-BE49-F238E27FC236}">
                <a16:creationId xmlns:a16="http://schemas.microsoft.com/office/drawing/2014/main" id="{FB716FB8-ED3F-1227-031B-DCC2E5155B19}"/>
              </a:ext>
            </a:extLst>
          </p:cNvPr>
          <p:cNvSpPr txBox="1"/>
          <p:nvPr/>
        </p:nvSpPr>
        <p:spPr>
          <a:xfrm>
            <a:off x="3089275"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24</a:t>
            </a:r>
          </a:p>
        </p:txBody>
      </p:sp>
      <p:sp>
        <p:nvSpPr>
          <p:cNvPr id="53" name="TextBox 52">
            <a:extLst>
              <a:ext uri="{FF2B5EF4-FFF2-40B4-BE49-F238E27FC236}">
                <a16:creationId xmlns:a16="http://schemas.microsoft.com/office/drawing/2014/main" id="{B8555395-6C10-7DC8-4233-8E3404A0956C}"/>
              </a:ext>
            </a:extLst>
          </p:cNvPr>
          <p:cNvSpPr txBox="1"/>
          <p:nvPr/>
        </p:nvSpPr>
        <p:spPr>
          <a:xfrm>
            <a:off x="3505200"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30</a:t>
            </a:r>
          </a:p>
        </p:txBody>
      </p:sp>
      <p:sp>
        <p:nvSpPr>
          <p:cNvPr id="54" name="TextBox 53">
            <a:extLst>
              <a:ext uri="{FF2B5EF4-FFF2-40B4-BE49-F238E27FC236}">
                <a16:creationId xmlns:a16="http://schemas.microsoft.com/office/drawing/2014/main" id="{FD53E628-5D00-66DB-557F-1BB5FED4C38D}"/>
              </a:ext>
            </a:extLst>
          </p:cNvPr>
          <p:cNvSpPr txBox="1"/>
          <p:nvPr/>
        </p:nvSpPr>
        <p:spPr>
          <a:xfrm>
            <a:off x="3886200"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162</a:t>
            </a:r>
          </a:p>
          <a:p>
            <a:pPr algn="ctr"/>
            <a:r>
              <a:rPr lang="en-GB" sz="900" noProof="0">
                <a:solidFill>
                  <a:srgbClr val="211D1E"/>
                </a:solidFill>
                <a:latin typeface="Arial" panose="020B0604020202020204" pitchFamily="34" charset="0"/>
                <a:cs typeface="Arial" panose="020B0604020202020204" pitchFamily="34" charset="0"/>
              </a:rPr>
              <a:t>68</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B058C76-2C12-FE72-A572-ECF4932DCF0B}"/>
              </a:ext>
            </a:extLst>
          </p:cNvPr>
          <p:cNvSpPr txBox="1"/>
          <p:nvPr/>
        </p:nvSpPr>
        <p:spPr>
          <a:xfrm>
            <a:off x="3489325"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186</a:t>
            </a:r>
          </a:p>
          <a:p>
            <a:pPr algn="ctr"/>
            <a:r>
              <a:rPr lang="en-GB" sz="900" noProof="0">
                <a:solidFill>
                  <a:srgbClr val="211D1E"/>
                </a:solidFill>
                <a:latin typeface="Arial" panose="020B0604020202020204" pitchFamily="34" charset="0"/>
                <a:cs typeface="Arial" panose="020B0604020202020204" pitchFamily="34" charset="0"/>
              </a:rPr>
              <a:t>86</a:t>
            </a:r>
            <a:endParaRPr lang="en-GB" sz="900" noProof="0">
              <a:solidFill>
                <a:schemeClr val="accent1"/>
              </a:solidFill>
              <a:effectLst/>
              <a:latin typeface="Arial" panose="020B0604020202020204" pitchFamily="34" charset="0"/>
              <a:cs typeface="Arial" panose="020B0604020202020204" pitchFamily="34" charset="0"/>
            </a:endParaRPr>
          </a:p>
        </p:txBody>
      </p:sp>
      <p:grpSp>
        <p:nvGrpSpPr>
          <p:cNvPr id="59" name="Graphic 56">
            <a:extLst>
              <a:ext uri="{FF2B5EF4-FFF2-40B4-BE49-F238E27FC236}">
                <a16:creationId xmlns:a16="http://schemas.microsoft.com/office/drawing/2014/main" id="{AA76AD7E-A8D0-77AF-4B9A-61766A3A295C}"/>
              </a:ext>
            </a:extLst>
          </p:cNvPr>
          <p:cNvGrpSpPr/>
          <p:nvPr/>
        </p:nvGrpSpPr>
        <p:grpSpPr>
          <a:xfrm>
            <a:off x="1570496" y="2527994"/>
            <a:ext cx="4176344" cy="2415799"/>
            <a:chOff x="1570496" y="2620758"/>
            <a:chExt cx="4176344" cy="2415799"/>
          </a:xfrm>
        </p:grpSpPr>
        <p:sp>
          <p:nvSpPr>
            <p:cNvPr id="60" name="Freeform 59">
              <a:extLst>
                <a:ext uri="{FF2B5EF4-FFF2-40B4-BE49-F238E27FC236}">
                  <a16:creationId xmlns:a16="http://schemas.microsoft.com/office/drawing/2014/main" id="{2539A88A-13B2-5058-DD58-98EE7E31236C}"/>
                </a:ext>
              </a:extLst>
            </p:cNvPr>
            <p:cNvSpPr/>
            <p:nvPr/>
          </p:nvSpPr>
          <p:spPr>
            <a:xfrm>
              <a:off x="1633165" y="4975892"/>
              <a:ext cx="4113676" cy="12744"/>
            </a:xfrm>
            <a:custGeom>
              <a:avLst/>
              <a:gdLst>
                <a:gd name="connsiteX0" fmla="*/ 4113676 w 4113676"/>
                <a:gd name="connsiteY0" fmla="*/ 0 h 12744"/>
                <a:gd name="connsiteX1" fmla="*/ 0 w 4113676"/>
                <a:gd name="connsiteY1" fmla="*/ 0 h 12744"/>
              </a:gdLst>
              <a:ahLst/>
              <a:cxnLst>
                <a:cxn ang="0">
                  <a:pos x="connsiteX0" y="connsiteY0"/>
                </a:cxn>
                <a:cxn ang="0">
                  <a:pos x="connsiteX1" y="connsiteY1"/>
                </a:cxn>
              </a:cxnLst>
              <a:rect l="l" t="t" r="r" b="b"/>
              <a:pathLst>
                <a:path w="4113676" h="12744">
                  <a:moveTo>
                    <a:pt x="4113676" y="0"/>
                  </a:moveTo>
                  <a:lnTo>
                    <a:pt x="0" y="0"/>
                  </a:lnTo>
                </a:path>
              </a:pathLst>
            </a:custGeom>
            <a:ln w="12757" cap="flat">
              <a:solidFill>
                <a:srgbClr val="231F20"/>
              </a:solidFill>
              <a:prstDash val="solid"/>
              <a:miter/>
            </a:ln>
          </p:spPr>
          <p:txBody>
            <a:bodyPr rtlCol="0" anchor="ctr"/>
            <a:lstStyle/>
            <a:p>
              <a:endParaRPr lang="en-GB" noProof="0"/>
            </a:p>
          </p:txBody>
        </p:sp>
        <p:sp>
          <p:nvSpPr>
            <p:cNvPr id="61" name="Freeform 60">
              <a:extLst>
                <a:ext uri="{FF2B5EF4-FFF2-40B4-BE49-F238E27FC236}">
                  <a16:creationId xmlns:a16="http://schemas.microsoft.com/office/drawing/2014/main" id="{E6D339F7-1BD7-FD4A-4FBD-8C3874E814D0}"/>
                </a:ext>
              </a:extLst>
            </p:cNvPr>
            <p:cNvSpPr/>
            <p:nvPr/>
          </p:nvSpPr>
          <p:spPr>
            <a:xfrm>
              <a:off x="1570496" y="3149289"/>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2" name="Freeform 61">
              <a:extLst>
                <a:ext uri="{FF2B5EF4-FFF2-40B4-BE49-F238E27FC236}">
                  <a16:creationId xmlns:a16="http://schemas.microsoft.com/office/drawing/2014/main" id="{7C6C0EC1-57C5-54AE-77CB-8A56606A3B3C}"/>
                </a:ext>
              </a:extLst>
            </p:cNvPr>
            <p:cNvSpPr/>
            <p:nvPr/>
          </p:nvSpPr>
          <p:spPr>
            <a:xfrm>
              <a:off x="1570496" y="4295440"/>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3" name="Freeform 62">
              <a:extLst>
                <a:ext uri="{FF2B5EF4-FFF2-40B4-BE49-F238E27FC236}">
                  <a16:creationId xmlns:a16="http://schemas.microsoft.com/office/drawing/2014/main" id="{0EDD295C-3D46-53B7-FDD5-74CB916ACE40}"/>
                </a:ext>
              </a:extLst>
            </p:cNvPr>
            <p:cNvSpPr/>
            <p:nvPr/>
          </p:nvSpPr>
          <p:spPr>
            <a:xfrm>
              <a:off x="1570496" y="3835731"/>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4" name="Freeform 63">
              <a:extLst>
                <a:ext uri="{FF2B5EF4-FFF2-40B4-BE49-F238E27FC236}">
                  <a16:creationId xmlns:a16="http://schemas.microsoft.com/office/drawing/2014/main" id="{575B3821-0BE3-8A20-7331-A35789F148DA}"/>
                </a:ext>
              </a:extLst>
            </p:cNvPr>
            <p:cNvSpPr/>
            <p:nvPr/>
          </p:nvSpPr>
          <p:spPr>
            <a:xfrm>
              <a:off x="1570496" y="4060296"/>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5" name="Freeform 64">
              <a:extLst>
                <a:ext uri="{FF2B5EF4-FFF2-40B4-BE49-F238E27FC236}">
                  <a16:creationId xmlns:a16="http://schemas.microsoft.com/office/drawing/2014/main" id="{A397AE9C-6072-F81F-9C01-BBE815A530EB}"/>
                </a:ext>
              </a:extLst>
            </p:cNvPr>
            <p:cNvSpPr/>
            <p:nvPr/>
          </p:nvSpPr>
          <p:spPr>
            <a:xfrm>
              <a:off x="1570496" y="3610146"/>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6" name="Freeform 65">
              <a:extLst>
                <a:ext uri="{FF2B5EF4-FFF2-40B4-BE49-F238E27FC236}">
                  <a16:creationId xmlns:a16="http://schemas.microsoft.com/office/drawing/2014/main" id="{F2C7010B-7FB3-4EC1-A186-927438E8E1BB}"/>
                </a:ext>
              </a:extLst>
            </p:cNvPr>
            <p:cNvSpPr/>
            <p:nvPr/>
          </p:nvSpPr>
          <p:spPr>
            <a:xfrm>
              <a:off x="1570496" y="4521280"/>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7" name="Freeform 66">
              <a:extLst>
                <a:ext uri="{FF2B5EF4-FFF2-40B4-BE49-F238E27FC236}">
                  <a16:creationId xmlns:a16="http://schemas.microsoft.com/office/drawing/2014/main" id="{EBA0DF3A-50D8-4126-4CAD-71DD9E67179C}"/>
                </a:ext>
              </a:extLst>
            </p:cNvPr>
            <p:cNvSpPr/>
            <p:nvPr/>
          </p:nvSpPr>
          <p:spPr>
            <a:xfrm>
              <a:off x="1570496" y="4746865"/>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8" name="Freeform 67">
              <a:extLst>
                <a:ext uri="{FF2B5EF4-FFF2-40B4-BE49-F238E27FC236}">
                  <a16:creationId xmlns:a16="http://schemas.microsoft.com/office/drawing/2014/main" id="{98B1E419-38AC-8CC9-F92C-E18D9D4F3399}"/>
                </a:ext>
              </a:extLst>
            </p:cNvPr>
            <p:cNvSpPr/>
            <p:nvPr/>
          </p:nvSpPr>
          <p:spPr>
            <a:xfrm>
              <a:off x="1570496" y="4975892"/>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69" name="Freeform 68">
              <a:extLst>
                <a:ext uri="{FF2B5EF4-FFF2-40B4-BE49-F238E27FC236}">
                  <a16:creationId xmlns:a16="http://schemas.microsoft.com/office/drawing/2014/main" id="{B0F7DECC-8F89-FECA-843B-2547CD8BC49A}"/>
                </a:ext>
              </a:extLst>
            </p:cNvPr>
            <p:cNvSpPr/>
            <p:nvPr/>
          </p:nvSpPr>
          <p:spPr>
            <a:xfrm>
              <a:off x="1570496" y="3372453"/>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70" name="Freeform 69">
              <a:extLst>
                <a:ext uri="{FF2B5EF4-FFF2-40B4-BE49-F238E27FC236}">
                  <a16:creationId xmlns:a16="http://schemas.microsoft.com/office/drawing/2014/main" id="{DD38CCF2-9DD9-9925-67C6-F81D553A1DD1}"/>
                </a:ext>
              </a:extLst>
            </p:cNvPr>
            <p:cNvSpPr/>
            <p:nvPr/>
          </p:nvSpPr>
          <p:spPr>
            <a:xfrm>
              <a:off x="1570496" y="2919753"/>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71" name="Freeform 70">
              <a:extLst>
                <a:ext uri="{FF2B5EF4-FFF2-40B4-BE49-F238E27FC236}">
                  <a16:creationId xmlns:a16="http://schemas.microsoft.com/office/drawing/2014/main" id="{2C561D65-5544-EC44-0D81-742B47E7D956}"/>
                </a:ext>
              </a:extLst>
            </p:cNvPr>
            <p:cNvSpPr/>
            <p:nvPr/>
          </p:nvSpPr>
          <p:spPr>
            <a:xfrm>
              <a:off x="2803705"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2" name="Freeform 71">
              <a:extLst>
                <a:ext uri="{FF2B5EF4-FFF2-40B4-BE49-F238E27FC236}">
                  <a16:creationId xmlns:a16="http://schemas.microsoft.com/office/drawing/2014/main" id="{C06F185E-98B2-AAA5-B8F3-165270298B13}"/>
                </a:ext>
              </a:extLst>
            </p:cNvPr>
            <p:cNvSpPr/>
            <p:nvPr/>
          </p:nvSpPr>
          <p:spPr>
            <a:xfrm>
              <a:off x="3597212"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3" name="Freeform 72">
              <a:extLst>
                <a:ext uri="{FF2B5EF4-FFF2-40B4-BE49-F238E27FC236}">
                  <a16:creationId xmlns:a16="http://schemas.microsoft.com/office/drawing/2014/main" id="{7828D94A-FC92-65FF-E7D2-3BA5B3772323}"/>
                </a:ext>
              </a:extLst>
            </p:cNvPr>
            <p:cNvSpPr/>
            <p:nvPr/>
          </p:nvSpPr>
          <p:spPr>
            <a:xfrm>
              <a:off x="4777325"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4" name="Freeform 73">
              <a:extLst>
                <a:ext uri="{FF2B5EF4-FFF2-40B4-BE49-F238E27FC236}">
                  <a16:creationId xmlns:a16="http://schemas.microsoft.com/office/drawing/2014/main" id="{CDEF39CE-8482-7512-4DCA-0192C574158A}"/>
                </a:ext>
              </a:extLst>
            </p:cNvPr>
            <p:cNvSpPr/>
            <p:nvPr/>
          </p:nvSpPr>
          <p:spPr>
            <a:xfrm>
              <a:off x="5563174" y="4980862"/>
              <a:ext cx="12763" cy="55695"/>
            </a:xfrm>
            <a:custGeom>
              <a:avLst/>
              <a:gdLst>
                <a:gd name="connsiteX0" fmla="*/ -1 w 12763"/>
                <a:gd name="connsiteY0" fmla="*/ 0 h 55695"/>
                <a:gd name="connsiteX1" fmla="*/ -1 w 12763"/>
                <a:gd name="connsiteY1" fmla="*/ 55695 h 55695"/>
              </a:gdLst>
              <a:ahLst/>
              <a:cxnLst>
                <a:cxn ang="0">
                  <a:pos x="connsiteX0" y="connsiteY0"/>
                </a:cxn>
                <a:cxn ang="0">
                  <a:pos x="connsiteX1" y="connsiteY1"/>
                </a:cxn>
              </a:cxnLst>
              <a:rect l="l" t="t" r="r" b="b"/>
              <a:pathLst>
                <a:path w="12763" h="55695">
                  <a:moveTo>
                    <a:pt x="-1" y="0"/>
                  </a:moveTo>
                  <a:lnTo>
                    <a:pt x="-1" y="55695"/>
                  </a:lnTo>
                </a:path>
              </a:pathLst>
            </a:custGeom>
            <a:ln w="12757" cap="flat">
              <a:solidFill>
                <a:srgbClr val="231F20"/>
              </a:solidFill>
              <a:prstDash val="solid"/>
              <a:miter/>
            </a:ln>
          </p:spPr>
          <p:txBody>
            <a:bodyPr rtlCol="0" anchor="ctr"/>
            <a:lstStyle/>
            <a:p>
              <a:endParaRPr lang="en-GB" noProof="0"/>
            </a:p>
          </p:txBody>
        </p:sp>
        <p:sp>
          <p:nvSpPr>
            <p:cNvPr id="75" name="Freeform 74">
              <a:extLst>
                <a:ext uri="{FF2B5EF4-FFF2-40B4-BE49-F238E27FC236}">
                  <a16:creationId xmlns:a16="http://schemas.microsoft.com/office/drawing/2014/main" id="{79A5017D-589E-4C26-4710-B96472983314}"/>
                </a:ext>
              </a:extLst>
            </p:cNvPr>
            <p:cNvSpPr/>
            <p:nvPr/>
          </p:nvSpPr>
          <p:spPr>
            <a:xfrm>
              <a:off x="3991094"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6" name="Freeform 75">
              <a:extLst>
                <a:ext uri="{FF2B5EF4-FFF2-40B4-BE49-F238E27FC236}">
                  <a16:creationId xmlns:a16="http://schemas.microsoft.com/office/drawing/2014/main" id="{9D72B070-5775-F61A-6454-F81E6830EB24}"/>
                </a:ext>
              </a:extLst>
            </p:cNvPr>
            <p:cNvSpPr/>
            <p:nvPr/>
          </p:nvSpPr>
          <p:spPr>
            <a:xfrm>
              <a:off x="4383571"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7" name="Freeform 76">
              <a:extLst>
                <a:ext uri="{FF2B5EF4-FFF2-40B4-BE49-F238E27FC236}">
                  <a16:creationId xmlns:a16="http://schemas.microsoft.com/office/drawing/2014/main" id="{73AAF08F-2914-DA53-36EC-1D2040E7F395}"/>
                </a:ext>
              </a:extLst>
            </p:cNvPr>
            <p:cNvSpPr/>
            <p:nvPr/>
          </p:nvSpPr>
          <p:spPr>
            <a:xfrm>
              <a:off x="5165080"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8" name="Freeform 77">
              <a:extLst>
                <a:ext uri="{FF2B5EF4-FFF2-40B4-BE49-F238E27FC236}">
                  <a16:creationId xmlns:a16="http://schemas.microsoft.com/office/drawing/2014/main" id="{B893035A-EF88-81AF-FB0E-C0F4C21B62C0}"/>
                </a:ext>
              </a:extLst>
            </p:cNvPr>
            <p:cNvSpPr/>
            <p:nvPr/>
          </p:nvSpPr>
          <p:spPr>
            <a:xfrm>
              <a:off x="3200140"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79" name="Freeform 78">
              <a:extLst>
                <a:ext uri="{FF2B5EF4-FFF2-40B4-BE49-F238E27FC236}">
                  <a16:creationId xmlns:a16="http://schemas.microsoft.com/office/drawing/2014/main" id="{5DFF1628-BBD3-5398-F261-81D174F48FE9}"/>
                </a:ext>
              </a:extLst>
            </p:cNvPr>
            <p:cNvSpPr/>
            <p:nvPr/>
          </p:nvSpPr>
          <p:spPr>
            <a:xfrm>
              <a:off x="2409441"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80" name="Freeform 79">
              <a:extLst>
                <a:ext uri="{FF2B5EF4-FFF2-40B4-BE49-F238E27FC236}">
                  <a16:creationId xmlns:a16="http://schemas.microsoft.com/office/drawing/2014/main" id="{E94FEF2F-F061-776D-7629-F0B85A3BF9D5}"/>
                </a:ext>
              </a:extLst>
            </p:cNvPr>
            <p:cNvSpPr/>
            <p:nvPr/>
          </p:nvSpPr>
          <p:spPr>
            <a:xfrm>
              <a:off x="2012368"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81" name="Freeform 80">
              <a:extLst>
                <a:ext uri="{FF2B5EF4-FFF2-40B4-BE49-F238E27FC236}">
                  <a16:creationId xmlns:a16="http://schemas.microsoft.com/office/drawing/2014/main" id="{5E28517D-3616-108F-431B-A6AC7E5BA864}"/>
                </a:ext>
              </a:extLst>
            </p:cNvPr>
            <p:cNvSpPr/>
            <p:nvPr/>
          </p:nvSpPr>
          <p:spPr>
            <a:xfrm>
              <a:off x="1626272" y="4980862"/>
              <a:ext cx="12763" cy="55695"/>
            </a:xfrm>
            <a:custGeom>
              <a:avLst/>
              <a:gdLst>
                <a:gd name="connsiteX0" fmla="*/ 0 w 12763"/>
                <a:gd name="connsiteY0" fmla="*/ 0 h 55695"/>
                <a:gd name="connsiteX1" fmla="*/ 0 w 12763"/>
                <a:gd name="connsiteY1" fmla="*/ 55695 h 55695"/>
              </a:gdLst>
              <a:ahLst/>
              <a:cxnLst>
                <a:cxn ang="0">
                  <a:pos x="connsiteX0" y="connsiteY0"/>
                </a:cxn>
                <a:cxn ang="0">
                  <a:pos x="connsiteX1" y="connsiteY1"/>
                </a:cxn>
              </a:cxnLst>
              <a:rect l="l" t="t" r="r" b="b"/>
              <a:pathLst>
                <a:path w="12763" h="55695">
                  <a:moveTo>
                    <a:pt x="0" y="0"/>
                  </a:moveTo>
                  <a:lnTo>
                    <a:pt x="0" y="55695"/>
                  </a:lnTo>
                </a:path>
              </a:pathLst>
            </a:custGeom>
            <a:ln w="12757" cap="flat">
              <a:solidFill>
                <a:srgbClr val="231F20"/>
              </a:solidFill>
              <a:prstDash val="solid"/>
              <a:miter/>
            </a:ln>
          </p:spPr>
          <p:txBody>
            <a:bodyPr rtlCol="0" anchor="ctr"/>
            <a:lstStyle/>
            <a:p>
              <a:endParaRPr lang="en-GB" noProof="0"/>
            </a:p>
          </p:txBody>
        </p:sp>
        <p:sp>
          <p:nvSpPr>
            <p:cNvPr id="82" name="Freeform 81">
              <a:extLst>
                <a:ext uri="{FF2B5EF4-FFF2-40B4-BE49-F238E27FC236}">
                  <a16:creationId xmlns:a16="http://schemas.microsoft.com/office/drawing/2014/main" id="{6D883BB9-6E18-40A4-4B2E-82B8846557CE}"/>
                </a:ext>
              </a:extLst>
            </p:cNvPr>
            <p:cNvSpPr/>
            <p:nvPr/>
          </p:nvSpPr>
          <p:spPr>
            <a:xfrm>
              <a:off x="1626272" y="2620758"/>
              <a:ext cx="12763" cy="2355134"/>
            </a:xfrm>
            <a:custGeom>
              <a:avLst/>
              <a:gdLst>
                <a:gd name="connsiteX0" fmla="*/ 0 w 12763"/>
                <a:gd name="connsiteY0" fmla="*/ 0 h 2355134"/>
                <a:gd name="connsiteX1" fmla="*/ 0 w 12763"/>
                <a:gd name="connsiteY1" fmla="*/ 2355134 h 2355134"/>
              </a:gdLst>
              <a:ahLst/>
              <a:cxnLst>
                <a:cxn ang="0">
                  <a:pos x="connsiteX0" y="connsiteY0"/>
                </a:cxn>
                <a:cxn ang="0">
                  <a:pos x="connsiteX1" y="connsiteY1"/>
                </a:cxn>
              </a:cxnLst>
              <a:rect l="l" t="t" r="r" b="b"/>
              <a:pathLst>
                <a:path w="12763" h="2355134">
                  <a:moveTo>
                    <a:pt x="0" y="0"/>
                  </a:moveTo>
                  <a:lnTo>
                    <a:pt x="0" y="2355134"/>
                  </a:lnTo>
                </a:path>
              </a:pathLst>
            </a:custGeom>
            <a:ln w="12757" cap="sq">
              <a:solidFill>
                <a:srgbClr val="231F20"/>
              </a:solidFill>
              <a:prstDash val="solid"/>
              <a:miter/>
            </a:ln>
          </p:spPr>
          <p:txBody>
            <a:bodyPr rtlCol="0" anchor="ctr"/>
            <a:lstStyle/>
            <a:p>
              <a:endParaRPr lang="en-GB" noProof="0"/>
            </a:p>
          </p:txBody>
        </p:sp>
        <p:sp>
          <p:nvSpPr>
            <p:cNvPr id="83" name="Freeform 82">
              <a:extLst>
                <a:ext uri="{FF2B5EF4-FFF2-40B4-BE49-F238E27FC236}">
                  <a16:creationId xmlns:a16="http://schemas.microsoft.com/office/drawing/2014/main" id="{46773270-E53D-97DB-E708-B00331F347DA}"/>
                </a:ext>
              </a:extLst>
            </p:cNvPr>
            <p:cNvSpPr/>
            <p:nvPr/>
          </p:nvSpPr>
          <p:spPr>
            <a:xfrm>
              <a:off x="1570496" y="2688178"/>
              <a:ext cx="55776" cy="12744"/>
            </a:xfrm>
            <a:custGeom>
              <a:avLst/>
              <a:gdLst>
                <a:gd name="connsiteX0" fmla="*/ 55776 w 55776"/>
                <a:gd name="connsiteY0" fmla="*/ 0 h 12744"/>
                <a:gd name="connsiteX1" fmla="*/ 0 w 55776"/>
                <a:gd name="connsiteY1" fmla="*/ 0 h 12744"/>
              </a:gdLst>
              <a:ahLst/>
              <a:cxnLst>
                <a:cxn ang="0">
                  <a:pos x="connsiteX0" y="connsiteY0"/>
                </a:cxn>
                <a:cxn ang="0">
                  <a:pos x="connsiteX1" y="connsiteY1"/>
                </a:cxn>
              </a:cxnLst>
              <a:rect l="l" t="t" r="r" b="b"/>
              <a:pathLst>
                <a:path w="55776" h="12744">
                  <a:moveTo>
                    <a:pt x="55776" y="0"/>
                  </a:moveTo>
                  <a:lnTo>
                    <a:pt x="0" y="0"/>
                  </a:lnTo>
                </a:path>
              </a:pathLst>
            </a:custGeom>
            <a:ln w="12757" cap="flat">
              <a:solidFill>
                <a:srgbClr val="231F20"/>
              </a:solidFill>
              <a:prstDash val="solid"/>
              <a:miter/>
            </a:ln>
          </p:spPr>
          <p:txBody>
            <a:bodyPr rtlCol="0" anchor="ctr"/>
            <a:lstStyle/>
            <a:p>
              <a:endParaRPr lang="en-GB" noProof="0"/>
            </a:p>
          </p:txBody>
        </p:sp>
        <p:sp>
          <p:nvSpPr>
            <p:cNvPr id="84" name="Freeform 83">
              <a:extLst>
                <a:ext uri="{FF2B5EF4-FFF2-40B4-BE49-F238E27FC236}">
                  <a16:creationId xmlns:a16="http://schemas.microsoft.com/office/drawing/2014/main" id="{83741BD3-2644-C504-6F32-EB73CCA8A8B3}"/>
                </a:ext>
              </a:extLst>
            </p:cNvPr>
            <p:cNvSpPr/>
            <p:nvPr/>
          </p:nvSpPr>
          <p:spPr>
            <a:xfrm>
              <a:off x="2409441" y="3149289"/>
              <a:ext cx="12763" cy="1823798"/>
            </a:xfrm>
            <a:custGeom>
              <a:avLst/>
              <a:gdLst>
                <a:gd name="connsiteX0" fmla="*/ 0 w 12763"/>
                <a:gd name="connsiteY0" fmla="*/ 0 h 1823798"/>
                <a:gd name="connsiteX1" fmla="*/ 0 w 12763"/>
                <a:gd name="connsiteY1" fmla="*/ 1823798 h 1823798"/>
              </a:gdLst>
              <a:ahLst/>
              <a:cxnLst>
                <a:cxn ang="0">
                  <a:pos x="connsiteX0" y="connsiteY0"/>
                </a:cxn>
                <a:cxn ang="0">
                  <a:pos x="connsiteX1" y="connsiteY1"/>
                </a:cxn>
              </a:cxnLst>
              <a:rect l="l" t="t" r="r" b="b"/>
              <a:pathLst>
                <a:path w="12763" h="1823798">
                  <a:moveTo>
                    <a:pt x="0" y="0"/>
                  </a:moveTo>
                  <a:lnTo>
                    <a:pt x="0" y="1823798"/>
                  </a:lnTo>
                </a:path>
              </a:pathLst>
            </a:custGeom>
            <a:ln w="9568" cap="flat">
              <a:solidFill>
                <a:srgbClr val="8B878B"/>
              </a:solidFill>
              <a:custDash>
                <a:ds d="150000" sp="150000"/>
              </a:custDash>
              <a:miter/>
            </a:ln>
          </p:spPr>
          <p:txBody>
            <a:bodyPr rtlCol="0" anchor="ctr"/>
            <a:lstStyle/>
            <a:p>
              <a:endParaRPr lang="en-GB" noProof="0"/>
            </a:p>
          </p:txBody>
        </p:sp>
        <p:sp>
          <p:nvSpPr>
            <p:cNvPr id="85" name="Freeform 84">
              <a:extLst>
                <a:ext uri="{FF2B5EF4-FFF2-40B4-BE49-F238E27FC236}">
                  <a16:creationId xmlns:a16="http://schemas.microsoft.com/office/drawing/2014/main" id="{A9067911-A5FE-E794-5A99-559397B8298B}"/>
                </a:ext>
              </a:extLst>
            </p:cNvPr>
            <p:cNvSpPr/>
            <p:nvPr/>
          </p:nvSpPr>
          <p:spPr>
            <a:xfrm>
              <a:off x="3200140" y="3591538"/>
              <a:ext cx="12763" cy="1381549"/>
            </a:xfrm>
            <a:custGeom>
              <a:avLst/>
              <a:gdLst>
                <a:gd name="connsiteX0" fmla="*/ 0 w 12763"/>
                <a:gd name="connsiteY0" fmla="*/ 0 h 1381549"/>
                <a:gd name="connsiteX1" fmla="*/ 0 w 12763"/>
                <a:gd name="connsiteY1" fmla="*/ 1381549 h 1381549"/>
              </a:gdLst>
              <a:ahLst/>
              <a:cxnLst>
                <a:cxn ang="0">
                  <a:pos x="connsiteX0" y="connsiteY0"/>
                </a:cxn>
                <a:cxn ang="0">
                  <a:pos x="connsiteX1" y="connsiteY1"/>
                </a:cxn>
              </a:cxnLst>
              <a:rect l="l" t="t" r="r" b="b"/>
              <a:pathLst>
                <a:path w="12763" h="1381549">
                  <a:moveTo>
                    <a:pt x="0" y="0"/>
                  </a:moveTo>
                  <a:lnTo>
                    <a:pt x="0" y="1381549"/>
                  </a:lnTo>
                </a:path>
              </a:pathLst>
            </a:custGeom>
            <a:ln w="9568" cap="flat">
              <a:solidFill>
                <a:srgbClr val="8B878B"/>
              </a:solidFill>
              <a:custDash>
                <a:ds d="150000" sp="150000"/>
              </a:custDash>
              <a:miter/>
            </a:ln>
          </p:spPr>
          <p:txBody>
            <a:bodyPr rtlCol="0" anchor="ctr"/>
            <a:lstStyle/>
            <a:p>
              <a:endParaRPr lang="en-GB" noProof="0"/>
            </a:p>
          </p:txBody>
        </p:sp>
      </p:grpSp>
      <p:grpSp>
        <p:nvGrpSpPr>
          <p:cNvPr id="86" name="Graphic 56">
            <a:extLst>
              <a:ext uri="{FF2B5EF4-FFF2-40B4-BE49-F238E27FC236}">
                <a16:creationId xmlns:a16="http://schemas.microsoft.com/office/drawing/2014/main" id="{19C5CFB1-4C84-125B-83E6-EFFEF53D2051}"/>
              </a:ext>
            </a:extLst>
          </p:cNvPr>
          <p:cNvGrpSpPr/>
          <p:nvPr/>
        </p:nvGrpSpPr>
        <p:grpSpPr>
          <a:xfrm>
            <a:off x="1631250" y="2560366"/>
            <a:ext cx="3967150" cy="1657094"/>
            <a:chOff x="1631250" y="2653130"/>
            <a:chExt cx="3967150" cy="1657094"/>
          </a:xfrm>
          <a:noFill/>
        </p:grpSpPr>
        <p:sp>
          <p:nvSpPr>
            <p:cNvPr id="87" name="Freeform 86">
              <a:extLst>
                <a:ext uri="{FF2B5EF4-FFF2-40B4-BE49-F238E27FC236}">
                  <a16:creationId xmlns:a16="http://schemas.microsoft.com/office/drawing/2014/main" id="{40505F44-0752-450B-14F2-8A02D286BF57}"/>
                </a:ext>
              </a:extLst>
            </p:cNvPr>
            <p:cNvSpPr/>
            <p:nvPr/>
          </p:nvSpPr>
          <p:spPr>
            <a:xfrm>
              <a:off x="1631250" y="3294836"/>
              <a:ext cx="12763" cy="93802"/>
            </a:xfrm>
            <a:custGeom>
              <a:avLst/>
              <a:gdLst>
                <a:gd name="connsiteX0" fmla="*/ 0 w 12763"/>
                <a:gd name="connsiteY0" fmla="*/ 0 h 93802"/>
                <a:gd name="connsiteX1" fmla="*/ 0 w 12763"/>
                <a:gd name="connsiteY1" fmla="*/ 93803 h 93802"/>
              </a:gdLst>
              <a:ahLst/>
              <a:cxnLst>
                <a:cxn ang="0">
                  <a:pos x="connsiteX0" y="connsiteY0"/>
                </a:cxn>
                <a:cxn ang="0">
                  <a:pos x="connsiteX1" y="connsiteY1"/>
                </a:cxn>
              </a:cxnLst>
              <a:rect l="l" t="t" r="r" b="b"/>
              <a:pathLst>
                <a:path w="12763" h="93802">
                  <a:moveTo>
                    <a:pt x="0" y="0"/>
                  </a:moveTo>
                  <a:lnTo>
                    <a:pt x="0" y="93803"/>
                  </a:lnTo>
                </a:path>
              </a:pathLst>
            </a:custGeom>
            <a:noFill/>
            <a:ln w="9568" cap="flat">
              <a:solidFill>
                <a:srgbClr val="5E8298"/>
              </a:solidFill>
              <a:prstDash val="solid"/>
              <a:miter/>
            </a:ln>
          </p:spPr>
          <p:txBody>
            <a:bodyPr rtlCol="0" anchor="ctr"/>
            <a:lstStyle/>
            <a:p>
              <a:endParaRPr lang="en-GB" noProof="0"/>
            </a:p>
          </p:txBody>
        </p:sp>
        <p:sp>
          <p:nvSpPr>
            <p:cNvPr id="88" name="Freeform 87">
              <a:extLst>
                <a:ext uri="{FF2B5EF4-FFF2-40B4-BE49-F238E27FC236}">
                  <a16:creationId xmlns:a16="http://schemas.microsoft.com/office/drawing/2014/main" id="{C244E83B-9074-D377-CC85-140B6AC0464F}"/>
                </a:ext>
              </a:extLst>
            </p:cNvPr>
            <p:cNvSpPr/>
            <p:nvPr/>
          </p:nvSpPr>
          <p:spPr>
            <a:xfrm>
              <a:off x="1631250" y="2688178"/>
              <a:ext cx="3931922" cy="1586870"/>
            </a:xfrm>
            <a:custGeom>
              <a:avLst/>
              <a:gdLst>
                <a:gd name="connsiteX0" fmla="*/ 3931923 w 3931922"/>
                <a:gd name="connsiteY0" fmla="*/ 1586870 h 1586870"/>
                <a:gd name="connsiteX1" fmla="*/ 3735620 w 3931922"/>
                <a:gd name="connsiteY1" fmla="*/ 1586870 h 1586870"/>
                <a:gd name="connsiteX2" fmla="*/ 3735620 w 3931922"/>
                <a:gd name="connsiteY2" fmla="*/ 1513459 h 1586870"/>
                <a:gd name="connsiteX3" fmla="*/ 3256989 w 3931922"/>
                <a:gd name="connsiteY3" fmla="*/ 1513459 h 1586870"/>
                <a:gd name="connsiteX4" fmla="*/ 3256989 w 3931922"/>
                <a:gd name="connsiteY4" fmla="*/ 1485293 h 1586870"/>
                <a:gd name="connsiteX5" fmla="*/ 3108678 w 3931922"/>
                <a:gd name="connsiteY5" fmla="*/ 1485293 h 1586870"/>
                <a:gd name="connsiteX6" fmla="*/ 3108678 w 3931922"/>
                <a:gd name="connsiteY6" fmla="*/ 1455343 h 1586870"/>
                <a:gd name="connsiteX7" fmla="*/ 3079067 w 3931922"/>
                <a:gd name="connsiteY7" fmla="*/ 1455343 h 1586870"/>
                <a:gd name="connsiteX8" fmla="*/ 3079067 w 3931922"/>
                <a:gd name="connsiteY8" fmla="*/ 1428833 h 1586870"/>
                <a:gd name="connsiteX9" fmla="*/ 3060177 w 3931922"/>
                <a:gd name="connsiteY9" fmla="*/ 1428833 h 1586870"/>
                <a:gd name="connsiteX10" fmla="*/ 3060177 w 3931922"/>
                <a:gd name="connsiteY10" fmla="*/ 1398883 h 1586870"/>
                <a:gd name="connsiteX11" fmla="*/ 2923352 w 3931922"/>
                <a:gd name="connsiteY11" fmla="*/ 1398883 h 1586870"/>
                <a:gd name="connsiteX12" fmla="*/ 2923352 w 3931922"/>
                <a:gd name="connsiteY12" fmla="*/ 1375050 h 1586870"/>
                <a:gd name="connsiteX13" fmla="*/ 2901526 w 3931922"/>
                <a:gd name="connsiteY13" fmla="*/ 1375050 h 1586870"/>
                <a:gd name="connsiteX14" fmla="*/ 2901526 w 3931922"/>
                <a:gd name="connsiteY14" fmla="*/ 1352873 h 1586870"/>
                <a:gd name="connsiteX15" fmla="*/ 2830944 w 3931922"/>
                <a:gd name="connsiteY15" fmla="*/ 1352873 h 1586870"/>
                <a:gd name="connsiteX16" fmla="*/ 2830944 w 3931922"/>
                <a:gd name="connsiteY16" fmla="*/ 1332864 h 1586870"/>
                <a:gd name="connsiteX17" fmla="*/ 2731134 w 3931922"/>
                <a:gd name="connsiteY17" fmla="*/ 1332864 h 1586870"/>
                <a:gd name="connsiteX18" fmla="*/ 2731134 w 3931922"/>
                <a:gd name="connsiteY18" fmla="*/ 1314384 h 1586870"/>
                <a:gd name="connsiteX19" fmla="*/ 2665529 w 3931922"/>
                <a:gd name="connsiteY19" fmla="*/ 1314384 h 1586870"/>
                <a:gd name="connsiteX20" fmla="*/ 2665529 w 3931922"/>
                <a:gd name="connsiteY20" fmla="*/ 1292845 h 1586870"/>
                <a:gd name="connsiteX21" fmla="*/ 2552445 w 3931922"/>
                <a:gd name="connsiteY21" fmla="*/ 1292845 h 1586870"/>
                <a:gd name="connsiteX22" fmla="*/ 2552445 w 3931922"/>
                <a:gd name="connsiteY22" fmla="*/ 1275639 h 1586870"/>
                <a:gd name="connsiteX23" fmla="*/ 2436935 w 3931922"/>
                <a:gd name="connsiteY23" fmla="*/ 1275639 h 1586870"/>
                <a:gd name="connsiteX24" fmla="*/ 2436935 w 3931922"/>
                <a:gd name="connsiteY24" fmla="*/ 1244414 h 1586870"/>
                <a:gd name="connsiteX25" fmla="*/ 2350526 w 3931922"/>
                <a:gd name="connsiteY25" fmla="*/ 1244414 h 1586870"/>
                <a:gd name="connsiteX26" fmla="*/ 2350526 w 3931922"/>
                <a:gd name="connsiteY26" fmla="*/ 1227973 h 1586870"/>
                <a:gd name="connsiteX27" fmla="*/ 2278795 w 3931922"/>
                <a:gd name="connsiteY27" fmla="*/ 1227973 h 1586870"/>
                <a:gd name="connsiteX28" fmla="*/ 2278795 w 3931922"/>
                <a:gd name="connsiteY28" fmla="*/ 1212042 h 1586870"/>
                <a:gd name="connsiteX29" fmla="*/ 2258502 w 3931922"/>
                <a:gd name="connsiteY29" fmla="*/ 1212042 h 1586870"/>
                <a:gd name="connsiteX30" fmla="*/ 2258502 w 3931922"/>
                <a:gd name="connsiteY30" fmla="*/ 1198278 h 1586870"/>
                <a:gd name="connsiteX31" fmla="*/ 2150650 w 3931922"/>
                <a:gd name="connsiteY31" fmla="*/ 1198278 h 1586870"/>
                <a:gd name="connsiteX32" fmla="*/ 2150650 w 3931922"/>
                <a:gd name="connsiteY32" fmla="*/ 1183748 h 1586870"/>
                <a:gd name="connsiteX33" fmla="*/ 2136737 w 3931922"/>
                <a:gd name="connsiteY33" fmla="*/ 1183748 h 1586870"/>
                <a:gd name="connsiteX34" fmla="*/ 2136737 w 3931922"/>
                <a:gd name="connsiteY34" fmla="*/ 1171386 h 1586870"/>
                <a:gd name="connsiteX35" fmla="*/ 2083258 w 3931922"/>
                <a:gd name="connsiteY35" fmla="*/ 1171386 h 1586870"/>
                <a:gd name="connsiteX36" fmla="*/ 2083258 w 3931922"/>
                <a:gd name="connsiteY36" fmla="*/ 1159788 h 1586870"/>
                <a:gd name="connsiteX37" fmla="*/ 1996722 w 3931922"/>
                <a:gd name="connsiteY37" fmla="*/ 1159788 h 1586870"/>
                <a:gd name="connsiteX38" fmla="*/ 1996722 w 3931922"/>
                <a:gd name="connsiteY38" fmla="*/ 1143729 h 1586870"/>
                <a:gd name="connsiteX39" fmla="*/ 1971705 w 3931922"/>
                <a:gd name="connsiteY39" fmla="*/ 1143729 h 1586870"/>
                <a:gd name="connsiteX40" fmla="*/ 1971705 w 3931922"/>
                <a:gd name="connsiteY40" fmla="*/ 1114926 h 1586870"/>
                <a:gd name="connsiteX41" fmla="*/ 1874958 w 3931922"/>
                <a:gd name="connsiteY41" fmla="*/ 1114926 h 1586870"/>
                <a:gd name="connsiteX42" fmla="*/ 1874958 w 3931922"/>
                <a:gd name="connsiteY42" fmla="*/ 1101034 h 1586870"/>
                <a:gd name="connsiteX43" fmla="*/ 1866024 w 3931922"/>
                <a:gd name="connsiteY43" fmla="*/ 1101034 h 1586870"/>
                <a:gd name="connsiteX44" fmla="*/ 1866024 w 3931922"/>
                <a:gd name="connsiteY44" fmla="*/ 1089054 h 1586870"/>
                <a:gd name="connsiteX45" fmla="*/ 1820586 w 3931922"/>
                <a:gd name="connsiteY45" fmla="*/ 1089054 h 1586870"/>
                <a:gd name="connsiteX46" fmla="*/ 1820586 w 3931922"/>
                <a:gd name="connsiteY46" fmla="*/ 1075417 h 1586870"/>
                <a:gd name="connsiteX47" fmla="*/ 1779615 w 3931922"/>
                <a:gd name="connsiteY47" fmla="*/ 1075417 h 1586870"/>
                <a:gd name="connsiteX48" fmla="*/ 1779615 w 3931922"/>
                <a:gd name="connsiteY48" fmla="*/ 1048907 h 1586870"/>
                <a:gd name="connsiteX49" fmla="*/ 1741324 w 3931922"/>
                <a:gd name="connsiteY49" fmla="*/ 1048907 h 1586870"/>
                <a:gd name="connsiteX50" fmla="*/ 1741324 w 3931922"/>
                <a:gd name="connsiteY50" fmla="*/ 1034888 h 1586870"/>
                <a:gd name="connsiteX51" fmla="*/ 1699077 w 3931922"/>
                <a:gd name="connsiteY51" fmla="*/ 1034888 h 1586870"/>
                <a:gd name="connsiteX52" fmla="*/ 1699077 w 3931922"/>
                <a:gd name="connsiteY52" fmla="*/ 1021378 h 1586870"/>
                <a:gd name="connsiteX53" fmla="*/ 1680314 w 3931922"/>
                <a:gd name="connsiteY53" fmla="*/ 1021378 h 1586870"/>
                <a:gd name="connsiteX54" fmla="*/ 1680314 w 3931922"/>
                <a:gd name="connsiteY54" fmla="*/ 1007996 h 1586870"/>
                <a:gd name="connsiteX55" fmla="*/ 1661552 w 3931922"/>
                <a:gd name="connsiteY55" fmla="*/ 1007996 h 1586870"/>
                <a:gd name="connsiteX56" fmla="*/ 1661552 w 3931922"/>
                <a:gd name="connsiteY56" fmla="*/ 992447 h 1586870"/>
                <a:gd name="connsiteX57" fmla="*/ 1640492 w 3931922"/>
                <a:gd name="connsiteY57" fmla="*/ 992447 h 1586870"/>
                <a:gd name="connsiteX58" fmla="*/ 1640492 w 3931922"/>
                <a:gd name="connsiteY58" fmla="*/ 978937 h 1586870"/>
                <a:gd name="connsiteX59" fmla="*/ 1631813 w 3931922"/>
                <a:gd name="connsiteY59" fmla="*/ 978937 h 1586870"/>
                <a:gd name="connsiteX60" fmla="*/ 1631813 w 3931922"/>
                <a:gd name="connsiteY60" fmla="*/ 965045 h 1586870"/>
                <a:gd name="connsiteX61" fmla="*/ 1573739 w 3931922"/>
                <a:gd name="connsiteY61" fmla="*/ 965045 h 1586870"/>
                <a:gd name="connsiteX62" fmla="*/ 1573739 w 3931922"/>
                <a:gd name="connsiteY62" fmla="*/ 954467 h 1586870"/>
                <a:gd name="connsiteX63" fmla="*/ 1465122 w 3931922"/>
                <a:gd name="connsiteY63" fmla="*/ 954467 h 1586870"/>
                <a:gd name="connsiteX64" fmla="*/ 1465122 w 3931922"/>
                <a:gd name="connsiteY64" fmla="*/ 940575 h 1586870"/>
                <a:gd name="connsiteX65" fmla="*/ 1386116 w 3931922"/>
                <a:gd name="connsiteY65" fmla="*/ 940575 h 1586870"/>
                <a:gd name="connsiteX66" fmla="*/ 1386116 w 3931922"/>
                <a:gd name="connsiteY66" fmla="*/ 927193 h 1586870"/>
                <a:gd name="connsiteX67" fmla="*/ 1378841 w 3931922"/>
                <a:gd name="connsiteY67" fmla="*/ 927193 h 1586870"/>
                <a:gd name="connsiteX68" fmla="*/ 1378841 w 3931922"/>
                <a:gd name="connsiteY68" fmla="*/ 916360 h 1586870"/>
                <a:gd name="connsiteX69" fmla="*/ 1358675 w 3931922"/>
                <a:gd name="connsiteY69" fmla="*/ 916360 h 1586870"/>
                <a:gd name="connsiteX70" fmla="*/ 1358675 w 3931922"/>
                <a:gd name="connsiteY70" fmla="*/ 899027 h 1586870"/>
                <a:gd name="connsiteX71" fmla="*/ 1307748 w 3931922"/>
                <a:gd name="connsiteY71" fmla="*/ 899027 h 1586870"/>
                <a:gd name="connsiteX72" fmla="*/ 1307748 w 3931922"/>
                <a:gd name="connsiteY72" fmla="*/ 888958 h 1586870"/>
                <a:gd name="connsiteX73" fmla="*/ 1225551 w 3931922"/>
                <a:gd name="connsiteY73" fmla="*/ 888958 h 1586870"/>
                <a:gd name="connsiteX74" fmla="*/ 1225551 w 3931922"/>
                <a:gd name="connsiteY74" fmla="*/ 872262 h 1586870"/>
                <a:gd name="connsiteX75" fmla="*/ 1214574 w 3931922"/>
                <a:gd name="connsiteY75" fmla="*/ 872262 h 1586870"/>
                <a:gd name="connsiteX76" fmla="*/ 1214574 w 3931922"/>
                <a:gd name="connsiteY76" fmla="*/ 860027 h 1586870"/>
                <a:gd name="connsiteX77" fmla="*/ 1202322 w 3931922"/>
                <a:gd name="connsiteY77" fmla="*/ 860027 h 1586870"/>
                <a:gd name="connsiteX78" fmla="*/ 1202322 w 3931922"/>
                <a:gd name="connsiteY78" fmla="*/ 849194 h 1586870"/>
                <a:gd name="connsiteX79" fmla="*/ 1151140 w 3931922"/>
                <a:gd name="connsiteY79" fmla="*/ 849194 h 1586870"/>
                <a:gd name="connsiteX80" fmla="*/ 1151140 w 3931922"/>
                <a:gd name="connsiteY80" fmla="*/ 834537 h 1586870"/>
                <a:gd name="connsiteX81" fmla="*/ 1138121 w 3931922"/>
                <a:gd name="connsiteY81" fmla="*/ 834537 h 1586870"/>
                <a:gd name="connsiteX82" fmla="*/ 1138121 w 3931922"/>
                <a:gd name="connsiteY82" fmla="*/ 803185 h 1586870"/>
                <a:gd name="connsiteX83" fmla="*/ 1127399 w 3931922"/>
                <a:gd name="connsiteY83" fmla="*/ 803185 h 1586870"/>
                <a:gd name="connsiteX84" fmla="*/ 1127399 w 3931922"/>
                <a:gd name="connsiteY84" fmla="*/ 773107 h 1586870"/>
                <a:gd name="connsiteX85" fmla="*/ 1117955 w 3931922"/>
                <a:gd name="connsiteY85" fmla="*/ 773107 h 1586870"/>
                <a:gd name="connsiteX86" fmla="*/ 1117955 w 3931922"/>
                <a:gd name="connsiteY86" fmla="*/ 766225 h 1586870"/>
                <a:gd name="connsiteX87" fmla="*/ 1102383 w 3931922"/>
                <a:gd name="connsiteY87" fmla="*/ 766225 h 1586870"/>
                <a:gd name="connsiteX88" fmla="*/ 1102383 w 3931922"/>
                <a:gd name="connsiteY88" fmla="*/ 753735 h 1586870"/>
                <a:gd name="connsiteX89" fmla="*/ 1096384 w 3931922"/>
                <a:gd name="connsiteY89" fmla="*/ 753735 h 1586870"/>
                <a:gd name="connsiteX90" fmla="*/ 1096384 w 3931922"/>
                <a:gd name="connsiteY90" fmla="*/ 728500 h 1586870"/>
                <a:gd name="connsiteX91" fmla="*/ 1075197 w 3931922"/>
                <a:gd name="connsiteY91" fmla="*/ 728500 h 1586870"/>
                <a:gd name="connsiteX92" fmla="*/ 1075197 w 3931922"/>
                <a:gd name="connsiteY92" fmla="*/ 702373 h 1586870"/>
                <a:gd name="connsiteX93" fmla="*/ 1065114 w 3931922"/>
                <a:gd name="connsiteY93" fmla="*/ 702373 h 1586870"/>
                <a:gd name="connsiteX94" fmla="*/ 1065114 w 3931922"/>
                <a:gd name="connsiteY94" fmla="*/ 690392 h 1586870"/>
                <a:gd name="connsiteX95" fmla="*/ 1051202 w 3931922"/>
                <a:gd name="connsiteY95" fmla="*/ 690392 h 1586870"/>
                <a:gd name="connsiteX96" fmla="*/ 1051202 w 3931922"/>
                <a:gd name="connsiteY96" fmla="*/ 676755 h 1586870"/>
                <a:gd name="connsiteX97" fmla="*/ 1042012 w 3931922"/>
                <a:gd name="connsiteY97" fmla="*/ 676755 h 1586870"/>
                <a:gd name="connsiteX98" fmla="*/ 1042012 w 3931922"/>
                <a:gd name="connsiteY98" fmla="*/ 666177 h 1586870"/>
                <a:gd name="connsiteX99" fmla="*/ 953178 w 3931922"/>
                <a:gd name="connsiteY99" fmla="*/ 666177 h 1586870"/>
                <a:gd name="connsiteX100" fmla="*/ 953178 w 3931922"/>
                <a:gd name="connsiteY100" fmla="*/ 648844 h 1586870"/>
                <a:gd name="connsiteX101" fmla="*/ 940159 w 3931922"/>
                <a:gd name="connsiteY101" fmla="*/ 648844 h 1586870"/>
                <a:gd name="connsiteX102" fmla="*/ 940159 w 3931922"/>
                <a:gd name="connsiteY102" fmla="*/ 640942 h 1586870"/>
                <a:gd name="connsiteX103" fmla="*/ 907485 w 3931922"/>
                <a:gd name="connsiteY103" fmla="*/ 640942 h 1586870"/>
                <a:gd name="connsiteX104" fmla="*/ 907485 w 3931922"/>
                <a:gd name="connsiteY104" fmla="*/ 624884 h 1586870"/>
                <a:gd name="connsiteX105" fmla="*/ 881830 w 3931922"/>
                <a:gd name="connsiteY105" fmla="*/ 624884 h 1586870"/>
                <a:gd name="connsiteX106" fmla="*/ 881830 w 3931922"/>
                <a:gd name="connsiteY106" fmla="*/ 614815 h 1586870"/>
                <a:gd name="connsiteX107" fmla="*/ 795804 w 3931922"/>
                <a:gd name="connsiteY107" fmla="*/ 614815 h 1586870"/>
                <a:gd name="connsiteX108" fmla="*/ 795804 w 3931922"/>
                <a:gd name="connsiteY108" fmla="*/ 600158 h 1586870"/>
                <a:gd name="connsiteX109" fmla="*/ 778190 w 3931922"/>
                <a:gd name="connsiteY109" fmla="*/ 600158 h 1586870"/>
                <a:gd name="connsiteX110" fmla="*/ 778190 w 3931922"/>
                <a:gd name="connsiteY110" fmla="*/ 588943 h 1586870"/>
                <a:gd name="connsiteX111" fmla="*/ 767724 w 3931922"/>
                <a:gd name="connsiteY111" fmla="*/ 588943 h 1586870"/>
                <a:gd name="connsiteX112" fmla="*/ 767724 w 3931922"/>
                <a:gd name="connsiteY112" fmla="*/ 573521 h 1586870"/>
                <a:gd name="connsiteX113" fmla="*/ 753047 w 3931922"/>
                <a:gd name="connsiteY113" fmla="*/ 573521 h 1586870"/>
                <a:gd name="connsiteX114" fmla="*/ 753047 w 3931922"/>
                <a:gd name="connsiteY114" fmla="*/ 562816 h 1586870"/>
                <a:gd name="connsiteX115" fmla="*/ 738368 w 3931922"/>
                <a:gd name="connsiteY115" fmla="*/ 562816 h 1586870"/>
                <a:gd name="connsiteX116" fmla="*/ 738368 w 3931922"/>
                <a:gd name="connsiteY116" fmla="*/ 549306 h 1586870"/>
                <a:gd name="connsiteX117" fmla="*/ 712713 w 3931922"/>
                <a:gd name="connsiteY117" fmla="*/ 549306 h 1586870"/>
                <a:gd name="connsiteX118" fmla="*/ 712713 w 3931922"/>
                <a:gd name="connsiteY118" fmla="*/ 513111 h 1586870"/>
                <a:gd name="connsiteX119" fmla="*/ 704800 w 3931922"/>
                <a:gd name="connsiteY119" fmla="*/ 513111 h 1586870"/>
                <a:gd name="connsiteX120" fmla="*/ 704800 w 3931922"/>
                <a:gd name="connsiteY120" fmla="*/ 498709 h 1586870"/>
                <a:gd name="connsiteX121" fmla="*/ 694717 w 3931922"/>
                <a:gd name="connsiteY121" fmla="*/ 498709 h 1586870"/>
                <a:gd name="connsiteX122" fmla="*/ 694717 w 3931922"/>
                <a:gd name="connsiteY122" fmla="*/ 486983 h 1586870"/>
                <a:gd name="connsiteX123" fmla="*/ 655789 w 3931922"/>
                <a:gd name="connsiteY123" fmla="*/ 486983 h 1586870"/>
                <a:gd name="connsiteX124" fmla="*/ 655789 w 3931922"/>
                <a:gd name="connsiteY124" fmla="*/ 455504 h 1586870"/>
                <a:gd name="connsiteX125" fmla="*/ 650683 w 3931922"/>
                <a:gd name="connsiteY125" fmla="*/ 455504 h 1586870"/>
                <a:gd name="connsiteX126" fmla="*/ 650683 w 3931922"/>
                <a:gd name="connsiteY126" fmla="*/ 430396 h 1586870"/>
                <a:gd name="connsiteX127" fmla="*/ 642770 w 3931922"/>
                <a:gd name="connsiteY127" fmla="*/ 430396 h 1586870"/>
                <a:gd name="connsiteX128" fmla="*/ 642770 w 3931922"/>
                <a:gd name="connsiteY128" fmla="*/ 405161 h 1586870"/>
                <a:gd name="connsiteX129" fmla="*/ 632431 w 3931922"/>
                <a:gd name="connsiteY129" fmla="*/ 405161 h 1586870"/>
                <a:gd name="connsiteX130" fmla="*/ 632431 w 3931922"/>
                <a:gd name="connsiteY130" fmla="*/ 391779 h 1586870"/>
                <a:gd name="connsiteX131" fmla="*/ 627199 w 3931922"/>
                <a:gd name="connsiteY131" fmla="*/ 391779 h 1586870"/>
                <a:gd name="connsiteX132" fmla="*/ 627199 w 3931922"/>
                <a:gd name="connsiteY132" fmla="*/ 356985 h 1586870"/>
                <a:gd name="connsiteX133" fmla="*/ 602182 w 3931922"/>
                <a:gd name="connsiteY133" fmla="*/ 356985 h 1586870"/>
                <a:gd name="connsiteX134" fmla="*/ 602182 w 3931922"/>
                <a:gd name="connsiteY134" fmla="*/ 330093 h 1586870"/>
                <a:gd name="connsiteX135" fmla="*/ 594779 w 3931922"/>
                <a:gd name="connsiteY135" fmla="*/ 330093 h 1586870"/>
                <a:gd name="connsiteX136" fmla="*/ 594779 w 3931922"/>
                <a:gd name="connsiteY136" fmla="*/ 308300 h 1586870"/>
                <a:gd name="connsiteX137" fmla="*/ 583930 w 3931922"/>
                <a:gd name="connsiteY137" fmla="*/ 308300 h 1586870"/>
                <a:gd name="connsiteX138" fmla="*/ 583930 w 3931922"/>
                <a:gd name="connsiteY138" fmla="*/ 293388 h 1586870"/>
                <a:gd name="connsiteX139" fmla="*/ 571932 w 3931922"/>
                <a:gd name="connsiteY139" fmla="*/ 293388 h 1586870"/>
                <a:gd name="connsiteX140" fmla="*/ 571932 w 3931922"/>
                <a:gd name="connsiteY140" fmla="*/ 253369 h 1586870"/>
                <a:gd name="connsiteX141" fmla="*/ 561849 w 3931922"/>
                <a:gd name="connsiteY141" fmla="*/ 253369 h 1586870"/>
                <a:gd name="connsiteX142" fmla="*/ 561849 w 3931922"/>
                <a:gd name="connsiteY142" fmla="*/ 229154 h 1586870"/>
                <a:gd name="connsiteX143" fmla="*/ 494075 w 3931922"/>
                <a:gd name="connsiteY143" fmla="*/ 229154 h 1586870"/>
                <a:gd name="connsiteX144" fmla="*/ 494075 w 3931922"/>
                <a:gd name="connsiteY144" fmla="*/ 216664 h 1586870"/>
                <a:gd name="connsiteX145" fmla="*/ 479652 w 3931922"/>
                <a:gd name="connsiteY145" fmla="*/ 216664 h 1586870"/>
                <a:gd name="connsiteX146" fmla="*/ 479652 w 3931922"/>
                <a:gd name="connsiteY146" fmla="*/ 204429 h 1586870"/>
                <a:gd name="connsiteX147" fmla="*/ 467910 w 3931922"/>
                <a:gd name="connsiteY147" fmla="*/ 204429 h 1586870"/>
                <a:gd name="connsiteX148" fmla="*/ 467910 w 3931922"/>
                <a:gd name="connsiteY148" fmla="*/ 178301 h 1586870"/>
                <a:gd name="connsiteX149" fmla="*/ 460252 w 3931922"/>
                <a:gd name="connsiteY149" fmla="*/ 178301 h 1586870"/>
                <a:gd name="connsiteX150" fmla="*/ 460252 w 3931922"/>
                <a:gd name="connsiteY150" fmla="*/ 160459 h 1586870"/>
                <a:gd name="connsiteX151" fmla="*/ 453232 w 3931922"/>
                <a:gd name="connsiteY151" fmla="*/ 160459 h 1586870"/>
                <a:gd name="connsiteX152" fmla="*/ 453232 w 3931922"/>
                <a:gd name="connsiteY152" fmla="*/ 140576 h 1586870"/>
                <a:gd name="connsiteX153" fmla="*/ 441234 w 3931922"/>
                <a:gd name="connsiteY153" fmla="*/ 140576 h 1586870"/>
                <a:gd name="connsiteX154" fmla="*/ 441234 w 3931922"/>
                <a:gd name="connsiteY154" fmla="*/ 126430 h 1586870"/>
                <a:gd name="connsiteX155" fmla="*/ 429237 w 3931922"/>
                <a:gd name="connsiteY155" fmla="*/ 126430 h 1586870"/>
                <a:gd name="connsiteX156" fmla="*/ 429237 w 3931922"/>
                <a:gd name="connsiteY156" fmla="*/ 114449 h 1586870"/>
                <a:gd name="connsiteX157" fmla="*/ 367971 w 3931922"/>
                <a:gd name="connsiteY157" fmla="*/ 114449 h 1586870"/>
                <a:gd name="connsiteX158" fmla="*/ 367971 w 3931922"/>
                <a:gd name="connsiteY158" fmla="*/ 100303 h 1586870"/>
                <a:gd name="connsiteX159" fmla="*/ 353549 w 3931922"/>
                <a:gd name="connsiteY159" fmla="*/ 100303 h 1586870"/>
                <a:gd name="connsiteX160" fmla="*/ 353549 w 3931922"/>
                <a:gd name="connsiteY160" fmla="*/ 88832 h 1586870"/>
                <a:gd name="connsiteX161" fmla="*/ 344742 w 3931922"/>
                <a:gd name="connsiteY161" fmla="*/ 88832 h 1586870"/>
                <a:gd name="connsiteX162" fmla="*/ 344742 w 3931922"/>
                <a:gd name="connsiteY162" fmla="*/ 77234 h 1586870"/>
                <a:gd name="connsiteX163" fmla="*/ 294454 w 3931922"/>
                <a:gd name="connsiteY163" fmla="*/ 77234 h 1586870"/>
                <a:gd name="connsiteX164" fmla="*/ 294454 w 3931922"/>
                <a:gd name="connsiteY164" fmla="*/ 64107 h 1586870"/>
                <a:gd name="connsiteX165" fmla="*/ 233954 w 3931922"/>
                <a:gd name="connsiteY165" fmla="*/ 64107 h 1586870"/>
                <a:gd name="connsiteX166" fmla="*/ 233954 w 3931922"/>
                <a:gd name="connsiteY166" fmla="*/ 50215 h 1586870"/>
                <a:gd name="connsiteX167" fmla="*/ 189027 w 3931922"/>
                <a:gd name="connsiteY167" fmla="*/ 50215 h 1586870"/>
                <a:gd name="connsiteX168" fmla="*/ 189027 w 3931922"/>
                <a:gd name="connsiteY168" fmla="*/ 37980 h 1586870"/>
                <a:gd name="connsiteX169" fmla="*/ 107979 w 3931922"/>
                <a:gd name="connsiteY169" fmla="*/ 37980 h 1586870"/>
                <a:gd name="connsiteX170" fmla="*/ 107979 w 3931922"/>
                <a:gd name="connsiteY170" fmla="*/ 17588 h 1586870"/>
                <a:gd name="connsiteX171" fmla="*/ 96620 w 3931922"/>
                <a:gd name="connsiteY171" fmla="*/ 17588 h 1586870"/>
                <a:gd name="connsiteX172" fmla="*/ 96620 w 3931922"/>
                <a:gd name="connsiteY172" fmla="*/ 8667 h 1586870"/>
                <a:gd name="connsiteX173" fmla="*/ 31909 w 3931922"/>
                <a:gd name="connsiteY173" fmla="*/ 8667 h 1586870"/>
                <a:gd name="connsiteX174" fmla="*/ 31909 w 3931922"/>
                <a:gd name="connsiteY174" fmla="*/ 0 h 1586870"/>
                <a:gd name="connsiteX175" fmla="*/ 0 w 3931922"/>
                <a:gd name="connsiteY175" fmla="*/ 0 h 15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931922" h="1586870">
                  <a:moveTo>
                    <a:pt x="3931923" y="1586870"/>
                  </a:moveTo>
                  <a:lnTo>
                    <a:pt x="3735620" y="1586870"/>
                  </a:lnTo>
                  <a:lnTo>
                    <a:pt x="3735620" y="1513459"/>
                  </a:lnTo>
                  <a:lnTo>
                    <a:pt x="3256989" y="1513459"/>
                  </a:lnTo>
                  <a:lnTo>
                    <a:pt x="3256989" y="1485293"/>
                  </a:lnTo>
                  <a:lnTo>
                    <a:pt x="3108678" y="1485293"/>
                  </a:lnTo>
                  <a:lnTo>
                    <a:pt x="3108678" y="1455343"/>
                  </a:lnTo>
                  <a:lnTo>
                    <a:pt x="3079067" y="1455343"/>
                  </a:lnTo>
                  <a:lnTo>
                    <a:pt x="3079067" y="1428833"/>
                  </a:lnTo>
                  <a:lnTo>
                    <a:pt x="3060177" y="1428833"/>
                  </a:lnTo>
                  <a:lnTo>
                    <a:pt x="3060177" y="1398883"/>
                  </a:lnTo>
                  <a:lnTo>
                    <a:pt x="2923352" y="1398883"/>
                  </a:lnTo>
                  <a:lnTo>
                    <a:pt x="2923352" y="1375050"/>
                  </a:lnTo>
                  <a:lnTo>
                    <a:pt x="2901526" y="1375050"/>
                  </a:lnTo>
                  <a:lnTo>
                    <a:pt x="2901526" y="1352873"/>
                  </a:lnTo>
                  <a:lnTo>
                    <a:pt x="2830944" y="1352873"/>
                  </a:lnTo>
                  <a:lnTo>
                    <a:pt x="2830944" y="1332864"/>
                  </a:lnTo>
                  <a:lnTo>
                    <a:pt x="2731134" y="1332864"/>
                  </a:lnTo>
                  <a:lnTo>
                    <a:pt x="2731134" y="1314384"/>
                  </a:lnTo>
                  <a:lnTo>
                    <a:pt x="2665529" y="1314384"/>
                  </a:lnTo>
                  <a:lnTo>
                    <a:pt x="2665529" y="1292845"/>
                  </a:lnTo>
                  <a:lnTo>
                    <a:pt x="2552445" y="1292845"/>
                  </a:lnTo>
                  <a:lnTo>
                    <a:pt x="2552445" y="1275639"/>
                  </a:lnTo>
                  <a:lnTo>
                    <a:pt x="2436935" y="1275639"/>
                  </a:lnTo>
                  <a:lnTo>
                    <a:pt x="2436935" y="1244414"/>
                  </a:lnTo>
                  <a:lnTo>
                    <a:pt x="2350526" y="1244414"/>
                  </a:lnTo>
                  <a:lnTo>
                    <a:pt x="2350526" y="1227973"/>
                  </a:lnTo>
                  <a:lnTo>
                    <a:pt x="2278795" y="1227973"/>
                  </a:lnTo>
                  <a:lnTo>
                    <a:pt x="2278795" y="1212042"/>
                  </a:lnTo>
                  <a:lnTo>
                    <a:pt x="2258502" y="1212042"/>
                  </a:lnTo>
                  <a:lnTo>
                    <a:pt x="2258502" y="1198278"/>
                  </a:lnTo>
                  <a:lnTo>
                    <a:pt x="2150650" y="1198278"/>
                  </a:lnTo>
                  <a:lnTo>
                    <a:pt x="2150650" y="1183748"/>
                  </a:lnTo>
                  <a:lnTo>
                    <a:pt x="2136737" y="1183748"/>
                  </a:lnTo>
                  <a:lnTo>
                    <a:pt x="2136737" y="1171386"/>
                  </a:lnTo>
                  <a:lnTo>
                    <a:pt x="2083258" y="1171386"/>
                  </a:lnTo>
                  <a:lnTo>
                    <a:pt x="2083258" y="1159788"/>
                  </a:lnTo>
                  <a:lnTo>
                    <a:pt x="1996722" y="1159788"/>
                  </a:lnTo>
                  <a:lnTo>
                    <a:pt x="1996722" y="1143729"/>
                  </a:lnTo>
                  <a:lnTo>
                    <a:pt x="1971705" y="1143729"/>
                  </a:lnTo>
                  <a:lnTo>
                    <a:pt x="1971705" y="1114926"/>
                  </a:lnTo>
                  <a:lnTo>
                    <a:pt x="1874958" y="1114926"/>
                  </a:lnTo>
                  <a:lnTo>
                    <a:pt x="1874958" y="1101034"/>
                  </a:lnTo>
                  <a:lnTo>
                    <a:pt x="1866024" y="1101034"/>
                  </a:lnTo>
                  <a:lnTo>
                    <a:pt x="1866024" y="1089054"/>
                  </a:lnTo>
                  <a:lnTo>
                    <a:pt x="1820586" y="1089054"/>
                  </a:lnTo>
                  <a:lnTo>
                    <a:pt x="1820586" y="1075417"/>
                  </a:lnTo>
                  <a:lnTo>
                    <a:pt x="1779615" y="1075417"/>
                  </a:lnTo>
                  <a:lnTo>
                    <a:pt x="1779615" y="1048907"/>
                  </a:lnTo>
                  <a:lnTo>
                    <a:pt x="1741324" y="1048907"/>
                  </a:lnTo>
                  <a:lnTo>
                    <a:pt x="1741324" y="1034888"/>
                  </a:lnTo>
                  <a:lnTo>
                    <a:pt x="1699077" y="1034888"/>
                  </a:lnTo>
                  <a:lnTo>
                    <a:pt x="1699077" y="1021378"/>
                  </a:lnTo>
                  <a:lnTo>
                    <a:pt x="1680314" y="1021378"/>
                  </a:lnTo>
                  <a:lnTo>
                    <a:pt x="1680314" y="1007996"/>
                  </a:lnTo>
                  <a:lnTo>
                    <a:pt x="1661552" y="1007996"/>
                  </a:lnTo>
                  <a:lnTo>
                    <a:pt x="1661552" y="992447"/>
                  </a:lnTo>
                  <a:lnTo>
                    <a:pt x="1640492" y="992447"/>
                  </a:lnTo>
                  <a:lnTo>
                    <a:pt x="1640492" y="978937"/>
                  </a:lnTo>
                  <a:lnTo>
                    <a:pt x="1631813" y="978937"/>
                  </a:lnTo>
                  <a:lnTo>
                    <a:pt x="1631813" y="965045"/>
                  </a:lnTo>
                  <a:lnTo>
                    <a:pt x="1573739" y="965045"/>
                  </a:lnTo>
                  <a:lnTo>
                    <a:pt x="1573739" y="954467"/>
                  </a:lnTo>
                  <a:lnTo>
                    <a:pt x="1465122" y="954467"/>
                  </a:lnTo>
                  <a:lnTo>
                    <a:pt x="1465122" y="940575"/>
                  </a:lnTo>
                  <a:lnTo>
                    <a:pt x="1386116" y="940575"/>
                  </a:lnTo>
                  <a:lnTo>
                    <a:pt x="1386116" y="927193"/>
                  </a:lnTo>
                  <a:lnTo>
                    <a:pt x="1378841" y="927193"/>
                  </a:lnTo>
                  <a:lnTo>
                    <a:pt x="1378841" y="916360"/>
                  </a:lnTo>
                  <a:lnTo>
                    <a:pt x="1358675" y="916360"/>
                  </a:lnTo>
                  <a:lnTo>
                    <a:pt x="1358675" y="899027"/>
                  </a:lnTo>
                  <a:lnTo>
                    <a:pt x="1307748" y="899027"/>
                  </a:lnTo>
                  <a:lnTo>
                    <a:pt x="1307748" y="888958"/>
                  </a:lnTo>
                  <a:lnTo>
                    <a:pt x="1225551" y="888958"/>
                  </a:lnTo>
                  <a:lnTo>
                    <a:pt x="1225551" y="872262"/>
                  </a:lnTo>
                  <a:lnTo>
                    <a:pt x="1214574" y="872262"/>
                  </a:lnTo>
                  <a:lnTo>
                    <a:pt x="1214574" y="860027"/>
                  </a:lnTo>
                  <a:lnTo>
                    <a:pt x="1202322" y="860027"/>
                  </a:lnTo>
                  <a:lnTo>
                    <a:pt x="1202322" y="849194"/>
                  </a:lnTo>
                  <a:lnTo>
                    <a:pt x="1151140" y="849194"/>
                  </a:lnTo>
                  <a:lnTo>
                    <a:pt x="1151140" y="834537"/>
                  </a:lnTo>
                  <a:lnTo>
                    <a:pt x="1138121" y="834537"/>
                  </a:lnTo>
                  <a:lnTo>
                    <a:pt x="1138121" y="803185"/>
                  </a:lnTo>
                  <a:lnTo>
                    <a:pt x="1127399" y="803185"/>
                  </a:lnTo>
                  <a:lnTo>
                    <a:pt x="1127399" y="773107"/>
                  </a:lnTo>
                  <a:lnTo>
                    <a:pt x="1117955" y="773107"/>
                  </a:lnTo>
                  <a:lnTo>
                    <a:pt x="1117955" y="766225"/>
                  </a:lnTo>
                  <a:lnTo>
                    <a:pt x="1102383" y="766225"/>
                  </a:lnTo>
                  <a:lnTo>
                    <a:pt x="1102383" y="753735"/>
                  </a:lnTo>
                  <a:lnTo>
                    <a:pt x="1096384" y="753735"/>
                  </a:lnTo>
                  <a:lnTo>
                    <a:pt x="1096384" y="728500"/>
                  </a:lnTo>
                  <a:lnTo>
                    <a:pt x="1075197" y="728500"/>
                  </a:lnTo>
                  <a:lnTo>
                    <a:pt x="1075197" y="702373"/>
                  </a:lnTo>
                  <a:lnTo>
                    <a:pt x="1065114" y="702373"/>
                  </a:lnTo>
                  <a:lnTo>
                    <a:pt x="1065114" y="690392"/>
                  </a:lnTo>
                  <a:lnTo>
                    <a:pt x="1051202" y="690392"/>
                  </a:lnTo>
                  <a:lnTo>
                    <a:pt x="1051202" y="676755"/>
                  </a:lnTo>
                  <a:lnTo>
                    <a:pt x="1042012" y="676755"/>
                  </a:lnTo>
                  <a:lnTo>
                    <a:pt x="1042012" y="666177"/>
                  </a:lnTo>
                  <a:lnTo>
                    <a:pt x="953178" y="666177"/>
                  </a:lnTo>
                  <a:lnTo>
                    <a:pt x="953178" y="648844"/>
                  </a:lnTo>
                  <a:lnTo>
                    <a:pt x="940159" y="648844"/>
                  </a:lnTo>
                  <a:lnTo>
                    <a:pt x="940159" y="640942"/>
                  </a:lnTo>
                  <a:lnTo>
                    <a:pt x="907485" y="640942"/>
                  </a:lnTo>
                  <a:lnTo>
                    <a:pt x="907485" y="624884"/>
                  </a:lnTo>
                  <a:lnTo>
                    <a:pt x="881830" y="624884"/>
                  </a:lnTo>
                  <a:lnTo>
                    <a:pt x="881830" y="614815"/>
                  </a:lnTo>
                  <a:lnTo>
                    <a:pt x="795804" y="614815"/>
                  </a:lnTo>
                  <a:lnTo>
                    <a:pt x="795804" y="600158"/>
                  </a:lnTo>
                  <a:lnTo>
                    <a:pt x="778190" y="600158"/>
                  </a:lnTo>
                  <a:lnTo>
                    <a:pt x="778190" y="588943"/>
                  </a:lnTo>
                  <a:lnTo>
                    <a:pt x="767724" y="588943"/>
                  </a:lnTo>
                  <a:lnTo>
                    <a:pt x="767724" y="573521"/>
                  </a:lnTo>
                  <a:lnTo>
                    <a:pt x="753047" y="573521"/>
                  </a:lnTo>
                  <a:lnTo>
                    <a:pt x="753047" y="562816"/>
                  </a:lnTo>
                  <a:lnTo>
                    <a:pt x="738368" y="562816"/>
                  </a:lnTo>
                  <a:lnTo>
                    <a:pt x="738368" y="549306"/>
                  </a:lnTo>
                  <a:lnTo>
                    <a:pt x="712713" y="549306"/>
                  </a:lnTo>
                  <a:lnTo>
                    <a:pt x="712713" y="513111"/>
                  </a:lnTo>
                  <a:lnTo>
                    <a:pt x="704800" y="513111"/>
                  </a:lnTo>
                  <a:lnTo>
                    <a:pt x="704800" y="498709"/>
                  </a:lnTo>
                  <a:lnTo>
                    <a:pt x="694717" y="498709"/>
                  </a:lnTo>
                  <a:lnTo>
                    <a:pt x="694717" y="486983"/>
                  </a:lnTo>
                  <a:lnTo>
                    <a:pt x="655789" y="486983"/>
                  </a:lnTo>
                  <a:lnTo>
                    <a:pt x="655789" y="455504"/>
                  </a:lnTo>
                  <a:lnTo>
                    <a:pt x="650683" y="455504"/>
                  </a:lnTo>
                  <a:lnTo>
                    <a:pt x="650683" y="430396"/>
                  </a:lnTo>
                  <a:lnTo>
                    <a:pt x="642770" y="430396"/>
                  </a:lnTo>
                  <a:lnTo>
                    <a:pt x="642770" y="405161"/>
                  </a:lnTo>
                  <a:lnTo>
                    <a:pt x="632431" y="405161"/>
                  </a:lnTo>
                  <a:lnTo>
                    <a:pt x="632431" y="391779"/>
                  </a:lnTo>
                  <a:lnTo>
                    <a:pt x="627199" y="391779"/>
                  </a:lnTo>
                  <a:lnTo>
                    <a:pt x="627199" y="356985"/>
                  </a:lnTo>
                  <a:lnTo>
                    <a:pt x="602182" y="356985"/>
                  </a:lnTo>
                  <a:lnTo>
                    <a:pt x="602182" y="330093"/>
                  </a:lnTo>
                  <a:lnTo>
                    <a:pt x="594779" y="330093"/>
                  </a:lnTo>
                  <a:lnTo>
                    <a:pt x="594779" y="308300"/>
                  </a:lnTo>
                  <a:lnTo>
                    <a:pt x="583930" y="308300"/>
                  </a:lnTo>
                  <a:lnTo>
                    <a:pt x="583930" y="293388"/>
                  </a:lnTo>
                  <a:lnTo>
                    <a:pt x="571932" y="293388"/>
                  </a:lnTo>
                  <a:lnTo>
                    <a:pt x="571932" y="253369"/>
                  </a:lnTo>
                  <a:lnTo>
                    <a:pt x="561849" y="253369"/>
                  </a:lnTo>
                  <a:lnTo>
                    <a:pt x="561849" y="229154"/>
                  </a:lnTo>
                  <a:lnTo>
                    <a:pt x="494075" y="229154"/>
                  </a:lnTo>
                  <a:lnTo>
                    <a:pt x="494075" y="216664"/>
                  </a:lnTo>
                  <a:lnTo>
                    <a:pt x="479652" y="216664"/>
                  </a:lnTo>
                  <a:lnTo>
                    <a:pt x="479652" y="204429"/>
                  </a:lnTo>
                  <a:lnTo>
                    <a:pt x="467910" y="204429"/>
                  </a:lnTo>
                  <a:lnTo>
                    <a:pt x="467910" y="178301"/>
                  </a:lnTo>
                  <a:lnTo>
                    <a:pt x="460252" y="178301"/>
                  </a:lnTo>
                  <a:lnTo>
                    <a:pt x="460252" y="160459"/>
                  </a:lnTo>
                  <a:lnTo>
                    <a:pt x="453232" y="160459"/>
                  </a:lnTo>
                  <a:lnTo>
                    <a:pt x="453232" y="140576"/>
                  </a:lnTo>
                  <a:lnTo>
                    <a:pt x="441234" y="140576"/>
                  </a:lnTo>
                  <a:lnTo>
                    <a:pt x="441234" y="126430"/>
                  </a:lnTo>
                  <a:lnTo>
                    <a:pt x="429237" y="126430"/>
                  </a:lnTo>
                  <a:lnTo>
                    <a:pt x="429237" y="114449"/>
                  </a:lnTo>
                  <a:lnTo>
                    <a:pt x="367971" y="114449"/>
                  </a:lnTo>
                  <a:lnTo>
                    <a:pt x="367971" y="100303"/>
                  </a:lnTo>
                  <a:lnTo>
                    <a:pt x="353549" y="100303"/>
                  </a:lnTo>
                  <a:lnTo>
                    <a:pt x="353549" y="88832"/>
                  </a:lnTo>
                  <a:lnTo>
                    <a:pt x="344742" y="88832"/>
                  </a:lnTo>
                  <a:lnTo>
                    <a:pt x="344742" y="77234"/>
                  </a:lnTo>
                  <a:lnTo>
                    <a:pt x="294454" y="77234"/>
                  </a:lnTo>
                  <a:lnTo>
                    <a:pt x="294454" y="64107"/>
                  </a:lnTo>
                  <a:lnTo>
                    <a:pt x="233954" y="64107"/>
                  </a:lnTo>
                  <a:lnTo>
                    <a:pt x="233954" y="50215"/>
                  </a:lnTo>
                  <a:lnTo>
                    <a:pt x="189027" y="50215"/>
                  </a:lnTo>
                  <a:lnTo>
                    <a:pt x="189027" y="37980"/>
                  </a:lnTo>
                  <a:lnTo>
                    <a:pt x="107979" y="37980"/>
                  </a:lnTo>
                  <a:lnTo>
                    <a:pt x="107979" y="17588"/>
                  </a:lnTo>
                  <a:lnTo>
                    <a:pt x="96620" y="17588"/>
                  </a:lnTo>
                  <a:lnTo>
                    <a:pt x="96620" y="8667"/>
                  </a:lnTo>
                  <a:lnTo>
                    <a:pt x="31909" y="8667"/>
                  </a:lnTo>
                  <a:lnTo>
                    <a:pt x="31909" y="0"/>
                  </a:lnTo>
                  <a:lnTo>
                    <a:pt x="0" y="0"/>
                  </a:lnTo>
                </a:path>
              </a:pathLst>
            </a:custGeom>
            <a:noFill/>
            <a:ln w="12757" cap="flat">
              <a:solidFill>
                <a:srgbClr val="5E8298"/>
              </a:solidFill>
              <a:prstDash val="solid"/>
              <a:miter/>
            </a:ln>
          </p:spPr>
          <p:txBody>
            <a:bodyPr rtlCol="0" anchor="ctr"/>
            <a:lstStyle/>
            <a:p>
              <a:endParaRPr lang="en-GB" noProof="0"/>
            </a:p>
          </p:txBody>
        </p:sp>
        <p:grpSp>
          <p:nvGrpSpPr>
            <p:cNvPr id="89" name="Graphic 56">
              <a:extLst>
                <a:ext uri="{FF2B5EF4-FFF2-40B4-BE49-F238E27FC236}">
                  <a16:creationId xmlns:a16="http://schemas.microsoft.com/office/drawing/2014/main" id="{4E408E4B-8DE0-54F8-7A35-6993FF60EECA}"/>
                </a:ext>
              </a:extLst>
            </p:cNvPr>
            <p:cNvGrpSpPr/>
            <p:nvPr/>
          </p:nvGrpSpPr>
          <p:grpSpPr>
            <a:xfrm>
              <a:off x="5527819" y="4239872"/>
              <a:ext cx="70582" cy="70351"/>
              <a:chOff x="5527819" y="4239872"/>
              <a:chExt cx="70582" cy="70351"/>
            </a:xfrm>
          </p:grpSpPr>
          <p:sp>
            <p:nvSpPr>
              <p:cNvPr id="90" name="Freeform 89">
                <a:extLst>
                  <a:ext uri="{FF2B5EF4-FFF2-40B4-BE49-F238E27FC236}">
                    <a16:creationId xmlns:a16="http://schemas.microsoft.com/office/drawing/2014/main" id="{265C4F51-717E-386F-BF26-7B691424682C}"/>
                  </a:ext>
                </a:extLst>
              </p:cNvPr>
              <p:cNvSpPr/>
              <p:nvPr/>
            </p:nvSpPr>
            <p:spPr>
              <a:xfrm>
                <a:off x="5563174" y="4239872"/>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5E8298"/>
                </a:solidFill>
                <a:prstDash val="solid"/>
                <a:miter/>
              </a:ln>
            </p:spPr>
            <p:txBody>
              <a:bodyPr rtlCol="0" anchor="ctr"/>
              <a:lstStyle/>
              <a:p>
                <a:endParaRPr lang="en-GB" noProof="0"/>
              </a:p>
            </p:txBody>
          </p:sp>
          <p:sp>
            <p:nvSpPr>
              <p:cNvPr id="91" name="Freeform 90">
                <a:extLst>
                  <a:ext uri="{FF2B5EF4-FFF2-40B4-BE49-F238E27FC236}">
                    <a16:creationId xmlns:a16="http://schemas.microsoft.com/office/drawing/2014/main" id="{D1DD4D16-2ED4-4FA7-F7E1-3851F7A550F2}"/>
                  </a:ext>
                </a:extLst>
              </p:cNvPr>
              <p:cNvSpPr/>
              <p:nvPr/>
            </p:nvSpPr>
            <p:spPr>
              <a:xfrm>
                <a:off x="5527819" y="4275048"/>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92" name="Graphic 56">
              <a:extLst>
                <a:ext uri="{FF2B5EF4-FFF2-40B4-BE49-F238E27FC236}">
                  <a16:creationId xmlns:a16="http://schemas.microsoft.com/office/drawing/2014/main" id="{86A0CBCB-5DD6-DD50-BA50-92725518D650}"/>
                </a:ext>
              </a:extLst>
            </p:cNvPr>
            <p:cNvGrpSpPr/>
            <p:nvPr/>
          </p:nvGrpSpPr>
          <p:grpSpPr>
            <a:xfrm>
              <a:off x="5443452" y="4239872"/>
              <a:ext cx="70582" cy="70351"/>
              <a:chOff x="5443452" y="4239872"/>
              <a:chExt cx="70582" cy="70351"/>
            </a:xfrm>
          </p:grpSpPr>
          <p:sp>
            <p:nvSpPr>
              <p:cNvPr id="93" name="Freeform 92">
                <a:extLst>
                  <a:ext uri="{FF2B5EF4-FFF2-40B4-BE49-F238E27FC236}">
                    <a16:creationId xmlns:a16="http://schemas.microsoft.com/office/drawing/2014/main" id="{97536316-88E7-EF4C-BFCA-16C0297A3BF7}"/>
                  </a:ext>
                </a:extLst>
              </p:cNvPr>
              <p:cNvSpPr/>
              <p:nvPr/>
            </p:nvSpPr>
            <p:spPr>
              <a:xfrm>
                <a:off x="5478807" y="4239872"/>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94" name="Freeform 93">
                <a:extLst>
                  <a:ext uri="{FF2B5EF4-FFF2-40B4-BE49-F238E27FC236}">
                    <a16:creationId xmlns:a16="http://schemas.microsoft.com/office/drawing/2014/main" id="{F38BDA91-194F-2219-C547-1975E05CC8F7}"/>
                  </a:ext>
                </a:extLst>
              </p:cNvPr>
              <p:cNvSpPr/>
              <p:nvPr/>
            </p:nvSpPr>
            <p:spPr>
              <a:xfrm>
                <a:off x="5443452" y="4275048"/>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95" name="Graphic 56">
              <a:extLst>
                <a:ext uri="{FF2B5EF4-FFF2-40B4-BE49-F238E27FC236}">
                  <a16:creationId xmlns:a16="http://schemas.microsoft.com/office/drawing/2014/main" id="{B7201626-0DAD-0BD8-D1DA-C30C6B69705C}"/>
                </a:ext>
              </a:extLst>
            </p:cNvPr>
            <p:cNvGrpSpPr/>
            <p:nvPr/>
          </p:nvGrpSpPr>
          <p:grpSpPr>
            <a:xfrm>
              <a:off x="5403503" y="4239872"/>
              <a:ext cx="70582" cy="70351"/>
              <a:chOff x="5403503" y="4239872"/>
              <a:chExt cx="70582" cy="70351"/>
            </a:xfrm>
          </p:grpSpPr>
          <p:sp>
            <p:nvSpPr>
              <p:cNvPr id="96" name="Freeform 95">
                <a:extLst>
                  <a:ext uri="{FF2B5EF4-FFF2-40B4-BE49-F238E27FC236}">
                    <a16:creationId xmlns:a16="http://schemas.microsoft.com/office/drawing/2014/main" id="{40B400C6-D3DF-06D6-8461-1500D123121F}"/>
                  </a:ext>
                </a:extLst>
              </p:cNvPr>
              <p:cNvSpPr/>
              <p:nvPr/>
            </p:nvSpPr>
            <p:spPr>
              <a:xfrm>
                <a:off x="5438730" y="4239872"/>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5E8298"/>
                </a:solidFill>
                <a:prstDash val="solid"/>
                <a:miter/>
              </a:ln>
            </p:spPr>
            <p:txBody>
              <a:bodyPr rtlCol="0" anchor="ctr"/>
              <a:lstStyle/>
              <a:p>
                <a:endParaRPr lang="en-GB" noProof="0"/>
              </a:p>
            </p:txBody>
          </p:sp>
          <p:sp>
            <p:nvSpPr>
              <p:cNvPr id="97" name="Freeform 96">
                <a:extLst>
                  <a:ext uri="{FF2B5EF4-FFF2-40B4-BE49-F238E27FC236}">
                    <a16:creationId xmlns:a16="http://schemas.microsoft.com/office/drawing/2014/main" id="{8F8D601D-0125-97BC-F429-2CB7470218C1}"/>
                  </a:ext>
                </a:extLst>
              </p:cNvPr>
              <p:cNvSpPr/>
              <p:nvPr/>
            </p:nvSpPr>
            <p:spPr>
              <a:xfrm>
                <a:off x="5403503" y="4275048"/>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98" name="Graphic 56">
              <a:extLst>
                <a:ext uri="{FF2B5EF4-FFF2-40B4-BE49-F238E27FC236}">
                  <a16:creationId xmlns:a16="http://schemas.microsoft.com/office/drawing/2014/main" id="{ECC38A69-9739-AB1C-79F1-33FAFB64DFDC}"/>
                </a:ext>
              </a:extLst>
            </p:cNvPr>
            <p:cNvGrpSpPr/>
            <p:nvPr/>
          </p:nvGrpSpPr>
          <p:grpSpPr>
            <a:xfrm>
              <a:off x="5322582" y="4167864"/>
              <a:ext cx="70454" cy="70479"/>
              <a:chOff x="5322582" y="4167864"/>
              <a:chExt cx="70454" cy="70479"/>
            </a:xfrm>
          </p:grpSpPr>
          <p:sp>
            <p:nvSpPr>
              <p:cNvPr id="99" name="Freeform 98">
                <a:extLst>
                  <a:ext uri="{FF2B5EF4-FFF2-40B4-BE49-F238E27FC236}">
                    <a16:creationId xmlns:a16="http://schemas.microsoft.com/office/drawing/2014/main" id="{EEB7FADA-CD81-611D-CA9D-FF18D4B9205D}"/>
                  </a:ext>
                </a:extLst>
              </p:cNvPr>
              <p:cNvSpPr/>
              <p:nvPr/>
            </p:nvSpPr>
            <p:spPr>
              <a:xfrm>
                <a:off x="5357809"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00" name="Freeform 99">
                <a:extLst>
                  <a:ext uri="{FF2B5EF4-FFF2-40B4-BE49-F238E27FC236}">
                    <a16:creationId xmlns:a16="http://schemas.microsoft.com/office/drawing/2014/main" id="{22E7014F-8904-8728-A0FC-9833D07BDF56}"/>
                  </a:ext>
                </a:extLst>
              </p:cNvPr>
              <p:cNvSpPr/>
              <p:nvPr/>
            </p:nvSpPr>
            <p:spPr>
              <a:xfrm>
                <a:off x="5322582" y="4203040"/>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01" name="Graphic 56">
              <a:extLst>
                <a:ext uri="{FF2B5EF4-FFF2-40B4-BE49-F238E27FC236}">
                  <a16:creationId xmlns:a16="http://schemas.microsoft.com/office/drawing/2014/main" id="{262D7A31-05AF-B2FB-83C8-A4FCB90064DB}"/>
                </a:ext>
              </a:extLst>
            </p:cNvPr>
            <p:cNvGrpSpPr/>
            <p:nvPr/>
          </p:nvGrpSpPr>
          <p:grpSpPr>
            <a:xfrm>
              <a:off x="5314413" y="4167864"/>
              <a:ext cx="70582" cy="70479"/>
              <a:chOff x="5314413" y="4167864"/>
              <a:chExt cx="70582" cy="70479"/>
            </a:xfrm>
          </p:grpSpPr>
          <p:sp>
            <p:nvSpPr>
              <p:cNvPr id="102" name="Freeform 101">
                <a:extLst>
                  <a:ext uri="{FF2B5EF4-FFF2-40B4-BE49-F238E27FC236}">
                    <a16:creationId xmlns:a16="http://schemas.microsoft.com/office/drawing/2014/main" id="{F2A753B1-6924-55C0-F614-C6ABA0635738}"/>
                  </a:ext>
                </a:extLst>
              </p:cNvPr>
              <p:cNvSpPr/>
              <p:nvPr/>
            </p:nvSpPr>
            <p:spPr>
              <a:xfrm>
                <a:off x="5349641"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03" name="Freeform 102">
                <a:extLst>
                  <a:ext uri="{FF2B5EF4-FFF2-40B4-BE49-F238E27FC236}">
                    <a16:creationId xmlns:a16="http://schemas.microsoft.com/office/drawing/2014/main" id="{5B029006-CF24-8381-D74E-B8593750521E}"/>
                  </a:ext>
                </a:extLst>
              </p:cNvPr>
              <p:cNvSpPr/>
              <p:nvPr/>
            </p:nvSpPr>
            <p:spPr>
              <a:xfrm>
                <a:off x="5314413" y="420304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04" name="Graphic 56">
              <a:extLst>
                <a:ext uri="{FF2B5EF4-FFF2-40B4-BE49-F238E27FC236}">
                  <a16:creationId xmlns:a16="http://schemas.microsoft.com/office/drawing/2014/main" id="{338CF11B-323E-0C10-BFB0-B6BDD2CF0076}"/>
                </a:ext>
              </a:extLst>
            </p:cNvPr>
            <p:cNvGrpSpPr/>
            <p:nvPr/>
          </p:nvGrpSpPr>
          <p:grpSpPr>
            <a:xfrm>
              <a:off x="5290163" y="4167864"/>
              <a:ext cx="70454" cy="70479"/>
              <a:chOff x="5290163" y="4167864"/>
              <a:chExt cx="70454" cy="70479"/>
            </a:xfrm>
          </p:grpSpPr>
          <p:sp>
            <p:nvSpPr>
              <p:cNvPr id="105" name="Freeform 104">
                <a:extLst>
                  <a:ext uri="{FF2B5EF4-FFF2-40B4-BE49-F238E27FC236}">
                    <a16:creationId xmlns:a16="http://schemas.microsoft.com/office/drawing/2014/main" id="{22FB2A76-CB16-76B7-4F8A-3DEE908F5EC9}"/>
                  </a:ext>
                </a:extLst>
              </p:cNvPr>
              <p:cNvSpPr/>
              <p:nvPr/>
            </p:nvSpPr>
            <p:spPr>
              <a:xfrm>
                <a:off x="5325390"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06" name="Freeform 105">
                <a:extLst>
                  <a:ext uri="{FF2B5EF4-FFF2-40B4-BE49-F238E27FC236}">
                    <a16:creationId xmlns:a16="http://schemas.microsoft.com/office/drawing/2014/main" id="{54C273DB-73C2-C3F2-686F-AA0A4AF3A8CA}"/>
                  </a:ext>
                </a:extLst>
              </p:cNvPr>
              <p:cNvSpPr/>
              <p:nvPr/>
            </p:nvSpPr>
            <p:spPr>
              <a:xfrm>
                <a:off x="5290163" y="4203040"/>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07" name="Graphic 56">
              <a:extLst>
                <a:ext uri="{FF2B5EF4-FFF2-40B4-BE49-F238E27FC236}">
                  <a16:creationId xmlns:a16="http://schemas.microsoft.com/office/drawing/2014/main" id="{BCB6A38E-2AB0-E851-F613-B699121BB939}"/>
                </a:ext>
              </a:extLst>
            </p:cNvPr>
            <p:cNvGrpSpPr/>
            <p:nvPr/>
          </p:nvGrpSpPr>
          <p:grpSpPr>
            <a:xfrm>
              <a:off x="5271400" y="4167864"/>
              <a:ext cx="70582" cy="70479"/>
              <a:chOff x="5271400" y="4167864"/>
              <a:chExt cx="70582" cy="70479"/>
            </a:xfrm>
          </p:grpSpPr>
          <p:sp>
            <p:nvSpPr>
              <p:cNvPr id="108" name="Freeform 107">
                <a:extLst>
                  <a:ext uri="{FF2B5EF4-FFF2-40B4-BE49-F238E27FC236}">
                    <a16:creationId xmlns:a16="http://schemas.microsoft.com/office/drawing/2014/main" id="{0EFB6E1C-B71D-9851-76AC-BB004472170B}"/>
                  </a:ext>
                </a:extLst>
              </p:cNvPr>
              <p:cNvSpPr/>
              <p:nvPr/>
            </p:nvSpPr>
            <p:spPr>
              <a:xfrm>
                <a:off x="5306628"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09" name="Freeform 108">
                <a:extLst>
                  <a:ext uri="{FF2B5EF4-FFF2-40B4-BE49-F238E27FC236}">
                    <a16:creationId xmlns:a16="http://schemas.microsoft.com/office/drawing/2014/main" id="{22BFBC89-25BC-D191-0F86-FE68FF3B76B5}"/>
                  </a:ext>
                </a:extLst>
              </p:cNvPr>
              <p:cNvSpPr/>
              <p:nvPr/>
            </p:nvSpPr>
            <p:spPr>
              <a:xfrm>
                <a:off x="5271400" y="420304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10" name="Graphic 56">
              <a:extLst>
                <a:ext uri="{FF2B5EF4-FFF2-40B4-BE49-F238E27FC236}">
                  <a16:creationId xmlns:a16="http://schemas.microsoft.com/office/drawing/2014/main" id="{8A161AB1-6E1F-51D4-5E3C-DFAF805F0C01}"/>
                </a:ext>
              </a:extLst>
            </p:cNvPr>
            <p:cNvGrpSpPr/>
            <p:nvPr/>
          </p:nvGrpSpPr>
          <p:grpSpPr>
            <a:xfrm>
              <a:off x="5239874" y="4167864"/>
              <a:ext cx="70582" cy="70479"/>
              <a:chOff x="5239874" y="4167864"/>
              <a:chExt cx="70582" cy="70479"/>
            </a:xfrm>
          </p:grpSpPr>
          <p:sp>
            <p:nvSpPr>
              <p:cNvPr id="111" name="Freeform 110">
                <a:extLst>
                  <a:ext uri="{FF2B5EF4-FFF2-40B4-BE49-F238E27FC236}">
                    <a16:creationId xmlns:a16="http://schemas.microsoft.com/office/drawing/2014/main" id="{BBD10584-624D-713B-E6B0-71E9940ECBBF}"/>
                  </a:ext>
                </a:extLst>
              </p:cNvPr>
              <p:cNvSpPr/>
              <p:nvPr/>
            </p:nvSpPr>
            <p:spPr>
              <a:xfrm>
                <a:off x="5275102"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12" name="Freeform 111">
                <a:extLst>
                  <a:ext uri="{FF2B5EF4-FFF2-40B4-BE49-F238E27FC236}">
                    <a16:creationId xmlns:a16="http://schemas.microsoft.com/office/drawing/2014/main" id="{893AC1F3-C6FB-2CE0-3817-05A00CCFAED3}"/>
                  </a:ext>
                </a:extLst>
              </p:cNvPr>
              <p:cNvSpPr/>
              <p:nvPr/>
            </p:nvSpPr>
            <p:spPr>
              <a:xfrm>
                <a:off x="5239874" y="420304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13" name="Graphic 56">
              <a:extLst>
                <a:ext uri="{FF2B5EF4-FFF2-40B4-BE49-F238E27FC236}">
                  <a16:creationId xmlns:a16="http://schemas.microsoft.com/office/drawing/2014/main" id="{A0A74CF5-F964-7BD7-CC20-9A7DC3521F09}"/>
                </a:ext>
              </a:extLst>
            </p:cNvPr>
            <p:cNvGrpSpPr/>
            <p:nvPr/>
          </p:nvGrpSpPr>
          <p:grpSpPr>
            <a:xfrm>
              <a:off x="5195840" y="4167864"/>
              <a:ext cx="70582" cy="70479"/>
              <a:chOff x="5195840" y="4167864"/>
              <a:chExt cx="70582" cy="70479"/>
            </a:xfrm>
          </p:grpSpPr>
          <p:sp>
            <p:nvSpPr>
              <p:cNvPr id="114" name="Freeform 113">
                <a:extLst>
                  <a:ext uri="{FF2B5EF4-FFF2-40B4-BE49-F238E27FC236}">
                    <a16:creationId xmlns:a16="http://schemas.microsoft.com/office/drawing/2014/main" id="{49EA52AD-049C-10FF-4F66-B152D7014A4B}"/>
                  </a:ext>
                </a:extLst>
              </p:cNvPr>
              <p:cNvSpPr/>
              <p:nvPr/>
            </p:nvSpPr>
            <p:spPr>
              <a:xfrm>
                <a:off x="5231195"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15" name="Freeform 114">
                <a:extLst>
                  <a:ext uri="{FF2B5EF4-FFF2-40B4-BE49-F238E27FC236}">
                    <a16:creationId xmlns:a16="http://schemas.microsoft.com/office/drawing/2014/main" id="{C3BD531C-7AAE-1400-55B3-49A5FBBE06E9}"/>
                  </a:ext>
                </a:extLst>
              </p:cNvPr>
              <p:cNvSpPr/>
              <p:nvPr/>
            </p:nvSpPr>
            <p:spPr>
              <a:xfrm>
                <a:off x="5195840" y="4203040"/>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16" name="Graphic 56">
              <a:extLst>
                <a:ext uri="{FF2B5EF4-FFF2-40B4-BE49-F238E27FC236}">
                  <a16:creationId xmlns:a16="http://schemas.microsoft.com/office/drawing/2014/main" id="{B0955C43-A817-6C64-CF44-5F3CD9F79E76}"/>
                </a:ext>
              </a:extLst>
            </p:cNvPr>
            <p:cNvGrpSpPr/>
            <p:nvPr/>
          </p:nvGrpSpPr>
          <p:grpSpPr>
            <a:xfrm>
              <a:off x="5139043" y="4167864"/>
              <a:ext cx="70454" cy="70479"/>
              <a:chOff x="5139043" y="4167864"/>
              <a:chExt cx="70454" cy="70479"/>
            </a:xfrm>
          </p:grpSpPr>
          <p:sp>
            <p:nvSpPr>
              <p:cNvPr id="117" name="Freeform 116">
                <a:extLst>
                  <a:ext uri="{FF2B5EF4-FFF2-40B4-BE49-F238E27FC236}">
                    <a16:creationId xmlns:a16="http://schemas.microsoft.com/office/drawing/2014/main" id="{B13F2F13-D31E-71C3-0AB3-C06D1AF6996E}"/>
                  </a:ext>
                </a:extLst>
              </p:cNvPr>
              <p:cNvSpPr/>
              <p:nvPr/>
            </p:nvSpPr>
            <p:spPr>
              <a:xfrm>
                <a:off x="5174270"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18" name="Freeform 117">
                <a:extLst>
                  <a:ext uri="{FF2B5EF4-FFF2-40B4-BE49-F238E27FC236}">
                    <a16:creationId xmlns:a16="http://schemas.microsoft.com/office/drawing/2014/main" id="{A396C437-DB1E-0364-94E3-DCB49B7CC89C}"/>
                  </a:ext>
                </a:extLst>
              </p:cNvPr>
              <p:cNvSpPr/>
              <p:nvPr/>
            </p:nvSpPr>
            <p:spPr>
              <a:xfrm>
                <a:off x="5139043" y="4203040"/>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19" name="Graphic 56">
              <a:extLst>
                <a:ext uri="{FF2B5EF4-FFF2-40B4-BE49-F238E27FC236}">
                  <a16:creationId xmlns:a16="http://schemas.microsoft.com/office/drawing/2014/main" id="{FDF51315-2E62-8DCF-BD97-8D64548AE554}"/>
                </a:ext>
              </a:extLst>
            </p:cNvPr>
            <p:cNvGrpSpPr/>
            <p:nvPr/>
          </p:nvGrpSpPr>
          <p:grpSpPr>
            <a:xfrm>
              <a:off x="5065015" y="4167864"/>
              <a:ext cx="70582" cy="70479"/>
              <a:chOff x="5065015" y="4167864"/>
              <a:chExt cx="70582" cy="70479"/>
            </a:xfrm>
          </p:grpSpPr>
          <p:sp>
            <p:nvSpPr>
              <p:cNvPr id="120" name="Freeform 119">
                <a:extLst>
                  <a:ext uri="{FF2B5EF4-FFF2-40B4-BE49-F238E27FC236}">
                    <a16:creationId xmlns:a16="http://schemas.microsoft.com/office/drawing/2014/main" id="{14C36035-BEF1-D202-D94D-9372AA68956E}"/>
                  </a:ext>
                </a:extLst>
              </p:cNvPr>
              <p:cNvSpPr/>
              <p:nvPr/>
            </p:nvSpPr>
            <p:spPr>
              <a:xfrm>
                <a:off x="5100369"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21" name="Freeform 120">
                <a:extLst>
                  <a:ext uri="{FF2B5EF4-FFF2-40B4-BE49-F238E27FC236}">
                    <a16:creationId xmlns:a16="http://schemas.microsoft.com/office/drawing/2014/main" id="{1CC29D35-EE05-DE51-9D70-58143D54E132}"/>
                  </a:ext>
                </a:extLst>
              </p:cNvPr>
              <p:cNvSpPr/>
              <p:nvPr/>
            </p:nvSpPr>
            <p:spPr>
              <a:xfrm>
                <a:off x="5065015" y="4203040"/>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22" name="Graphic 56">
              <a:extLst>
                <a:ext uri="{FF2B5EF4-FFF2-40B4-BE49-F238E27FC236}">
                  <a16:creationId xmlns:a16="http://schemas.microsoft.com/office/drawing/2014/main" id="{81A2544E-889A-1794-2D55-7D0A472C0E41}"/>
                </a:ext>
              </a:extLst>
            </p:cNvPr>
            <p:cNvGrpSpPr/>
            <p:nvPr/>
          </p:nvGrpSpPr>
          <p:grpSpPr>
            <a:xfrm>
              <a:off x="4991369" y="4167864"/>
              <a:ext cx="70582" cy="70479"/>
              <a:chOff x="4991369" y="4167864"/>
              <a:chExt cx="70582" cy="70479"/>
            </a:xfrm>
          </p:grpSpPr>
          <p:sp>
            <p:nvSpPr>
              <p:cNvPr id="123" name="Freeform 122">
                <a:extLst>
                  <a:ext uri="{FF2B5EF4-FFF2-40B4-BE49-F238E27FC236}">
                    <a16:creationId xmlns:a16="http://schemas.microsoft.com/office/drawing/2014/main" id="{AA1F3CB8-67C2-81A6-C2D3-7031B929B2AF}"/>
                  </a:ext>
                </a:extLst>
              </p:cNvPr>
              <p:cNvSpPr/>
              <p:nvPr/>
            </p:nvSpPr>
            <p:spPr>
              <a:xfrm>
                <a:off x="5026724"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24" name="Freeform 123">
                <a:extLst>
                  <a:ext uri="{FF2B5EF4-FFF2-40B4-BE49-F238E27FC236}">
                    <a16:creationId xmlns:a16="http://schemas.microsoft.com/office/drawing/2014/main" id="{B79E5F0A-8314-A169-DF62-7F1CEDE3BFDD}"/>
                  </a:ext>
                </a:extLst>
              </p:cNvPr>
              <p:cNvSpPr/>
              <p:nvPr/>
            </p:nvSpPr>
            <p:spPr>
              <a:xfrm>
                <a:off x="4991369" y="4203040"/>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5E8298"/>
                </a:solidFill>
                <a:prstDash val="solid"/>
                <a:miter/>
              </a:ln>
            </p:spPr>
            <p:txBody>
              <a:bodyPr rtlCol="0" anchor="ctr"/>
              <a:lstStyle/>
              <a:p>
                <a:endParaRPr lang="en-GB" noProof="0"/>
              </a:p>
            </p:txBody>
          </p:sp>
        </p:grpSp>
        <p:grpSp>
          <p:nvGrpSpPr>
            <p:cNvPr id="125" name="Graphic 56">
              <a:extLst>
                <a:ext uri="{FF2B5EF4-FFF2-40B4-BE49-F238E27FC236}">
                  <a16:creationId xmlns:a16="http://schemas.microsoft.com/office/drawing/2014/main" id="{797369E3-1388-B51F-D627-B145A953CDC4}"/>
                </a:ext>
              </a:extLst>
            </p:cNvPr>
            <p:cNvGrpSpPr/>
            <p:nvPr/>
          </p:nvGrpSpPr>
          <p:grpSpPr>
            <a:xfrm>
              <a:off x="4941592" y="4167864"/>
              <a:ext cx="70582" cy="70479"/>
              <a:chOff x="4941592" y="4167864"/>
              <a:chExt cx="70582" cy="70479"/>
            </a:xfrm>
          </p:grpSpPr>
          <p:sp>
            <p:nvSpPr>
              <p:cNvPr id="126" name="Freeform 125">
                <a:extLst>
                  <a:ext uri="{FF2B5EF4-FFF2-40B4-BE49-F238E27FC236}">
                    <a16:creationId xmlns:a16="http://schemas.microsoft.com/office/drawing/2014/main" id="{8976C6CE-6040-13B0-ACAC-076548783C03}"/>
                  </a:ext>
                </a:extLst>
              </p:cNvPr>
              <p:cNvSpPr/>
              <p:nvPr/>
            </p:nvSpPr>
            <p:spPr>
              <a:xfrm>
                <a:off x="4976946"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27" name="Freeform 126">
                <a:extLst>
                  <a:ext uri="{FF2B5EF4-FFF2-40B4-BE49-F238E27FC236}">
                    <a16:creationId xmlns:a16="http://schemas.microsoft.com/office/drawing/2014/main" id="{2BB1D8A2-6388-01BA-86B2-724CE3F673AF}"/>
                  </a:ext>
                </a:extLst>
              </p:cNvPr>
              <p:cNvSpPr/>
              <p:nvPr/>
            </p:nvSpPr>
            <p:spPr>
              <a:xfrm>
                <a:off x="4941592" y="4203040"/>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5E8298"/>
                </a:solidFill>
                <a:prstDash val="solid"/>
                <a:miter/>
              </a:ln>
            </p:spPr>
            <p:txBody>
              <a:bodyPr rtlCol="0" anchor="ctr"/>
              <a:lstStyle/>
              <a:p>
                <a:endParaRPr lang="en-GB" noProof="0"/>
              </a:p>
            </p:txBody>
          </p:sp>
        </p:grpSp>
        <p:grpSp>
          <p:nvGrpSpPr>
            <p:cNvPr id="128" name="Graphic 56">
              <a:extLst>
                <a:ext uri="{FF2B5EF4-FFF2-40B4-BE49-F238E27FC236}">
                  <a16:creationId xmlns:a16="http://schemas.microsoft.com/office/drawing/2014/main" id="{6F328A21-832E-F742-6C15-F2BB437E7BAC}"/>
                </a:ext>
              </a:extLst>
            </p:cNvPr>
            <p:cNvGrpSpPr/>
            <p:nvPr/>
          </p:nvGrpSpPr>
          <p:grpSpPr>
            <a:xfrm>
              <a:off x="4929594" y="4167864"/>
              <a:ext cx="70582" cy="70479"/>
              <a:chOff x="4929594" y="4167864"/>
              <a:chExt cx="70582" cy="70479"/>
            </a:xfrm>
          </p:grpSpPr>
          <p:sp>
            <p:nvSpPr>
              <p:cNvPr id="129" name="Freeform 128">
                <a:extLst>
                  <a:ext uri="{FF2B5EF4-FFF2-40B4-BE49-F238E27FC236}">
                    <a16:creationId xmlns:a16="http://schemas.microsoft.com/office/drawing/2014/main" id="{8BC38D97-A1BF-6A35-13E3-9E30626B60A0}"/>
                  </a:ext>
                </a:extLst>
              </p:cNvPr>
              <p:cNvSpPr/>
              <p:nvPr/>
            </p:nvSpPr>
            <p:spPr>
              <a:xfrm>
                <a:off x="4964821"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30" name="Freeform 129">
                <a:extLst>
                  <a:ext uri="{FF2B5EF4-FFF2-40B4-BE49-F238E27FC236}">
                    <a16:creationId xmlns:a16="http://schemas.microsoft.com/office/drawing/2014/main" id="{2A3AD594-CC87-014E-1FFD-89063D8798B4}"/>
                  </a:ext>
                </a:extLst>
              </p:cNvPr>
              <p:cNvSpPr/>
              <p:nvPr/>
            </p:nvSpPr>
            <p:spPr>
              <a:xfrm>
                <a:off x="4929594" y="4203040"/>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31" name="Graphic 56">
              <a:extLst>
                <a:ext uri="{FF2B5EF4-FFF2-40B4-BE49-F238E27FC236}">
                  <a16:creationId xmlns:a16="http://schemas.microsoft.com/office/drawing/2014/main" id="{07FEDD53-BF3F-C277-B8F8-9153EEAF8C0C}"/>
                </a:ext>
              </a:extLst>
            </p:cNvPr>
            <p:cNvGrpSpPr/>
            <p:nvPr/>
          </p:nvGrpSpPr>
          <p:grpSpPr>
            <a:xfrm>
              <a:off x="4910704" y="4167864"/>
              <a:ext cx="70454" cy="70479"/>
              <a:chOff x="4910704" y="4167864"/>
              <a:chExt cx="70454" cy="70479"/>
            </a:xfrm>
          </p:grpSpPr>
          <p:sp>
            <p:nvSpPr>
              <p:cNvPr id="132" name="Freeform 131">
                <a:extLst>
                  <a:ext uri="{FF2B5EF4-FFF2-40B4-BE49-F238E27FC236}">
                    <a16:creationId xmlns:a16="http://schemas.microsoft.com/office/drawing/2014/main" id="{EBF14C32-809F-0D1B-ED95-8B3A6BBF47C8}"/>
                  </a:ext>
                </a:extLst>
              </p:cNvPr>
              <p:cNvSpPr/>
              <p:nvPr/>
            </p:nvSpPr>
            <p:spPr>
              <a:xfrm>
                <a:off x="4945931" y="416786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33" name="Freeform 132">
                <a:extLst>
                  <a:ext uri="{FF2B5EF4-FFF2-40B4-BE49-F238E27FC236}">
                    <a16:creationId xmlns:a16="http://schemas.microsoft.com/office/drawing/2014/main" id="{365A066C-A4DC-1256-208B-C5667D5AB741}"/>
                  </a:ext>
                </a:extLst>
              </p:cNvPr>
              <p:cNvSpPr/>
              <p:nvPr/>
            </p:nvSpPr>
            <p:spPr>
              <a:xfrm>
                <a:off x="4910704" y="4203040"/>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34" name="Graphic 56">
              <a:extLst>
                <a:ext uri="{FF2B5EF4-FFF2-40B4-BE49-F238E27FC236}">
                  <a16:creationId xmlns:a16="http://schemas.microsoft.com/office/drawing/2014/main" id="{3D4F9E39-3AF2-3450-3669-202851FDFB55}"/>
                </a:ext>
              </a:extLst>
            </p:cNvPr>
            <p:cNvGrpSpPr/>
            <p:nvPr/>
          </p:nvGrpSpPr>
          <p:grpSpPr>
            <a:xfrm>
              <a:off x="4870244" y="4167864"/>
              <a:ext cx="70582" cy="70479"/>
              <a:chOff x="4870244" y="4167864"/>
              <a:chExt cx="70582" cy="70479"/>
            </a:xfrm>
          </p:grpSpPr>
          <p:sp>
            <p:nvSpPr>
              <p:cNvPr id="135" name="Freeform 134">
                <a:extLst>
                  <a:ext uri="{FF2B5EF4-FFF2-40B4-BE49-F238E27FC236}">
                    <a16:creationId xmlns:a16="http://schemas.microsoft.com/office/drawing/2014/main" id="{F536261D-C214-CBEC-ACAA-637B794C3137}"/>
                  </a:ext>
                </a:extLst>
              </p:cNvPr>
              <p:cNvSpPr/>
              <p:nvPr/>
            </p:nvSpPr>
            <p:spPr>
              <a:xfrm>
                <a:off x="4905471" y="4167864"/>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5E8298"/>
                </a:solidFill>
                <a:prstDash val="solid"/>
                <a:miter/>
              </a:ln>
            </p:spPr>
            <p:txBody>
              <a:bodyPr rtlCol="0" anchor="ctr"/>
              <a:lstStyle/>
              <a:p>
                <a:endParaRPr lang="en-GB" noProof="0"/>
              </a:p>
            </p:txBody>
          </p:sp>
          <p:sp>
            <p:nvSpPr>
              <p:cNvPr id="136" name="Freeform 135">
                <a:extLst>
                  <a:ext uri="{FF2B5EF4-FFF2-40B4-BE49-F238E27FC236}">
                    <a16:creationId xmlns:a16="http://schemas.microsoft.com/office/drawing/2014/main" id="{2CA58569-CDC5-AA77-6845-6783F4E76089}"/>
                  </a:ext>
                </a:extLst>
              </p:cNvPr>
              <p:cNvSpPr/>
              <p:nvPr/>
            </p:nvSpPr>
            <p:spPr>
              <a:xfrm>
                <a:off x="4870244" y="4203040"/>
                <a:ext cx="70582" cy="12744"/>
              </a:xfrm>
              <a:custGeom>
                <a:avLst/>
                <a:gdLst>
                  <a:gd name="connsiteX0" fmla="*/ 0 w 70582"/>
                  <a:gd name="connsiteY0" fmla="*/ 0 h 12744"/>
                  <a:gd name="connsiteX1" fmla="*/ 70581 w 70582"/>
                  <a:gd name="connsiteY1" fmla="*/ 0 h 12744"/>
                </a:gdLst>
                <a:ahLst/>
                <a:cxnLst>
                  <a:cxn ang="0">
                    <a:pos x="connsiteX0" y="connsiteY0"/>
                  </a:cxn>
                  <a:cxn ang="0">
                    <a:pos x="connsiteX1" y="connsiteY1"/>
                  </a:cxn>
                </a:cxnLst>
                <a:rect l="l" t="t" r="r" b="b"/>
                <a:pathLst>
                  <a:path w="70582" h="12744">
                    <a:moveTo>
                      <a:pt x="0" y="0"/>
                    </a:moveTo>
                    <a:lnTo>
                      <a:pt x="70581" y="0"/>
                    </a:lnTo>
                  </a:path>
                </a:pathLst>
              </a:custGeom>
              <a:ln w="9568" cap="flat">
                <a:solidFill>
                  <a:srgbClr val="5E8298"/>
                </a:solidFill>
                <a:prstDash val="solid"/>
                <a:miter/>
              </a:ln>
            </p:spPr>
            <p:txBody>
              <a:bodyPr rtlCol="0" anchor="ctr"/>
              <a:lstStyle/>
              <a:p>
                <a:endParaRPr lang="en-GB" noProof="0"/>
              </a:p>
            </p:txBody>
          </p:sp>
        </p:grpSp>
        <p:grpSp>
          <p:nvGrpSpPr>
            <p:cNvPr id="137" name="Graphic 56">
              <a:extLst>
                <a:ext uri="{FF2B5EF4-FFF2-40B4-BE49-F238E27FC236}">
                  <a16:creationId xmlns:a16="http://schemas.microsoft.com/office/drawing/2014/main" id="{C25DD69A-6F6C-9CB7-4043-055A6E2A1152}"/>
                </a:ext>
              </a:extLst>
            </p:cNvPr>
            <p:cNvGrpSpPr/>
            <p:nvPr/>
          </p:nvGrpSpPr>
          <p:grpSpPr>
            <a:xfrm>
              <a:off x="4700872" y="4107835"/>
              <a:ext cx="70582" cy="70479"/>
              <a:chOff x="4700872" y="4107835"/>
              <a:chExt cx="70582" cy="70479"/>
            </a:xfrm>
          </p:grpSpPr>
          <p:sp>
            <p:nvSpPr>
              <p:cNvPr id="138" name="Freeform 137">
                <a:extLst>
                  <a:ext uri="{FF2B5EF4-FFF2-40B4-BE49-F238E27FC236}">
                    <a16:creationId xmlns:a16="http://schemas.microsoft.com/office/drawing/2014/main" id="{01B48C1C-8C80-B938-F990-0C21D7664C5E}"/>
                  </a:ext>
                </a:extLst>
              </p:cNvPr>
              <p:cNvSpPr/>
              <p:nvPr/>
            </p:nvSpPr>
            <p:spPr>
              <a:xfrm>
                <a:off x="4736227" y="4107835"/>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39" name="Freeform 138">
                <a:extLst>
                  <a:ext uri="{FF2B5EF4-FFF2-40B4-BE49-F238E27FC236}">
                    <a16:creationId xmlns:a16="http://schemas.microsoft.com/office/drawing/2014/main" id="{FEF9C2A6-AFAD-473B-24F0-E72A05C22A64}"/>
                  </a:ext>
                </a:extLst>
              </p:cNvPr>
              <p:cNvSpPr/>
              <p:nvPr/>
            </p:nvSpPr>
            <p:spPr>
              <a:xfrm>
                <a:off x="4700872" y="4143011"/>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5E8298"/>
                </a:solidFill>
                <a:prstDash val="solid"/>
                <a:miter/>
              </a:ln>
            </p:spPr>
            <p:txBody>
              <a:bodyPr rtlCol="0" anchor="ctr"/>
              <a:lstStyle/>
              <a:p>
                <a:endParaRPr lang="en-GB" noProof="0"/>
              </a:p>
            </p:txBody>
          </p:sp>
        </p:grpSp>
        <p:grpSp>
          <p:nvGrpSpPr>
            <p:cNvPr id="140" name="Graphic 56">
              <a:extLst>
                <a:ext uri="{FF2B5EF4-FFF2-40B4-BE49-F238E27FC236}">
                  <a16:creationId xmlns:a16="http://schemas.microsoft.com/office/drawing/2014/main" id="{9504DBFF-4F75-0530-EC43-419883553AD0}"/>
                </a:ext>
              </a:extLst>
            </p:cNvPr>
            <p:cNvGrpSpPr/>
            <p:nvPr/>
          </p:nvGrpSpPr>
          <p:grpSpPr>
            <a:xfrm>
              <a:off x="4634629" y="4052267"/>
              <a:ext cx="70582" cy="70351"/>
              <a:chOff x="4634629" y="4052267"/>
              <a:chExt cx="70582" cy="70351"/>
            </a:xfrm>
          </p:grpSpPr>
          <p:sp>
            <p:nvSpPr>
              <p:cNvPr id="141" name="Freeform 140">
                <a:extLst>
                  <a:ext uri="{FF2B5EF4-FFF2-40B4-BE49-F238E27FC236}">
                    <a16:creationId xmlns:a16="http://schemas.microsoft.com/office/drawing/2014/main" id="{A4ACE399-929A-8053-5023-883E79668B7E}"/>
                  </a:ext>
                </a:extLst>
              </p:cNvPr>
              <p:cNvSpPr/>
              <p:nvPr/>
            </p:nvSpPr>
            <p:spPr>
              <a:xfrm>
                <a:off x="4669857" y="405226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42" name="Freeform 141">
                <a:extLst>
                  <a:ext uri="{FF2B5EF4-FFF2-40B4-BE49-F238E27FC236}">
                    <a16:creationId xmlns:a16="http://schemas.microsoft.com/office/drawing/2014/main" id="{B3043E25-C259-587F-BDD8-CDEA541A826C}"/>
                  </a:ext>
                </a:extLst>
              </p:cNvPr>
              <p:cNvSpPr/>
              <p:nvPr/>
            </p:nvSpPr>
            <p:spPr>
              <a:xfrm>
                <a:off x="4634629" y="408744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43" name="Graphic 56">
              <a:extLst>
                <a:ext uri="{FF2B5EF4-FFF2-40B4-BE49-F238E27FC236}">
                  <a16:creationId xmlns:a16="http://schemas.microsoft.com/office/drawing/2014/main" id="{06DAEECC-2D5C-B37B-E333-75757DD98DE2}"/>
                </a:ext>
              </a:extLst>
            </p:cNvPr>
            <p:cNvGrpSpPr/>
            <p:nvPr/>
          </p:nvGrpSpPr>
          <p:grpSpPr>
            <a:xfrm>
              <a:off x="4614974" y="4052267"/>
              <a:ext cx="70582" cy="70351"/>
              <a:chOff x="4614974" y="4052267"/>
              <a:chExt cx="70582" cy="70351"/>
            </a:xfrm>
          </p:grpSpPr>
          <p:sp>
            <p:nvSpPr>
              <p:cNvPr id="144" name="Freeform 143">
                <a:extLst>
                  <a:ext uri="{FF2B5EF4-FFF2-40B4-BE49-F238E27FC236}">
                    <a16:creationId xmlns:a16="http://schemas.microsoft.com/office/drawing/2014/main" id="{941EA1C9-7F43-B636-E295-E0D30940B194}"/>
                  </a:ext>
                </a:extLst>
              </p:cNvPr>
              <p:cNvSpPr/>
              <p:nvPr/>
            </p:nvSpPr>
            <p:spPr>
              <a:xfrm>
                <a:off x="4650201" y="405226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45" name="Freeform 144">
                <a:extLst>
                  <a:ext uri="{FF2B5EF4-FFF2-40B4-BE49-F238E27FC236}">
                    <a16:creationId xmlns:a16="http://schemas.microsoft.com/office/drawing/2014/main" id="{1AEFD674-9088-F074-F349-3ABE509661D4}"/>
                  </a:ext>
                </a:extLst>
              </p:cNvPr>
              <p:cNvSpPr/>
              <p:nvPr/>
            </p:nvSpPr>
            <p:spPr>
              <a:xfrm>
                <a:off x="4614974" y="408744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46" name="Graphic 56">
              <a:extLst>
                <a:ext uri="{FF2B5EF4-FFF2-40B4-BE49-F238E27FC236}">
                  <a16:creationId xmlns:a16="http://schemas.microsoft.com/office/drawing/2014/main" id="{C650F51D-412B-1E9F-FA16-ED0282C73738}"/>
                </a:ext>
              </a:extLst>
            </p:cNvPr>
            <p:cNvGrpSpPr/>
            <p:nvPr/>
          </p:nvGrpSpPr>
          <p:grpSpPr>
            <a:xfrm>
              <a:off x="4576938" y="4052267"/>
              <a:ext cx="70582" cy="70351"/>
              <a:chOff x="4576938" y="4052267"/>
              <a:chExt cx="70582" cy="70351"/>
            </a:xfrm>
          </p:grpSpPr>
          <p:sp>
            <p:nvSpPr>
              <p:cNvPr id="147" name="Freeform 146">
                <a:extLst>
                  <a:ext uri="{FF2B5EF4-FFF2-40B4-BE49-F238E27FC236}">
                    <a16:creationId xmlns:a16="http://schemas.microsoft.com/office/drawing/2014/main" id="{F15F613E-7972-DF63-DBBF-2B9EDDACBFE8}"/>
                  </a:ext>
                </a:extLst>
              </p:cNvPr>
              <p:cNvSpPr/>
              <p:nvPr/>
            </p:nvSpPr>
            <p:spPr>
              <a:xfrm>
                <a:off x="4612166" y="405226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48" name="Freeform 147">
                <a:extLst>
                  <a:ext uri="{FF2B5EF4-FFF2-40B4-BE49-F238E27FC236}">
                    <a16:creationId xmlns:a16="http://schemas.microsoft.com/office/drawing/2014/main" id="{BE363D4E-CB19-7590-9B86-E063F4110139}"/>
                  </a:ext>
                </a:extLst>
              </p:cNvPr>
              <p:cNvSpPr/>
              <p:nvPr/>
            </p:nvSpPr>
            <p:spPr>
              <a:xfrm>
                <a:off x="4576938" y="408744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49" name="Graphic 56">
              <a:extLst>
                <a:ext uri="{FF2B5EF4-FFF2-40B4-BE49-F238E27FC236}">
                  <a16:creationId xmlns:a16="http://schemas.microsoft.com/office/drawing/2014/main" id="{C9F44298-49EC-5936-7DEF-790B0ACF068D}"/>
                </a:ext>
              </a:extLst>
            </p:cNvPr>
            <p:cNvGrpSpPr/>
            <p:nvPr/>
          </p:nvGrpSpPr>
          <p:grpSpPr>
            <a:xfrm>
              <a:off x="4566217" y="4052267"/>
              <a:ext cx="70454" cy="70351"/>
              <a:chOff x="4566217" y="4052267"/>
              <a:chExt cx="70454" cy="70351"/>
            </a:xfrm>
          </p:grpSpPr>
          <p:sp>
            <p:nvSpPr>
              <p:cNvPr id="150" name="Freeform 149">
                <a:extLst>
                  <a:ext uri="{FF2B5EF4-FFF2-40B4-BE49-F238E27FC236}">
                    <a16:creationId xmlns:a16="http://schemas.microsoft.com/office/drawing/2014/main" id="{1016CDC4-4FEC-DD23-6774-D61AEDA1B724}"/>
                  </a:ext>
                </a:extLst>
              </p:cNvPr>
              <p:cNvSpPr/>
              <p:nvPr/>
            </p:nvSpPr>
            <p:spPr>
              <a:xfrm>
                <a:off x="4601444" y="405226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51" name="Freeform 150">
                <a:extLst>
                  <a:ext uri="{FF2B5EF4-FFF2-40B4-BE49-F238E27FC236}">
                    <a16:creationId xmlns:a16="http://schemas.microsoft.com/office/drawing/2014/main" id="{561A9B6D-15E5-D2D6-0EC1-DCF8BD76A539}"/>
                  </a:ext>
                </a:extLst>
              </p:cNvPr>
              <p:cNvSpPr/>
              <p:nvPr/>
            </p:nvSpPr>
            <p:spPr>
              <a:xfrm>
                <a:off x="4566217" y="4087443"/>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52" name="Graphic 56">
              <a:extLst>
                <a:ext uri="{FF2B5EF4-FFF2-40B4-BE49-F238E27FC236}">
                  <a16:creationId xmlns:a16="http://schemas.microsoft.com/office/drawing/2014/main" id="{3483690D-560B-7C08-9271-F92DCC8E83A1}"/>
                </a:ext>
              </a:extLst>
            </p:cNvPr>
            <p:cNvGrpSpPr/>
            <p:nvPr/>
          </p:nvGrpSpPr>
          <p:grpSpPr>
            <a:xfrm>
              <a:off x="4539286" y="4052267"/>
              <a:ext cx="70454" cy="70351"/>
              <a:chOff x="4539286" y="4052267"/>
              <a:chExt cx="70454" cy="70351"/>
            </a:xfrm>
          </p:grpSpPr>
          <p:sp>
            <p:nvSpPr>
              <p:cNvPr id="153" name="Freeform 152">
                <a:extLst>
                  <a:ext uri="{FF2B5EF4-FFF2-40B4-BE49-F238E27FC236}">
                    <a16:creationId xmlns:a16="http://schemas.microsoft.com/office/drawing/2014/main" id="{A8A6432E-904F-5C29-DC23-5BBE9E1E20AB}"/>
                  </a:ext>
                </a:extLst>
              </p:cNvPr>
              <p:cNvSpPr/>
              <p:nvPr/>
            </p:nvSpPr>
            <p:spPr>
              <a:xfrm>
                <a:off x="4574513" y="405226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54" name="Freeform 153">
                <a:extLst>
                  <a:ext uri="{FF2B5EF4-FFF2-40B4-BE49-F238E27FC236}">
                    <a16:creationId xmlns:a16="http://schemas.microsoft.com/office/drawing/2014/main" id="{7E370FCA-0BF4-53D9-DF51-F6CD83ED29BF}"/>
                  </a:ext>
                </a:extLst>
              </p:cNvPr>
              <p:cNvSpPr/>
              <p:nvPr/>
            </p:nvSpPr>
            <p:spPr>
              <a:xfrm>
                <a:off x="4539286" y="4087443"/>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155" name="Graphic 56">
              <a:extLst>
                <a:ext uri="{FF2B5EF4-FFF2-40B4-BE49-F238E27FC236}">
                  <a16:creationId xmlns:a16="http://schemas.microsoft.com/office/drawing/2014/main" id="{FFFD1E05-E3DF-E924-BA58-381A7DB49261}"/>
                </a:ext>
              </a:extLst>
            </p:cNvPr>
            <p:cNvGrpSpPr/>
            <p:nvPr/>
          </p:nvGrpSpPr>
          <p:grpSpPr>
            <a:xfrm>
              <a:off x="4503931" y="4029326"/>
              <a:ext cx="70582" cy="70479"/>
              <a:chOff x="4503931" y="4029326"/>
              <a:chExt cx="70582" cy="70479"/>
            </a:xfrm>
          </p:grpSpPr>
          <p:sp>
            <p:nvSpPr>
              <p:cNvPr id="156" name="Freeform 155">
                <a:extLst>
                  <a:ext uri="{FF2B5EF4-FFF2-40B4-BE49-F238E27FC236}">
                    <a16:creationId xmlns:a16="http://schemas.microsoft.com/office/drawing/2014/main" id="{EA4B31DD-4CBA-74C9-4D2A-DC14A936B1BB}"/>
                  </a:ext>
                </a:extLst>
              </p:cNvPr>
              <p:cNvSpPr/>
              <p:nvPr/>
            </p:nvSpPr>
            <p:spPr>
              <a:xfrm>
                <a:off x="4539286" y="402932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57" name="Freeform 156">
                <a:extLst>
                  <a:ext uri="{FF2B5EF4-FFF2-40B4-BE49-F238E27FC236}">
                    <a16:creationId xmlns:a16="http://schemas.microsoft.com/office/drawing/2014/main" id="{4C51C3F1-7ECB-CFED-9E03-0428E0F199C8}"/>
                  </a:ext>
                </a:extLst>
              </p:cNvPr>
              <p:cNvSpPr/>
              <p:nvPr/>
            </p:nvSpPr>
            <p:spPr>
              <a:xfrm>
                <a:off x="4503931" y="406450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58" name="Graphic 56">
              <a:extLst>
                <a:ext uri="{FF2B5EF4-FFF2-40B4-BE49-F238E27FC236}">
                  <a16:creationId xmlns:a16="http://schemas.microsoft.com/office/drawing/2014/main" id="{B09A8FE9-28BD-E4A2-DBAB-3C2191B5B80D}"/>
                </a:ext>
              </a:extLst>
            </p:cNvPr>
            <p:cNvGrpSpPr/>
            <p:nvPr/>
          </p:nvGrpSpPr>
          <p:grpSpPr>
            <a:xfrm>
              <a:off x="4493720" y="4005366"/>
              <a:ext cx="70582" cy="70351"/>
              <a:chOff x="4493720" y="4005366"/>
              <a:chExt cx="70582" cy="70351"/>
            </a:xfrm>
          </p:grpSpPr>
          <p:sp>
            <p:nvSpPr>
              <p:cNvPr id="159" name="Freeform 158">
                <a:extLst>
                  <a:ext uri="{FF2B5EF4-FFF2-40B4-BE49-F238E27FC236}">
                    <a16:creationId xmlns:a16="http://schemas.microsoft.com/office/drawing/2014/main" id="{F065D911-83D9-FDCF-B61E-FB047EE6F0BD}"/>
                  </a:ext>
                </a:extLst>
              </p:cNvPr>
              <p:cNvSpPr/>
              <p:nvPr/>
            </p:nvSpPr>
            <p:spPr>
              <a:xfrm>
                <a:off x="4528948" y="4005366"/>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60" name="Freeform 159">
                <a:extLst>
                  <a:ext uri="{FF2B5EF4-FFF2-40B4-BE49-F238E27FC236}">
                    <a16:creationId xmlns:a16="http://schemas.microsoft.com/office/drawing/2014/main" id="{C4D190B2-F2A6-424F-33C1-2D65189F97A2}"/>
                  </a:ext>
                </a:extLst>
              </p:cNvPr>
              <p:cNvSpPr/>
              <p:nvPr/>
            </p:nvSpPr>
            <p:spPr>
              <a:xfrm>
                <a:off x="4493720" y="404054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61" name="Graphic 56">
              <a:extLst>
                <a:ext uri="{FF2B5EF4-FFF2-40B4-BE49-F238E27FC236}">
                  <a16:creationId xmlns:a16="http://schemas.microsoft.com/office/drawing/2014/main" id="{3C5BEEBB-4771-93E6-A1F6-7C808FEFE273}"/>
                </a:ext>
              </a:extLst>
            </p:cNvPr>
            <p:cNvGrpSpPr/>
            <p:nvPr/>
          </p:nvGrpSpPr>
          <p:grpSpPr>
            <a:xfrm>
              <a:off x="4455430" y="4005366"/>
              <a:ext cx="70454" cy="70351"/>
              <a:chOff x="4455430" y="4005366"/>
              <a:chExt cx="70454" cy="70351"/>
            </a:xfrm>
          </p:grpSpPr>
          <p:sp>
            <p:nvSpPr>
              <p:cNvPr id="162" name="Freeform 161">
                <a:extLst>
                  <a:ext uri="{FF2B5EF4-FFF2-40B4-BE49-F238E27FC236}">
                    <a16:creationId xmlns:a16="http://schemas.microsoft.com/office/drawing/2014/main" id="{23D61C9E-5128-8B40-8BE1-CB78DDBE31C4}"/>
                  </a:ext>
                </a:extLst>
              </p:cNvPr>
              <p:cNvSpPr/>
              <p:nvPr/>
            </p:nvSpPr>
            <p:spPr>
              <a:xfrm>
                <a:off x="4490657" y="4005366"/>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63" name="Freeform 162">
                <a:extLst>
                  <a:ext uri="{FF2B5EF4-FFF2-40B4-BE49-F238E27FC236}">
                    <a16:creationId xmlns:a16="http://schemas.microsoft.com/office/drawing/2014/main" id="{E3EB91C9-51E3-7555-527D-93B6E71FEDAF}"/>
                  </a:ext>
                </a:extLst>
              </p:cNvPr>
              <p:cNvSpPr/>
              <p:nvPr/>
            </p:nvSpPr>
            <p:spPr>
              <a:xfrm>
                <a:off x="4455430" y="4040542"/>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64" name="Graphic 56">
              <a:extLst>
                <a:ext uri="{FF2B5EF4-FFF2-40B4-BE49-F238E27FC236}">
                  <a16:creationId xmlns:a16="http://schemas.microsoft.com/office/drawing/2014/main" id="{577408E9-A24E-F16F-F278-27349111F4ED}"/>
                </a:ext>
              </a:extLst>
            </p:cNvPr>
            <p:cNvGrpSpPr/>
            <p:nvPr/>
          </p:nvGrpSpPr>
          <p:grpSpPr>
            <a:xfrm>
              <a:off x="4375403" y="3984464"/>
              <a:ext cx="70454" cy="70351"/>
              <a:chOff x="4375403" y="3984464"/>
              <a:chExt cx="70454" cy="70351"/>
            </a:xfrm>
          </p:grpSpPr>
          <p:sp>
            <p:nvSpPr>
              <p:cNvPr id="165" name="Freeform 164">
                <a:extLst>
                  <a:ext uri="{FF2B5EF4-FFF2-40B4-BE49-F238E27FC236}">
                    <a16:creationId xmlns:a16="http://schemas.microsoft.com/office/drawing/2014/main" id="{C12AE548-AA3F-B667-9147-D587DDAE9E68}"/>
                  </a:ext>
                </a:extLst>
              </p:cNvPr>
              <p:cNvSpPr/>
              <p:nvPr/>
            </p:nvSpPr>
            <p:spPr>
              <a:xfrm>
                <a:off x="4410630" y="3984464"/>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66" name="Freeform 165">
                <a:extLst>
                  <a:ext uri="{FF2B5EF4-FFF2-40B4-BE49-F238E27FC236}">
                    <a16:creationId xmlns:a16="http://schemas.microsoft.com/office/drawing/2014/main" id="{C7C24714-4F43-2BF0-BFAC-33743A62285D}"/>
                  </a:ext>
                </a:extLst>
              </p:cNvPr>
              <p:cNvSpPr/>
              <p:nvPr/>
            </p:nvSpPr>
            <p:spPr>
              <a:xfrm>
                <a:off x="4375403" y="4019640"/>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67" name="Graphic 56">
              <a:extLst>
                <a:ext uri="{FF2B5EF4-FFF2-40B4-BE49-F238E27FC236}">
                  <a16:creationId xmlns:a16="http://schemas.microsoft.com/office/drawing/2014/main" id="{DD59E6AD-DB2E-EF61-D3E2-7078D71FE0F8}"/>
                </a:ext>
              </a:extLst>
            </p:cNvPr>
            <p:cNvGrpSpPr/>
            <p:nvPr/>
          </p:nvGrpSpPr>
          <p:grpSpPr>
            <a:xfrm>
              <a:off x="4379615" y="3984464"/>
              <a:ext cx="70582" cy="70351"/>
              <a:chOff x="4379615" y="3984464"/>
              <a:chExt cx="70582" cy="70351"/>
            </a:xfrm>
          </p:grpSpPr>
          <p:sp>
            <p:nvSpPr>
              <p:cNvPr id="168" name="Freeform 167">
                <a:extLst>
                  <a:ext uri="{FF2B5EF4-FFF2-40B4-BE49-F238E27FC236}">
                    <a16:creationId xmlns:a16="http://schemas.microsoft.com/office/drawing/2014/main" id="{CF4B7AA1-6911-4DA0-CEE2-B78EA47AA9CA}"/>
                  </a:ext>
                </a:extLst>
              </p:cNvPr>
              <p:cNvSpPr/>
              <p:nvPr/>
            </p:nvSpPr>
            <p:spPr>
              <a:xfrm>
                <a:off x="4414842" y="3984464"/>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69" name="Freeform 168">
                <a:extLst>
                  <a:ext uri="{FF2B5EF4-FFF2-40B4-BE49-F238E27FC236}">
                    <a16:creationId xmlns:a16="http://schemas.microsoft.com/office/drawing/2014/main" id="{2888D9EE-4999-667C-8283-25BCBDB68E8A}"/>
                  </a:ext>
                </a:extLst>
              </p:cNvPr>
              <p:cNvSpPr/>
              <p:nvPr/>
            </p:nvSpPr>
            <p:spPr>
              <a:xfrm>
                <a:off x="4379615" y="401964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70" name="Graphic 56">
              <a:extLst>
                <a:ext uri="{FF2B5EF4-FFF2-40B4-BE49-F238E27FC236}">
                  <a16:creationId xmlns:a16="http://schemas.microsoft.com/office/drawing/2014/main" id="{FE287B3F-66C4-63F9-41BB-2CBF7868BB43}"/>
                </a:ext>
              </a:extLst>
            </p:cNvPr>
            <p:cNvGrpSpPr/>
            <p:nvPr/>
          </p:nvGrpSpPr>
          <p:grpSpPr>
            <a:xfrm>
              <a:off x="4226197" y="3944445"/>
              <a:ext cx="70582" cy="70351"/>
              <a:chOff x="4226197" y="3944445"/>
              <a:chExt cx="70582" cy="70351"/>
            </a:xfrm>
          </p:grpSpPr>
          <p:sp>
            <p:nvSpPr>
              <p:cNvPr id="171" name="Freeform 170">
                <a:extLst>
                  <a:ext uri="{FF2B5EF4-FFF2-40B4-BE49-F238E27FC236}">
                    <a16:creationId xmlns:a16="http://schemas.microsoft.com/office/drawing/2014/main" id="{51D577CA-9EF4-4CB2-09F2-3ED9D24B36D7}"/>
                  </a:ext>
                </a:extLst>
              </p:cNvPr>
              <p:cNvSpPr/>
              <p:nvPr/>
            </p:nvSpPr>
            <p:spPr>
              <a:xfrm>
                <a:off x="4261552" y="3944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72" name="Freeform 171">
                <a:extLst>
                  <a:ext uri="{FF2B5EF4-FFF2-40B4-BE49-F238E27FC236}">
                    <a16:creationId xmlns:a16="http://schemas.microsoft.com/office/drawing/2014/main" id="{C30CFF4C-103A-78BF-3BEE-1A4F6299BE53}"/>
                  </a:ext>
                </a:extLst>
              </p:cNvPr>
              <p:cNvSpPr/>
              <p:nvPr/>
            </p:nvSpPr>
            <p:spPr>
              <a:xfrm>
                <a:off x="4226197" y="3979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73" name="Graphic 56">
              <a:extLst>
                <a:ext uri="{FF2B5EF4-FFF2-40B4-BE49-F238E27FC236}">
                  <a16:creationId xmlns:a16="http://schemas.microsoft.com/office/drawing/2014/main" id="{BB48673B-5A65-58AD-DD10-40435C37F39B}"/>
                </a:ext>
              </a:extLst>
            </p:cNvPr>
            <p:cNvGrpSpPr/>
            <p:nvPr/>
          </p:nvGrpSpPr>
          <p:grpSpPr>
            <a:xfrm>
              <a:off x="4215859" y="3944445"/>
              <a:ext cx="70582" cy="70351"/>
              <a:chOff x="4215859" y="3944445"/>
              <a:chExt cx="70582" cy="70351"/>
            </a:xfrm>
          </p:grpSpPr>
          <p:sp>
            <p:nvSpPr>
              <p:cNvPr id="174" name="Freeform 173">
                <a:extLst>
                  <a:ext uri="{FF2B5EF4-FFF2-40B4-BE49-F238E27FC236}">
                    <a16:creationId xmlns:a16="http://schemas.microsoft.com/office/drawing/2014/main" id="{1513B33F-E693-2BA1-F35E-0BDA70AC1401}"/>
                  </a:ext>
                </a:extLst>
              </p:cNvPr>
              <p:cNvSpPr/>
              <p:nvPr/>
            </p:nvSpPr>
            <p:spPr>
              <a:xfrm>
                <a:off x="4251086" y="3944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75" name="Freeform 174">
                <a:extLst>
                  <a:ext uri="{FF2B5EF4-FFF2-40B4-BE49-F238E27FC236}">
                    <a16:creationId xmlns:a16="http://schemas.microsoft.com/office/drawing/2014/main" id="{84BB1063-DF5E-C252-6F5C-B3416F7DB0DD}"/>
                  </a:ext>
                </a:extLst>
              </p:cNvPr>
              <p:cNvSpPr/>
              <p:nvPr/>
            </p:nvSpPr>
            <p:spPr>
              <a:xfrm>
                <a:off x="4215859" y="3979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76" name="Graphic 56">
              <a:extLst>
                <a:ext uri="{FF2B5EF4-FFF2-40B4-BE49-F238E27FC236}">
                  <a16:creationId xmlns:a16="http://schemas.microsoft.com/office/drawing/2014/main" id="{CEAC7A4F-40C3-645D-7F76-508DE75F907E}"/>
                </a:ext>
              </a:extLst>
            </p:cNvPr>
            <p:cNvGrpSpPr/>
            <p:nvPr/>
          </p:nvGrpSpPr>
          <p:grpSpPr>
            <a:xfrm>
              <a:off x="4182291" y="3944445"/>
              <a:ext cx="70582" cy="70351"/>
              <a:chOff x="4182291" y="3944445"/>
              <a:chExt cx="70582" cy="70351"/>
            </a:xfrm>
          </p:grpSpPr>
          <p:sp>
            <p:nvSpPr>
              <p:cNvPr id="177" name="Freeform 176">
                <a:extLst>
                  <a:ext uri="{FF2B5EF4-FFF2-40B4-BE49-F238E27FC236}">
                    <a16:creationId xmlns:a16="http://schemas.microsoft.com/office/drawing/2014/main" id="{34CF421E-73E8-F405-C5F4-0D5CD3111CEB}"/>
                  </a:ext>
                </a:extLst>
              </p:cNvPr>
              <p:cNvSpPr/>
              <p:nvPr/>
            </p:nvSpPr>
            <p:spPr>
              <a:xfrm>
                <a:off x="4217646" y="3944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78" name="Freeform 177">
                <a:extLst>
                  <a:ext uri="{FF2B5EF4-FFF2-40B4-BE49-F238E27FC236}">
                    <a16:creationId xmlns:a16="http://schemas.microsoft.com/office/drawing/2014/main" id="{CB886C92-9C26-86BD-F3BA-BF706B549CD7}"/>
                  </a:ext>
                </a:extLst>
              </p:cNvPr>
              <p:cNvSpPr/>
              <p:nvPr/>
            </p:nvSpPr>
            <p:spPr>
              <a:xfrm>
                <a:off x="4182291" y="3979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79" name="Graphic 56">
              <a:extLst>
                <a:ext uri="{FF2B5EF4-FFF2-40B4-BE49-F238E27FC236}">
                  <a16:creationId xmlns:a16="http://schemas.microsoft.com/office/drawing/2014/main" id="{3BDD750B-E20C-4445-5410-7D72D9883FB6}"/>
                </a:ext>
              </a:extLst>
            </p:cNvPr>
            <p:cNvGrpSpPr/>
            <p:nvPr/>
          </p:nvGrpSpPr>
          <p:grpSpPr>
            <a:xfrm>
              <a:off x="4170293" y="3944445"/>
              <a:ext cx="70582" cy="70351"/>
              <a:chOff x="4170293" y="3944445"/>
              <a:chExt cx="70582" cy="70351"/>
            </a:xfrm>
          </p:grpSpPr>
          <p:sp>
            <p:nvSpPr>
              <p:cNvPr id="180" name="Freeform 179">
                <a:extLst>
                  <a:ext uri="{FF2B5EF4-FFF2-40B4-BE49-F238E27FC236}">
                    <a16:creationId xmlns:a16="http://schemas.microsoft.com/office/drawing/2014/main" id="{9FCB167C-CDDB-E1FB-D93F-6D1FECE961DA}"/>
                  </a:ext>
                </a:extLst>
              </p:cNvPr>
              <p:cNvSpPr/>
              <p:nvPr/>
            </p:nvSpPr>
            <p:spPr>
              <a:xfrm>
                <a:off x="4205648" y="3944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81" name="Freeform 180">
                <a:extLst>
                  <a:ext uri="{FF2B5EF4-FFF2-40B4-BE49-F238E27FC236}">
                    <a16:creationId xmlns:a16="http://schemas.microsoft.com/office/drawing/2014/main" id="{59450456-617A-41A4-E07F-415CF3283723}"/>
                  </a:ext>
                </a:extLst>
              </p:cNvPr>
              <p:cNvSpPr/>
              <p:nvPr/>
            </p:nvSpPr>
            <p:spPr>
              <a:xfrm>
                <a:off x="4170293" y="3979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82" name="Graphic 56">
              <a:extLst>
                <a:ext uri="{FF2B5EF4-FFF2-40B4-BE49-F238E27FC236}">
                  <a16:creationId xmlns:a16="http://schemas.microsoft.com/office/drawing/2014/main" id="{C1886CC1-90F2-13AB-3FD6-1F070FF028C0}"/>
                </a:ext>
              </a:extLst>
            </p:cNvPr>
            <p:cNvGrpSpPr/>
            <p:nvPr/>
          </p:nvGrpSpPr>
          <p:grpSpPr>
            <a:xfrm>
              <a:off x="4144894" y="3929788"/>
              <a:ext cx="70454" cy="70479"/>
              <a:chOff x="4144894" y="3929788"/>
              <a:chExt cx="70454" cy="70479"/>
            </a:xfrm>
          </p:grpSpPr>
          <p:sp>
            <p:nvSpPr>
              <p:cNvPr id="183" name="Freeform 182">
                <a:extLst>
                  <a:ext uri="{FF2B5EF4-FFF2-40B4-BE49-F238E27FC236}">
                    <a16:creationId xmlns:a16="http://schemas.microsoft.com/office/drawing/2014/main" id="{FEB5C1DE-206F-976E-C12B-442BA28EAC54}"/>
                  </a:ext>
                </a:extLst>
              </p:cNvPr>
              <p:cNvSpPr/>
              <p:nvPr/>
            </p:nvSpPr>
            <p:spPr>
              <a:xfrm>
                <a:off x="4180121" y="392978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84" name="Freeform 183">
                <a:extLst>
                  <a:ext uri="{FF2B5EF4-FFF2-40B4-BE49-F238E27FC236}">
                    <a16:creationId xmlns:a16="http://schemas.microsoft.com/office/drawing/2014/main" id="{78F6D2ED-D647-AB86-6765-EB030D3861B2}"/>
                  </a:ext>
                </a:extLst>
              </p:cNvPr>
              <p:cNvSpPr/>
              <p:nvPr/>
            </p:nvSpPr>
            <p:spPr>
              <a:xfrm>
                <a:off x="4144894" y="3964964"/>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185" name="Graphic 56">
              <a:extLst>
                <a:ext uri="{FF2B5EF4-FFF2-40B4-BE49-F238E27FC236}">
                  <a16:creationId xmlns:a16="http://schemas.microsoft.com/office/drawing/2014/main" id="{00AF7C50-B2EF-F060-F045-1D3929A235CF}"/>
                </a:ext>
              </a:extLst>
            </p:cNvPr>
            <p:cNvGrpSpPr/>
            <p:nvPr/>
          </p:nvGrpSpPr>
          <p:grpSpPr>
            <a:xfrm>
              <a:off x="3820701" y="3849750"/>
              <a:ext cx="70582" cy="70479"/>
              <a:chOff x="3820701" y="3849750"/>
              <a:chExt cx="70582" cy="70479"/>
            </a:xfrm>
          </p:grpSpPr>
          <p:sp>
            <p:nvSpPr>
              <p:cNvPr id="186" name="Freeform 185">
                <a:extLst>
                  <a:ext uri="{FF2B5EF4-FFF2-40B4-BE49-F238E27FC236}">
                    <a16:creationId xmlns:a16="http://schemas.microsoft.com/office/drawing/2014/main" id="{7858B95F-9CFB-EBFC-8D56-1DD82C1D8F5B}"/>
                  </a:ext>
                </a:extLst>
              </p:cNvPr>
              <p:cNvSpPr/>
              <p:nvPr/>
            </p:nvSpPr>
            <p:spPr>
              <a:xfrm>
                <a:off x="3856056" y="3849750"/>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87" name="Freeform 186">
                <a:extLst>
                  <a:ext uri="{FF2B5EF4-FFF2-40B4-BE49-F238E27FC236}">
                    <a16:creationId xmlns:a16="http://schemas.microsoft.com/office/drawing/2014/main" id="{06F7BF86-D545-AE9C-6C06-6DC04ECC928F}"/>
                  </a:ext>
                </a:extLst>
              </p:cNvPr>
              <p:cNvSpPr/>
              <p:nvPr/>
            </p:nvSpPr>
            <p:spPr>
              <a:xfrm>
                <a:off x="3820701" y="388505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88" name="Graphic 56">
              <a:extLst>
                <a:ext uri="{FF2B5EF4-FFF2-40B4-BE49-F238E27FC236}">
                  <a16:creationId xmlns:a16="http://schemas.microsoft.com/office/drawing/2014/main" id="{C0835887-8E78-3D5B-9704-DD0BEB289013}"/>
                </a:ext>
              </a:extLst>
            </p:cNvPr>
            <p:cNvGrpSpPr/>
            <p:nvPr/>
          </p:nvGrpSpPr>
          <p:grpSpPr>
            <a:xfrm>
              <a:off x="3696895" y="3823496"/>
              <a:ext cx="70582" cy="70479"/>
              <a:chOff x="3696895" y="3823496"/>
              <a:chExt cx="70582" cy="70479"/>
            </a:xfrm>
          </p:grpSpPr>
          <p:sp>
            <p:nvSpPr>
              <p:cNvPr id="189" name="Freeform 188">
                <a:extLst>
                  <a:ext uri="{FF2B5EF4-FFF2-40B4-BE49-F238E27FC236}">
                    <a16:creationId xmlns:a16="http://schemas.microsoft.com/office/drawing/2014/main" id="{333FD093-F351-190A-9A19-C9357325AF7B}"/>
                  </a:ext>
                </a:extLst>
              </p:cNvPr>
              <p:cNvSpPr/>
              <p:nvPr/>
            </p:nvSpPr>
            <p:spPr>
              <a:xfrm>
                <a:off x="3732250" y="382349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90" name="Freeform 189">
                <a:extLst>
                  <a:ext uri="{FF2B5EF4-FFF2-40B4-BE49-F238E27FC236}">
                    <a16:creationId xmlns:a16="http://schemas.microsoft.com/office/drawing/2014/main" id="{7A31B754-BA8D-1BEE-7C92-A23481D12F11}"/>
                  </a:ext>
                </a:extLst>
              </p:cNvPr>
              <p:cNvSpPr/>
              <p:nvPr/>
            </p:nvSpPr>
            <p:spPr>
              <a:xfrm>
                <a:off x="3696895" y="3858799"/>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91" name="Graphic 56">
              <a:extLst>
                <a:ext uri="{FF2B5EF4-FFF2-40B4-BE49-F238E27FC236}">
                  <a16:creationId xmlns:a16="http://schemas.microsoft.com/office/drawing/2014/main" id="{3AF21D76-B629-0A1E-D822-E2620DC1430A}"/>
                </a:ext>
              </a:extLst>
            </p:cNvPr>
            <p:cNvGrpSpPr/>
            <p:nvPr/>
          </p:nvGrpSpPr>
          <p:grpSpPr>
            <a:xfrm>
              <a:off x="3684131" y="3823496"/>
              <a:ext cx="70582" cy="70479"/>
              <a:chOff x="3684131" y="3823496"/>
              <a:chExt cx="70582" cy="70479"/>
            </a:xfrm>
          </p:grpSpPr>
          <p:sp>
            <p:nvSpPr>
              <p:cNvPr id="192" name="Freeform 191">
                <a:extLst>
                  <a:ext uri="{FF2B5EF4-FFF2-40B4-BE49-F238E27FC236}">
                    <a16:creationId xmlns:a16="http://schemas.microsoft.com/office/drawing/2014/main" id="{1F8AA1EA-E30D-D46D-DF41-1EE4FCE85927}"/>
                  </a:ext>
                </a:extLst>
              </p:cNvPr>
              <p:cNvSpPr/>
              <p:nvPr/>
            </p:nvSpPr>
            <p:spPr>
              <a:xfrm>
                <a:off x="3719486" y="382349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93" name="Freeform 192">
                <a:extLst>
                  <a:ext uri="{FF2B5EF4-FFF2-40B4-BE49-F238E27FC236}">
                    <a16:creationId xmlns:a16="http://schemas.microsoft.com/office/drawing/2014/main" id="{D950CD64-37B8-C7CB-73F9-964499584276}"/>
                  </a:ext>
                </a:extLst>
              </p:cNvPr>
              <p:cNvSpPr/>
              <p:nvPr/>
            </p:nvSpPr>
            <p:spPr>
              <a:xfrm>
                <a:off x="3684131" y="3858799"/>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94" name="Graphic 56">
              <a:extLst>
                <a:ext uri="{FF2B5EF4-FFF2-40B4-BE49-F238E27FC236}">
                  <a16:creationId xmlns:a16="http://schemas.microsoft.com/office/drawing/2014/main" id="{0B61A2B7-382A-F317-6A73-3A44598682FB}"/>
                </a:ext>
              </a:extLst>
            </p:cNvPr>
            <p:cNvGrpSpPr/>
            <p:nvPr/>
          </p:nvGrpSpPr>
          <p:grpSpPr>
            <a:xfrm>
              <a:off x="3431414" y="3743330"/>
              <a:ext cx="70582" cy="70479"/>
              <a:chOff x="3431414" y="3743330"/>
              <a:chExt cx="70582" cy="70479"/>
            </a:xfrm>
          </p:grpSpPr>
          <p:sp>
            <p:nvSpPr>
              <p:cNvPr id="195" name="Freeform 194">
                <a:extLst>
                  <a:ext uri="{FF2B5EF4-FFF2-40B4-BE49-F238E27FC236}">
                    <a16:creationId xmlns:a16="http://schemas.microsoft.com/office/drawing/2014/main" id="{9BB0D1D0-2984-1C80-52EB-4BA113530D7D}"/>
                  </a:ext>
                </a:extLst>
              </p:cNvPr>
              <p:cNvSpPr/>
              <p:nvPr/>
            </p:nvSpPr>
            <p:spPr>
              <a:xfrm>
                <a:off x="3466769" y="3743330"/>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196" name="Freeform 195">
                <a:extLst>
                  <a:ext uri="{FF2B5EF4-FFF2-40B4-BE49-F238E27FC236}">
                    <a16:creationId xmlns:a16="http://schemas.microsoft.com/office/drawing/2014/main" id="{ED21D8C2-D52D-B09E-ECBF-31F119043432}"/>
                  </a:ext>
                </a:extLst>
              </p:cNvPr>
              <p:cNvSpPr/>
              <p:nvPr/>
            </p:nvSpPr>
            <p:spPr>
              <a:xfrm>
                <a:off x="3431414" y="377863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197" name="Graphic 56">
              <a:extLst>
                <a:ext uri="{FF2B5EF4-FFF2-40B4-BE49-F238E27FC236}">
                  <a16:creationId xmlns:a16="http://schemas.microsoft.com/office/drawing/2014/main" id="{D4559A97-F933-F443-234B-4A61C7ECCFF9}"/>
                </a:ext>
              </a:extLst>
            </p:cNvPr>
            <p:cNvGrpSpPr/>
            <p:nvPr/>
          </p:nvGrpSpPr>
          <p:grpSpPr>
            <a:xfrm>
              <a:off x="3222093" y="3620852"/>
              <a:ext cx="70582" cy="70351"/>
              <a:chOff x="3222093" y="3620852"/>
              <a:chExt cx="70582" cy="70351"/>
            </a:xfrm>
          </p:grpSpPr>
          <p:sp>
            <p:nvSpPr>
              <p:cNvPr id="198" name="Freeform 197">
                <a:extLst>
                  <a:ext uri="{FF2B5EF4-FFF2-40B4-BE49-F238E27FC236}">
                    <a16:creationId xmlns:a16="http://schemas.microsoft.com/office/drawing/2014/main" id="{EAB500AA-6C20-E659-658D-90BB698ED53B}"/>
                  </a:ext>
                </a:extLst>
              </p:cNvPr>
              <p:cNvSpPr/>
              <p:nvPr/>
            </p:nvSpPr>
            <p:spPr>
              <a:xfrm>
                <a:off x="3257320" y="3620852"/>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199" name="Freeform 198">
                <a:extLst>
                  <a:ext uri="{FF2B5EF4-FFF2-40B4-BE49-F238E27FC236}">
                    <a16:creationId xmlns:a16="http://schemas.microsoft.com/office/drawing/2014/main" id="{B40FC5C2-7A54-1DAB-6E11-12CEB1FF2918}"/>
                  </a:ext>
                </a:extLst>
              </p:cNvPr>
              <p:cNvSpPr/>
              <p:nvPr/>
            </p:nvSpPr>
            <p:spPr>
              <a:xfrm>
                <a:off x="3222093" y="3656028"/>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00" name="Graphic 56">
              <a:extLst>
                <a:ext uri="{FF2B5EF4-FFF2-40B4-BE49-F238E27FC236}">
                  <a16:creationId xmlns:a16="http://schemas.microsoft.com/office/drawing/2014/main" id="{8EE1CFD7-B377-2005-E3B7-38EC1F74761A}"/>
                </a:ext>
              </a:extLst>
            </p:cNvPr>
            <p:cNvGrpSpPr/>
            <p:nvPr/>
          </p:nvGrpSpPr>
          <p:grpSpPr>
            <a:xfrm>
              <a:off x="3191077" y="3620852"/>
              <a:ext cx="70582" cy="70351"/>
              <a:chOff x="3191077" y="3620852"/>
              <a:chExt cx="70582" cy="70351"/>
            </a:xfrm>
          </p:grpSpPr>
          <p:sp>
            <p:nvSpPr>
              <p:cNvPr id="201" name="Freeform 200">
                <a:extLst>
                  <a:ext uri="{FF2B5EF4-FFF2-40B4-BE49-F238E27FC236}">
                    <a16:creationId xmlns:a16="http://schemas.microsoft.com/office/drawing/2014/main" id="{8BDCD899-F824-889E-160D-E36B09D8B11A}"/>
                  </a:ext>
                </a:extLst>
              </p:cNvPr>
              <p:cNvSpPr/>
              <p:nvPr/>
            </p:nvSpPr>
            <p:spPr>
              <a:xfrm>
                <a:off x="3226432" y="3620852"/>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02" name="Freeform 201">
                <a:extLst>
                  <a:ext uri="{FF2B5EF4-FFF2-40B4-BE49-F238E27FC236}">
                    <a16:creationId xmlns:a16="http://schemas.microsoft.com/office/drawing/2014/main" id="{CBE5781A-7A21-3439-084D-7DE1D700882D}"/>
                  </a:ext>
                </a:extLst>
              </p:cNvPr>
              <p:cNvSpPr/>
              <p:nvPr/>
            </p:nvSpPr>
            <p:spPr>
              <a:xfrm>
                <a:off x="3191077" y="3656028"/>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03" name="Graphic 56">
              <a:extLst>
                <a:ext uri="{FF2B5EF4-FFF2-40B4-BE49-F238E27FC236}">
                  <a16:creationId xmlns:a16="http://schemas.microsoft.com/office/drawing/2014/main" id="{4C128246-0086-C067-6E75-5189FAF7B7F7}"/>
                </a:ext>
              </a:extLst>
            </p:cNvPr>
            <p:cNvGrpSpPr/>
            <p:nvPr/>
          </p:nvGrpSpPr>
          <p:grpSpPr>
            <a:xfrm>
              <a:off x="2752013" y="3502961"/>
              <a:ext cx="70454" cy="70479"/>
              <a:chOff x="2752013" y="3502961"/>
              <a:chExt cx="70454" cy="70479"/>
            </a:xfrm>
          </p:grpSpPr>
          <p:sp>
            <p:nvSpPr>
              <p:cNvPr id="204" name="Freeform 203">
                <a:extLst>
                  <a:ext uri="{FF2B5EF4-FFF2-40B4-BE49-F238E27FC236}">
                    <a16:creationId xmlns:a16="http://schemas.microsoft.com/office/drawing/2014/main" id="{8BCA5A8E-09A4-5601-4C44-B3D4CC1C6CC8}"/>
                  </a:ext>
                </a:extLst>
              </p:cNvPr>
              <p:cNvSpPr/>
              <p:nvPr/>
            </p:nvSpPr>
            <p:spPr>
              <a:xfrm>
                <a:off x="2787240" y="350296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05" name="Freeform 204">
                <a:extLst>
                  <a:ext uri="{FF2B5EF4-FFF2-40B4-BE49-F238E27FC236}">
                    <a16:creationId xmlns:a16="http://schemas.microsoft.com/office/drawing/2014/main" id="{6260A392-058F-1CC6-46BB-4DD3DE19CD51}"/>
                  </a:ext>
                </a:extLst>
              </p:cNvPr>
              <p:cNvSpPr/>
              <p:nvPr/>
            </p:nvSpPr>
            <p:spPr>
              <a:xfrm>
                <a:off x="2752013" y="3538264"/>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06" name="Graphic 56">
              <a:extLst>
                <a:ext uri="{FF2B5EF4-FFF2-40B4-BE49-F238E27FC236}">
                  <a16:creationId xmlns:a16="http://schemas.microsoft.com/office/drawing/2014/main" id="{351C1ECA-214F-0D17-0EB7-187F9E38D332}"/>
                </a:ext>
              </a:extLst>
            </p:cNvPr>
            <p:cNvGrpSpPr/>
            <p:nvPr/>
          </p:nvGrpSpPr>
          <p:grpSpPr>
            <a:xfrm>
              <a:off x="2716658" y="3423050"/>
              <a:ext cx="70582" cy="70351"/>
              <a:chOff x="2716658" y="3423050"/>
              <a:chExt cx="70582" cy="70351"/>
            </a:xfrm>
          </p:grpSpPr>
          <p:sp>
            <p:nvSpPr>
              <p:cNvPr id="207" name="Freeform 206">
                <a:extLst>
                  <a:ext uri="{FF2B5EF4-FFF2-40B4-BE49-F238E27FC236}">
                    <a16:creationId xmlns:a16="http://schemas.microsoft.com/office/drawing/2014/main" id="{BD1653D5-D578-4480-B1AF-A54C0105B8A1}"/>
                  </a:ext>
                </a:extLst>
              </p:cNvPr>
              <p:cNvSpPr/>
              <p:nvPr/>
            </p:nvSpPr>
            <p:spPr>
              <a:xfrm>
                <a:off x="2752013" y="342305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08" name="Freeform 207">
                <a:extLst>
                  <a:ext uri="{FF2B5EF4-FFF2-40B4-BE49-F238E27FC236}">
                    <a16:creationId xmlns:a16="http://schemas.microsoft.com/office/drawing/2014/main" id="{E3427F82-1E3E-57C8-FB3F-6287B5E59F02}"/>
                  </a:ext>
                </a:extLst>
              </p:cNvPr>
              <p:cNvSpPr/>
              <p:nvPr/>
            </p:nvSpPr>
            <p:spPr>
              <a:xfrm>
                <a:off x="2716658" y="345822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09" name="Graphic 56">
              <a:extLst>
                <a:ext uri="{FF2B5EF4-FFF2-40B4-BE49-F238E27FC236}">
                  <a16:creationId xmlns:a16="http://schemas.microsoft.com/office/drawing/2014/main" id="{29155379-7554-2D4A-EDE0-FF63007A2D3B}"/>
                </a:ext>
              </a:extLst>
            </p:cNvPr>
            <p:cNvGrpSpPr/>
            <p:nvPr/>
          </p:nvGrpSpPr>
          <p:grpSpPr>
            <a:xfrm>
              <a:off x="2633695" y="3320326"/>
              <a:ext cx="70454" cy="70479"/>
              <a:chOff x="2633695" y="3320326"/>
              <a:chExt cx="70454" cy="70479"/>
            </a:xfrm>
          </p:grpSpPr>
          <p:sp>
            <p:nvSpPr>
              <p:cNvPr id="210" name="Freeform 209">
                <a:extLst>
                  <a:ext uri="{FF2B5EF4-FFF2-40B4-BE49-F238E27FC236}">
                    <a16:creationId xmlns:a16="http://schemas.microsoft.com/office/drawing/2014/main" id="{57EF3376-1427-8010-0B27-6E80102EA942}"/>
                  </a:ext>
                </a:extLst>
              </p:cNvPr>
              <p:cNvSpPr/>
              <p:nvPr/>
            </p:nvSpPr>
            <p:spPr>
              <a:xfrm>
                <a:off x="2668923" y="332032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11" name="Freeform 210">
                <a:extLst>
                  <a:ext uri="{FF2B5EF4-FFF2-40B4-BE49-F238E27FC236}">
                    <a16:creationId xmlns:a16="http://schemas.microsoft.com/office/drawing/2014/main" id="{18418D96-A72D-0108-6E48-A158B26EA2CA}"/>
                  </a:ext>
                </a:extLst>
              </p:cNvPr>
              <p:cNvSpPr/>
              <p:nvPr/>
            </p:nvSpPr>
            <p:spPr>
              <a:xfrm>
                <a:off x="2633695" y="3355630"/>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12" name="Graphic 56">
              <a:extLst>
                <a:ext uri="{FF2B5EF4-FFF2-40B4-BE49-F238E27FC236}">
                  <a16:creationId xmlns:a16="http://schemas.microsoft.com/office/drawing/2014/main" id="{3CEAC432-D8CC-1EED-0F76-793A8E2FE4A9}"/>
                </a:ext>
              </a:extLst>
            </p:cNvPr>
            <p:cNvGrpSpPr/>
            <p:nvPr/>
          </p:nvGrpSpPr>
          <p:grpSpPr>
            <a:xfrm>
              <a:off x="2449646" y="3265778"/>
              <a:ext cx="70582" cy="70479"/>
              <a:chOff x="2449646" y="3265778"/>
              <a:chExt cx="70582" cy="70479"/>
            </a:xfrm>
          </p:grpSpPr>
          <p:sp>
            <p:nvSpPr>
              <p:cNvPr id="213" name="Freeform 212">
                <a:extLst>
                  <a:ext uri="{FF2B5EF4-FFF2-40B4-BE49-F238E27FC236}">
                    <a16:creationId xmlns:a16="http://schemas.microsoft.com/office/drawing/2014/main" id="{65CE935D-5923-E6DF-625B-A9953DDD14CB}"/>
                  </a:ext>
                </a:extLst>
              </p:cNvPr>
              <p:cNvSpPr/>
              <p:nvPr/>
            </p:nvSpPr>
            <p:spPr>
              <a:xfrm>
                <a:off x="2485001" y="326577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14" name="Freeform 213">
                <a:extLst>
                  <a:ext uri="{FF2B5EF4-FFF2-40B4-BE49-F238E27FC236}">
                    <a16:creationId xmlns:a16="http://schemas.microsoft.com/office/drawing/2014/main" id="{61C4A07E-0BD4-81BB-7528-E54220712A0F}"/>
                  </a:ext>
                </a:extLst>
              </p:cNvPr>
              <p:cNvSpPr/>
              <p:nvPr/>
            </p:nvSpPr>
            <p:spPr>
              <a:xfrm>
                <a:off x="2449646" y="330108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15" name="Graphic 56">
              <a:extLst>
                <a:ext uri="{FF2B5EF4-FFF2-40B4-BE49-F238E27FC236}">
                  <a16:creationId xmlns:a16="http://schemas.microsoft.com/office/drawing/2014/main" id="{09437C96-C474-E2C5-ED4E-9BB37D145A0A}"/>
                </a:ext>
              </a:extLst>
            </p:cNvPr>
            <p:cNvGrpSpPr/>
            <p:nvPr/>
          </p:nvGrpSpPr>
          <p:grpSpPr>
            <a:xfrm>
              <a:off x="1892902" y="2732913"/>
              <a:ext cx="70582" cy="70351"/>
              <a:chOff x="1892902" y="2732913"/>
              <a:chExt cx="70582" cy="70351"/>
            </a:xfrm>
          </p:grpSpPr>
          <p:sp>
            <p:nvSpPr>
              <p:cNvPr id="216" name="Freeform 215">
                <a:extLst>
                  <a:ext uri="{FF2B5EF4-FFF2-40B4-BE49-F238E27FC236}">
                    <a16:creationId xmlns:a16="http://schemas.microsoft.com/office/drawing/2014/main" id="{C6887579-E710-354F-58F9-F6731FBD5AFA}"/>
                  </a:ext>
                </a:extLst>
              </p:cNvPr>
              <p:cNvSpPr/>
              <p:nvPr/>
            </p:nvSpPr>
            <p:spPr>
              <a:xfrm>
                <a:off x="1928129" y="2732913"/>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17" name="Freeform 216">
                <a:extLst>
                  <a:ext uri="{FF2B5EF4-FFF2-40B4-BE49-F238E27FC236}">
                    <a16:creationId xmlns:a16="http://schemas.microsoft.com/office/drawing/2014/main" id="{6A1940C1-1F53-4215-DF43-2127FEE74AE7}"/>
                  </a:ext>
                </a:extLst>
              </p:cNvPr>
              <p:cNvSpPr/>
              <p:nvPr/>
            </p:nvSpPr>
            <p:spPr>
              <a:xfrm>
                <a:off x="1892902" y="2768089"/>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18" name="Graphic 56">
              <a:extLst>
                <a:ext uri="{FF2B5EF4-FFF2-40B4-BE49-F238E27FC236}">
                  <a16:creationId xmlns:a16="http://schemas.microsoft.com/office/drawing/2014/main" id="{919D25A1-472B-3DE4-EE39-F9EAF723858A}"/>
                </a:ext>
              </a:extLst>
            </p:cNvPr>
            <p:cNvGrpSpPr/>
            <p:nvPr/>
          </p:nvGrpSpPr>
          <p:grpSpPr>
            <a:xfrm>
              <a:off x="1822958" y="2703727"/>
              <a:ext cx="70582" cy="70479"/>
              <a:chOff x="1822958" y="2703727"/>
              <a:chExt cx="70582" cy="70479"/>
            </a:xfrm>
          </p:grpSpPr>
          <p:sp>
            <p:nvSpPr>
              <p:cNvPr id="219" name="Freeform 218">
                <a:extLst>
                  <a:ext uri="{FF2B5EF4-FFF2-40B4-BE49-F238E27FC236}">
                    <a16:creationId xmlns:a16="http://schemas.microsoft.com/office/drawing/2014/main" id="{1230BCCB-E768-6459-7FB2-33143F7CF65F}"/>
                  </a:ext>
                </a:extLst>
              </p:cNvPr>
              <p:cNvSpPr/>
              <p:nvPr/>
            </p:nvSpPr>
            <p:spPr>
              <a:xfrm>
                <a:off x="1858313" y="270372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20" name="Freeform 219">
                <a:extLst>
                  <a:ext uri="{FF2B5EF4-FFF2-40B4-BE49-F238E27FC236}">
                    <a16:creationId xmlns:a16="http://schemas.microsoft.com/office/drawing/2014/main" id="{B2FC2255-6820-EA60-309D-D39415B8DB78}"/>
                  </a:ext>
                </a:extLst>
              </p:cNvPr>
              <p:cNvSpPr/>
              <p:nvPr/>
            </p:nvSpPr>
            <p:spPr>
              <a:xfrm>
                <a:off x="1822958" y="273903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21" name="Graphic 56">
              <a:extLst>
                <a:ext uri="{FF2B5EF4-FFF2-40B4-BE49-F238E27FC236}">
                  <a16:creationId xmlns:a16="http://schemas.microsoft.com/office/drawing/2014/main" id="{67D446C1-3BE5-0089-BC26-63A5F8F3CD75}"/>
                </a:ext>
              </a:extLst>
            </p:cNvPr>
            <p:cNvGrpSpPr/>
            <p:nvPr/>
          </p:nvGrpSpPr>
          <p:grpSpPr>
            <a:xfrm>
              <a:off x="1806238" y="2703727"/>
              <a:ext cx="70582" cy="70479"/>
              <a:chOff x="1806238" y="2703727"/>
              <a:chExt cx="70582" cy="70479"/>
            </a:xfrm>
          </p:grpSpPr>
          <p:sp>
            <p:nvSpPr>
              <p:cNvPr id="222" name="Freeform 221">
                <a:extLst>
                  <a:ext uri="{FF2B5EF4-FFF2-40B4-BE49-F238E27FC236}">
                    <a16:creationId xmlns:a16="http://schemas.microsoft.com/office/drawing/2014/main" id="{7AEC43E4-E460-B76A-BDD9-DEF97B85A267}"/>
                  </a:ext>
                </a:extLst>
              </p:cNvPr>
              <p:cNvSpPr/>
              <p:nvPr/>
            </p:nvSpPr>
            <p:spPr>
              <a:xfrm>
                <a:off x="1841465" y="270372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23" name="Freeform 222">
                <a:extLst>
                  <a:ext uri="{FF2B5EF4-FFF2-40B4-BE49-F238E27FC236}">
                    <a16:creationId xmlns:a16="http://schemas.microsoft.com/office/drawing/2014/main" id="{100CC050-01BF-941C-72A9-F809B21714DA}"/>
                  </a:ext>
                </a:extLst>
              </p:cNvPr>
              <p:cNvSpPr/>
              <p:nvPr/>
            </p:nvSpPr>
            <p:spPr>
              <a:xfrm>
                <a:off x="1806238" y="273903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24" name="Graphic 56">
              <a:extLst>
                <a:ext uri="{FF2B5EF4-FFF2-40B4-BE49-F238E27FC236}">
                  <a16:creationId xmlns:a16="http://schemas.microsoft.com/office/drawing/2014/main" id="{50DE616E-9DF7-7ECD-4C07-59E0E51D2644}"/>
                </a:ext>
              </a:extLst>
            </p:cNvPr>
            <p:cNvGrpSpPr/>
            <p:nvPr/>
          </p:nvGrpSpPr>
          <p:grpSpPr>
            <a:xfrm>
              <a:off x="1683580" y="2665237"/>
              <a:ext cx="70454" cy="70479"/>
              <a:chOff x="1683580" y="2665237"/>
              <a:chExt cx="70454" cy="70479"/>
            </a:xfrm>
          </p:grpSpPr>
          <p:sp>
            <p:nvSpPr>
              <p:cNvPr id="225" name="Freeform 224">
                <a:extLst>
                  <a:ext uri="{FF2B5EF4-FFF2-40B4-BE49-F238E27FC236}">
                    <a16:creationId xmlns:a16="http://schemas.microsoft.com/office/drawing/2014/main" id="{0A131184-0F26-6A5C-C437-8BDF5CDCC3AC}"/>
                  </a:ext>
                </a:extLst>
              </p:cNvPr>
              <p:cNvSpPr/>
              <p:nvPr/>
            </p:nvSpPr>
            <p:spPr>
              <a:xfrm>
                <a:off x="1718808" y="266523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26" name="Freeform 225">
                <a:extLst>
                  <a:ext uri="{FF2B5EF4-FFF2-40B4-BE49-F238E27FC236}">
                    <a16:creationId xmlns:a16="http://schemas.microsoft.com/office/drawing/2014/main" id="{8C13F7FB-7F28-2714-8743-385E6C2D87F3}"/>
                  </a:ext>
                </a:extLst>
              </p:cNvPr>
              <p:cNvSpPr/>
              <p:nvPr/>
            </p:nvSpPr>
            <p:spPr>
              <a:xfrm>
                <a:off x="1683580" y="2700413"/>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27" name="Graphic 56">
              <a:extLst>
                <a:ext uri="{FF2B5EF4-FFF2-40B4-BE49-F238E27FC236}">
                  <a16:creationId xmlns:a16="http://schemas.microsoft.com/office/drawing/2014/main" id="{13E20553-0DE4-A031-713E-F2D2A5D83377}"/>
                </a:ext>
              </a:extLst>
            </p:cNvPr>
            <p:cNvGrpSpPr/>
            <p:nvPr/>
          </p:nvGrpSpPr>
          <p:grpSpPr>
            <a:xfrm>
              <a:off x="1656522" y="2665237"/>
              <a:ext cx="70582" cy="70479"/>
              <a:chOff x="1656522" y="2665237"/>
              <a:chExt cx="70582" cy="70479"/>
            </a:xfrm>
          </p:grpSpPr>
          <p:sp>
            <p:nvSpPr>
              <p:cNvPr id="228" name="Freeform 227">
                <a:extLst>
                  <a:ext uri="{FF2B5EF4-FFF2-40B4-BE49-F238E27FC236}">
                    <a16:creationId xmlns:a16="http://schemas.microsoft.com/office/drawing/2014/main" id="{80FA09FC-A27E-0261-26EA-B56E2B92A1E4}"/>
                  </a:ext>
                </a:extLst>
              </p:cNvPr>
              <p:cNvSpPr/>
              <p:nvPr/>
            </p:nvSpPr>
            <p:spPr>
              <a:xfrm>
                <a:off x="1691877" y="266523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29" name="Freeform 228">
                <a:extLst>
                  <a:ext uri="{FF2B5EF4-FFF2-40B4-BE49-F238E27FC236}">
                    <a16:creationId xmlns:a16="http://schemas.microsoft.com/office/drawing/2014/main" id="{32847441-57EE-24CF-50F7-8C1DBAB30569}"/>
                  </a:ext>
                </a:extLst>
              </p:cNvPr>
              <p:cNvSpPr/>
              <p:nvPr/>
            </p:nvSpPr>
            <p:spPr>
              <a:xfrm>
                <a:off x="1656522" y="270041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30" name="Graphic 56">
              <a:extLst>
                <a:ext uri="{FF2B5EF4-FFF2-40B4-BE49-F238E27FC236}">
                  <a16:creationId xmlns:a16="http://schemas.microsoft.com/office/drawing/2014/main" id="{626F8EA0-11D1-95B3-8AED-5997E0D9B586}"/>
                </a:ext>
              </a:extLst>
            </p:cNvPr>
            <p:cNvGrpSpPr/>
            <p:nvPr/>
          </p:nvGrpSpPr>
          <p:grpSpPr>
            <a:xfrm>
              <a:off x="1649630" y="2665237"/>
              <a:ext cx="70582" cy="70479"/>
              <a:chOff x="1649630" y="2665237"/>
              <a:chExt cx="70582" cy="70479"/>
            </a:xfrm>
          </p:grpSpPr>
          <p:sp>
            <p:nvSpPr>
              <p:cNvPr id="231" name="Freeform 230">
                <a:extLst>
                  <a:ext uri="{FF2B5EF4-FFF2-40B4-BE49-F238E27FC236}">
                    <a16:creationId xmlns:a16="http://schemas.microsoft.com/office/drawing/2014/main" id="{DB6A0ABB-DB71-D1D5-6262-3AEB6FA7A737}"/>
                  </a:ext>
                </a:extLst>
              </p:cNvPr>
              <p:cNvSpPr/>
              <p:nvPr/>
            </p:nvSpPr>
            <p:spPr>
              <a:xfrm>
                <a:off x="1684984" y="266523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32" name="Freeform 231">
                <a:extLst>
                  <a:ext uri="{FF2B5EF4-FFF2-40B4-BE49-F238E27FC236}">
                    <a16:creationId xmlns:a16="http://schemas.microsoft.com/office/drawing/2014/main" id="{EDA41A7F-9B17-6B5A-188B-4E1078DDC67F}"/>
                  </a:ext>
                </a:extLst>
              </p:cNvPr>
              <p:cNvSpPr/>
              <p:nvPr/>
            </p:nvSpPr>
            <p:spPr>
              <a:xfrm>
                <a:off x="1649630" y="270041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33" name="Graphic 56">
              <a:extLst>
                <a:ext uri="{FF2B5EF4-FFF2-40B4-BE49-F238E27FC236}">
                  <a16:creationId xmlns:a16="http://schemas.microsoft.com/office/drawing/2014/main" id="{533C0CB7-77AC-D7E3-C2B3-F2FDCC3EBDFA}"/>
                </a:ext>
              </a:extLst>
            </p:cNvPr>
            <p:cNvGrpSpPr/>
            <p:nvPr/>
          </p:nvGrpSpPr>
          <p:grpSpPr>
            <a:xfrm>
              <a:off x="1632526" y="2665237"/>
              <a:ext cx="70582" cy="70479"/>
              <a:chOff x="1632526" y="2665237"/>
              <a:chExt cx="70582" cy="70479"/>
            </a:xfrm>
          </p:grpSpPr>
          <p:sp>
            <p:nvSpPr>
              <p:cNvPr id="234" name="Freeform 233">
                <a:extLst>
                  <a:ext uri="{FF2B5EF4-FFF2-40B4-BE49-F238E27FC236}">
                    <a16:creationId xmlns:a16="http://schemas.microsoft.com/office/drawing/2014/main" id="{9D45F5E9-9A69-194F-ACA4-AEAC4DE64B2C}"/>
                  </a:ext>
                </a:extLst>
              </p:cNvPr>
              <p:cNvSpPr/>
              <p:nvPr/>
            </p:nvSpPr>
            <p:spPr>
              <a:xfrm>
                <a:off x="1667754" y="266523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35" name="Freeform 234">
                <a:extLst>
                  <a:ext uri="{FF2B5EF4-FFF2-40B4-BE49-F238E27FC236}">
                    <a16:creationId xmlns:a16="http://schemas.microsoft.com/office/drawing/2014/main" id="{605A772D-A483-F9B8-BEF1-FA3ADF3EDFB8}"/>
                  </a:ext>
                </a:extLst>
              </p:cNvPr>
              <p:cNvSpPr/>
              <p:nvPr/>
            </p:nvSpPr>
            <p:spPr>
              <a:xfrm>
                <a:off x="1632526" y="270041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sp>
          <p:nvSpPr>
            <p:cNvPr id="236" name="Freeform 235">
              <a:extLst>
                <a:ext uri="{FF2B5EF4-FFF2-40B4-BE49-F238E27FC236}">
                  <a16:creationId xmlns:a16="http://schemas.microsoft.com/office/drawing/2014/main" id="{817D0EE7-DB04-9239-706F-52DCD5F80E98}"/>
                </a:ext>
              </a:extLst>
            </p:cNvPr>
            <p:cNvSpPr/>
            <p:nvPr/>
          </p:nvSpPr>
          <p:spPr>
            <a:xfrm>
              <a:off x="1632526" y="2653130"/>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grpSp>
          <p:nvGrpSpPr>
            <p:cNvPr id="237" name="Graphic 56">
              <a:extLst>
                <a:ext uri="{FF2B5EF4-FFF2-40B4-BE49-F238E27FC236}">
                  <a16:creationId xmlns:a16="http://schemas.microsoft.com/office/drawing/2014/main" id="{B2AB083D-ABFC-716C-CAB6-88FFBC84C206}"/>
                </a:ext>
              </a:extLst>
            </p:cNvPr>
            <p:cNvGrpSpPr/>
            <p:nvPr/>
          </p:nvGrpSpPr>
          <p:grpSpPr>
            <a:xfrm>
              <a:off x="2119454" y="2881136"/>
              <a:ext cx="70454" cy="70479"/>
              <a:chOff x="2119454" y="2881136"/>
              <a:chExt cx="70454" cy="70479"/>
            </a:xfrm>
          </p:grpSpPr>
          <p:sp>
            <p:nvSpPr>
              <p:cNvPr id="238" name="Freeform 237">
                <a:extLst>
                  <a:ext uri="{FF2B5EF4-FFF2-40B4-BE49-F238E27FC236}">
                    <a16:creationId xmlns:a16="http://schemas.microsoft.com/office/drawing/2014/main" id="{C290B55B-74F0-8827-024F-ACE9219468A0}"/>
                  </a:ext>
                </a:extLst>
              </p:cNvPr>
              <p:cNvSpPr/>
              <p:nvPr/>
            </p:nvSpPr>
            <p:spPr>
              <a:xfrm>
                <a:off x="2154681" y="288113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39" name="Freeform 238">
                <a:extLst>
                  <a:ext uri="{FF2B5EF4-FFF2-40B4-BE49-F238E27FC236}">
                    <a16:creationId xmlns:a16="http://schemas.microsoft.com/office/drawing/2014/main" id="{7C888DDC-E83A-16C8-956A-CD81902F748A}"/>
                  </a:ext>
                </a:extLst>
              </p:cNvPr>
              <p:cNvSpPr/>
              <p:nvPr/>
            </p:nvSpPr>
            <p:spPr>
              <a:xfrm>
                <a:off x="2119454" y="2916312"/>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40" name="Graphic 56">
              <a:extLst>
                <a:ext uri="{FF2B5EF4-FFF2-40B4-BE49-F238E27FC236}">
                  <a16:creationId xmlns:a16="http://schemas.microsoft.com/office/drawing/2014/main" id="{020450EC-C2F2-1C0A-2A78-384787E50E68}"/>
                </a:ext>
              </a:extLst>
            </p:cNvPr>
            <p:cNvGrpSpPr/>
            <p:nvPr/>
          </p:nvGrpSpPr>
          <p:grpSpPr>
            <a:xfrm>
              <a:off x="3879796" y="3878044"/>
              <a:ext cx="70454" cy="70479"/>
              <a:chOff x="3879796" y="3878044"/>
              <a:chExt cx="70454" cy="70479"/>
            </a:xfrm>
          </p:grpSpPr>
          <p:sp>
            <p:nvSpPr>
              <p:cNvPr id="241" name="Freeform 240">
                <a:extLst>
                  <a:ext uri="{FF2B5EF4-FFF2-40B4-BE49-F238E27FC236}">
                    <a16:creationId xmlns:a16="http://schemas.microsoft.com/office/drawing/2014/main" id="{426A6F4F-BAE1-499B-8369-761D2A0E2E45}"/>
                  </a:ext>
                </a:extLst>
              </p:cNvPr>
              <p:cNvSpPr/>
              <p:nvPr/>
            </p:nvSpPr>
            <p:spPr>
              <a:xfrm>
                <a:off x="3915023"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42" name="Freeform 241">
                <a:extLst>
                  <a:ext uri="{FF2B5EF4-FFF2-40B4-BE49-F238E27FC236}">
                    <a16:creationId xmlns:a16="http://schemas.microsoft.com/office/drawing/2014/main" id="{6BA69354-D1A7-A9FC-A66C-B0B48E8E6058}"/>
                  </a:ext>
                </a:extLst>
              </p:cNvPr>
              <p:cNvSpPr/>
              <p:nvPr/>
            </p:nvSpPr>
            <p:spPr>
              <a:xfrm>
                <a:off x="3879796" y="3913347"/>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43" name="Graphic 56">
              <a:extLst>
                <a:ext uri="{FF2B5EF4-FFF2-40B4-BE49-F238E27FC236}">
                  <a16:creationId xmlns:a16="http://schemas.microsoft.com/office/drawing/2014/main" id="{66A3055C-A70C-770B-00BE-828EB1E07DAE}"/>
                </a:ext>
              </a:extLst>
            </p:cNvPr>
            <p:cNvGrpSpPr/>
            <p:nvPr/>
          </p:nvGrpSpPr>
          <p:grpSpPr>
            <a:xfrm>
              <a:off x="3898303" y="3878044"/>
              <a:ext cx="70582" cy="70479"/>
              <a:chOff x="3898303" y="3878044"/>
              <a:chExt cx="70582" cy="70479"/>
            </a:xfrm>
          </p:grpSpPr>
          <p:sp>
            <p:nvSpPr>
              <p:cNvPr id="244" name="Freeform 243">
                <a:extLst>
                  <a:ext uri="{FF2B5EF4-FFF2-40B4-BE49-F238E27FC236}">
                    <a16:creationId xmlns:a16="http://schemas.microsoft.com/office/drawing/2014/main" id="{25E408E1-E0DF-E3F4-2384-4CD49DD62945}"/>
                  </a:ext>
                </a:extLst>
              </p:cNvPr>
              <p:cNvSpPr/>
              <p:nvPr/>
            </p:nvSpPr>
            <p:spPr>
              <a:xfrm>
                <a:off x="3933530"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45" name="Freeform 244">
                <a:extLst>
                  <a:ext uri="{FF2B5EF4-FFF2-40B4-BE49-F238E27FC236}">
                    <a16:creationId xmlns:a16="http://schemas.microsoft.com/office/drawing/2014/main" id="{B5F8D556-2179-156B-8CD5-2B19E4A78B95}"/>
                  </a:ext>
                </a:extLst>
              </p:cNvPr>
              <p:cNvSpPr/>
              <p:nvPr/>
            </p:nvSpPr>
            <p:spPr>
              <a:xfrm>
                <a:off x="3898303" y="3913347"/>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46" name="Graphic 56">
              <a:extLst>
                <a:ext uri="{FF2B5EF4-FFF2-40B4-BE49-F238E27FC236}">
                  <a16:creationId xmlns:a16="http://schemas.microsoft.com/office/drawing/2014/main" id="{634BA794-80D1-D348-6F46-5A41688B8965}"/>
                </a:ext>
              </a:extLst>
            </p:cNvPr>
            <p:cNvGrpSpPr/>
            <p:nvPr/>
          </p:nvGrpSpPr>
          <p:grpSpPr>
            <a:xfrm>
              <a:off x="3911832" y="3878044"/>
              <a:ext cx="70454" cy="70479"/>
              <a:chOff x="3911832" y="3878044"/>
              <a:chExt cx="70454" cy="70479"/>
            </a:xfrm>
          </p:grpSpPr>
          <p:sp>
            <p:nvSpPr>
              <p:cNvPr id="247" name="Freeform 246">
                <a:extLst>
                  <a:ext uri="{FF2B5EF4-FFF2-40B4-BE49-F238E27FC236}">
                    <a16:creationId xmlns:a16="http://schemas.microsoft.com/office/drawing/2014/main" id="{B8AE8188-AB72-07FA-F7DC-A54AE7894780}"/>
                  </a:ext>
                </a:extLst>
              </p:cNvPr>
              <p:cNvSpPr/>
              <p:nvPr/>
            </p:nvSpPr>
            <p:spPr>
              <a:xfrm>
                <a:off x="3947060"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48" name="Freeform 247">
                <a:extLst>
                  <a:ext uri="{FF2B5EF4-FFF2-40B4-BE49-F238E27FC236}">
                    <a16:creationId xmlns:a16="http://schemas.microsoft.com/office/drawing/2014/main" id="{0693B12B-9C43-00CE-021B-2F227911D3D9}"/>
                  </a:ext>
                </a:extLst>
              </p:cNvPr>
              <p:cNvSpPr/>
              <p:nvPr/>
            </p:nvSpPr>
            <p:spPr>
              <a:xfrm>
                <a:off x="3911832" y="3913347"/>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49" name="Graphic 56">
              <a:extLst>
                <a:ext uri="{FF2B5EF4-FFF2-40B4-BE49-F238E27FC236}">
                  <a16:creationId xmlns:a16="http://schemas.microsoft.com/office/drawing/2014/main" id="{148100F6-7994-72E6-971E-D27FFBEC433F}"/>
                </a:ext>
              </a:extLst>
            </p:cNvPr>
            <p:cNvGrpSpPr/>
            <p:nvPr/>
          </p:nvGrpSpPr>
          <p:grpSpPr>
            <a:xfrm>
              <a:off x="3924213" y="3878044"/>
              <a:ext cx="70454" cy="70479"/>
              <a:chOff x="3924213" y="3878044"/>
              <a:chExt cx="70454" cy="70479"/>
            </a:xfrm>
          </p:grpSpPr>
          <p:sp>
            <p:nvSpPr>
              <p:cNvPr id="250" name="Freeform 249">
                <a:extLst>
                  <a:ext uri="{FF2B5EF4-FFF2-40B4-BE49-F238E27FC236}">
                    <a16:creationId xmlns:a16="http://schemas.microsoft.com/office/drawing/2014/main" id="{356822CB-D79B-9811-9B1C-6C4E77B488CF}"/>
                  </a:ext>
                </a:extLst>
              </p:cNvPr>
              <p:cNvSpPr/>
              <p:nvPr/>
            </p:nvSpPr>
            <p:spPr>
              <a:xfrm>
                <a:off x="3959440"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51" name="Freeform 250">
                <a:extLst>
                  <a:ext uri="{FF2B5EF4-FFF2-40B4-BE49-F238E27FC236}">
                    <a16:creationId xmlns:a16="http://schemas.microsoft.com/office/drawing/2014/main" id="{D3301509-0E16-473A-0FA3-253EB34BDCF6}"/>
                  </a:ext>
                </a:extLst>
              </p:cNvPr>
              <p:cNvSpPr/>
              <p:nvPr/>
            </p:nvSpPr>
            <p:spPr>
              <a:xfrm>
                <a:off x="3924213" y="3913347"/>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52" name="Graphic 56">
              <a:extLst>
                <a:ext uri="{FF2B5EF4-FFF2-40B4-BE49-F238E27FC236}">
                  <a16:creationId xmlns:a16="http://schemas.microsoft.com/office/drawing/2014/main" id="{CEA45C38-2489-8FF5-A506-05C77C23ABF0}"/>
                </a:ext>
              </a:extLst>
            </p:cNvPr>
            <p:cNvGrpSpPr/>
            <p:nvPr/>
          </p:nvGrpSpPr>
          <p:grpSpPr>
            <a:xfrm>
              <a:off x="3946421" y="3878044"/>
              <a:ext cx="70582" cy="70479"/>
              <a:chOff x="3946421" y="3878044"/>
              <a:chExt cx="70582" cy="70479"/>
            </a:xfrm>
          </p:grpSpPr>
          <p:sp>
            <p:nvSpPr>
              <p:cNvPr id="253" name="Freeform 252">
                <a:extLst>
                  <a:ext uri="{FF2B5EF4-FFF2-40B4-BE49-F238E27FC236}">
                    <a16:creationId xmlns:a16="http://schemas.microsoft.com/office/drawing/2014/main" id="{FFB0311F-BC67-F4E0-5ABF-121A9D6C4B02}"/>
                  </a:ext>
                </a:extLst>
              </p:cNvPr>
              <p:cNvSpPr/>
              <p:nvPr/>
            </p:nvSpPr>
            <p:spPr>
              <a:xfrm>
                <a:off x="3981776"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54" name="Freeform 253">
                <a:extLst>
                  <a:ext uri="{FF2B5EF4-FFF2-40B4-BE49-F238E27FC236}">
                    <a16:creationId xmlns:a16="http://schemas.microsoft.com/office/drawing/2014/main" id="{E509166A-4347-3808-37C9-2AE6948C3B55}"/>
                  </a:ext>
                </a:extLst>
              </p:cNvPr>
              <p:cNvSpPr/>
              <p:nvPr/>
            </p:nvSpPr>
            <p:spPr>
              <a:xfrm>
                <a:off x="3946421" y="3913347"/>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55" name="Graphic 56">
              <a:extLst>
                <a:ext uri="{FF2B5EF4-FFF2-40B4-BE49-F238E27FC236}">
                  <a16:creationId xmlns:a16="http://schemas.microsoft.com/office/drawing/2014/main" id="{7146876F-EA28-84E5-15FC-BA9DBCFD0C87}"/>
                </a:ext>
              </a:extLst>
            </p:cNvPr>
            <p:cNvGrpSpPr/>
            <p:nvPr/>
          </p:nvGrpSpPr>
          <p:grpSpPr>
            <a:xfrm>
              <a:off x="3952165" y="3878044"/>
              <a:ext cx="70582" cy="70479"/>
              <a:chOff x="3952165" y="3878044"/>
              <a:chExt cx="70582" cy="70479"/>
            </a:xfrm>
          </p:grpSpPr>
          <p:sp>
            <p:nvSpPr>
              <p:cNvPr id="256" name="Freeform 255">
                <a:extLst>
                  <a:ext uri="{FF2B5EF4-FFF2-40B4-BE49-F238E27FC236}">
                    <a16:creationId xmlns:a16="http://schemas.microsoft.com/office/drawing/2014/main" id="{745521E8-BFED-E981-C8F0-9A9282348EED}"/>
                  </a:ext>
                </a:extLst>
              </p:cNvPr>
              <p:cNvSpPr/>
              <p:nvPr/>
            </p:nvSpPr>
            <p:spPr>
              <a:xfrm>
                <a:off x="3987520" y="387804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57" name="Freeform 256">
                <a:extLst>
                  <a:ext uri="{FF2B5EF4-FFF2-40B4-BE49-F238E27FC236}">
                    <a16:creationId xmlns:a16="http://schemas.microsoft.com/office/drawing/2014/main" id="{54E1CAD8-E5E5-0CBE-0991-D3537087B0D3}"/>
                  </a:ext>
                </a:extLst>
              </p:cNvPr>
              <p:cNvSpPr/>
              <p:nvPr/>
            </p:nvSpPr>
            <p:spPr>
              <a:xfrm>
                <a:off x="3952165" y="3913347"/>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5E8298"/>
                </a:solidFill>
                <a:prstDash val="solid"/>
                <a:miter/>
              </a:ln>
            </p:spPr>
            <p:txBody>
              <a:bodyPr rtlCol="0" anchor="ctr"/>
              <a:lstStyle/>
              <a:p>
                <a:endParaRPr lang="en-GB" noProof="0"/>
              </a:p>
            </p:txBody>
          </p:sp>
        </p:grpSp>
        <p:grpSp>
          <p:nvGrpSpPr>
            <p:cNvPr id="258" name="Graphic 56">
              <a:extLst>
                <a:ext uri="{FF2B5EF4-FFF2-40B4-BE49-F238E27FC236}">
                  <a16:creationId xmlns:a16="http://schemas.microsoft.com/office/drawing/2014/main" id="{EECF91A3-247E-D74B-05D3-21BCD9279B98}"/>
                </a:ext>
              </a:extLst>
            </p:cNvPr>
            <p:cNvGrpSpPr/>
            <p:nvPr/>
          </p:nvGrpSpPr>
          <p:grpSpPr>
            <a:xfrm>
              <a:off x="3961738" y="3896907"/>
              <a:ext cx="70454" cy="70351"/>
              <a:chOff x="3961738" y="3896907"/>
              <a:chExt cx="70454" cy="70351"/>
            </a:xfrm>
          </p:grpSpPr>
          <p:sp>
            <p:nvSpPr>
              <p:cNvPr id="259" name="Freeform 258">
                <a:extLst>
                  <a:ext uri="{FF2B5EF4-FFF2-40B4-BE49-F238E27FC236}">
                    <a16:creationId xmlns:a16="http://schemas.microsoft.com/office/drawing/2014/main" id="{86713EEE-EEDE-68B1-CC15-3773B2268436}"/>
                  </a:ext>
                </a:extLst>
              </p:cNvPr>
              <p:cNvSpPr/>
              <p:nvPr/>
            </p:nvSpPr>
            <p:spPr>
              <a:xfrm>
                <a:off x="3996965" y="389690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60" name="Freeform 259">
                <a:extLst>
                  <a:ext uri="{FF2B5EF4-FFF2-40B4-BE49-F238E27FC236}">
                    <a16:creationId xmlns:a16="http://schemas.microsoft.com/office/drawing/2014/main" id="{5B06AFB4-4D12-29AD-7446-A12A846AB56D}"/>
                  </a:ext>
                </a:extLst>
              </p:cNvPr>
              <p:cNvSpPr/>
              <p:nvPr/>
            </p:nvSpPr>
            <p:spPr>
              <a:xfrm>
                <a:off x="3961738" y="3932083"/>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61" name="Graphic 56">
              <a:extLst>
                <a:ext uri="{FF2B5EF4-FFF2-40B4-BE49-F238E27FC236}">
                  <a16:creationId xmlns:a16="http://schemas.microsoft.com/office/drawing/2014/main" id="{157E6824-25B6-AE65-199B-3B815885C47D}"/>
                </a:ext>
              </a:extLst>
            </p:cNvPr>
            <p:cNvGrpSpPr/>
            <p:nvPr/>
          </p:nvGrpSpPr>
          <p:grpSpPr>
            <a:xfrm>
              <a:off x="3976671" y="3896907"/>
              <a:ext cx="70454" cy="70351"/>
              <a:chOff x="3976671" y="3896907"/>
              <a:chExt cx="70454" cy="70351"/>
            </a:xfrm>
          </p:grpSpPr>
          <p:sp>
            <p:nvSpPr>
              <p:cNvPr id="262" name="Freeform 261">
                <a:extLst>
                  <a:ext uri="{FF2B5EF4-FFF2-40B4-BE49-F238E27FC236}">
                    <a16:creationId xmlns:a16="http://schemas.microsoft.com/office/drawing/2014/main" id="{1042EFB1-5CDC-C9D7-2CDC-0BBAC9D27D81}"/>
                  </a:ext>
                </a:extLst>
              </p:cNvPr>
              <p:cNvSpPr/>
              <p:nvPr/>
            </p:nvSpPr>
            <p:spPr>
              <a:xfrm>
                <a:off x="4011898" y="389690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63" name="Freeform 262">
                <a:extLst>
                  <a:ext uri="{FF2B5EF4-FFF2-40B4-BE49-F238E27FC236}">
                    <a16:creationId xmlns:a16="http://schemas.microsoft.com/office/drawing/2014/main" id="{BC1C954D-C7CF-4A1B-63E4-E6F8CCCF51B2}"/>
                  </a:ext>
                </a:extLst>
              </p:cNvPr>
              <p:cNvSpPr/>
              <p:nvPr/>
            </p:nvSpPr>
            <p:spPr>
              <a:xfrm>
                <a:off x="3976671" y="3932083"/>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64" name="Graphic 56">
              <a:extLst>
                <a:ext uri="{FF2B5EF4-FFF2-40B4-BE49-F238E27FC236}">
                  <a16:creationId xmlns:a16="http://schemas.microsoft.com/office/drawing/2014/main" id="{A0A49D7F-070B-2A95-31DA-A2A9ADB900F2}"/>
                </a:ext>
              </a:extLst>
            </p:cNvPr>
            <p:cNvGrpSpPr/>
            <p:nvPr/>
          </p:nvGrpSpPr>
          <p:grpSpPr>
            <a:xfrm>
              <a:off x="4021854" y="3896907"/>
              <a:ext cx="70454" cy="70351"/>
              <a:chOff x="4021854" y="3896907"/>
              <a:chExt cx="70454" cy="70351"/>
            </a:xfrm>
          </p:grpSpPr>
          <p:sp>
            <p:nvSpPr>
              <p:cNvPr id="265" name="Freeform 264">
                <a:extLst>
                  <a:ext uri="{FF2B5EF4-FFF2-40B4-BE49-F238E27FC236}">
                    <a16:creationId xmlns:a16="http://schemas.microsoft.com/office/drawing/2014/main" id="{474EB9B6-6FB3-948C-06FD-1E5B416B751D}"/>
                  </a:ext>
                </a:extLst>
              </p:cNvPr>
              <p:cNvSpPr/>
              <p:nvPr/>
            </p:nvSpPr>
            <p:spPr>
              <a:xfrm>
                <a:off x="4057081" y="389690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66" name="Freeform 265">
                <a:extLst>
                  <a:ext uri="{FF2B5EF4-FFF2-40B4-BE49-F238E27FC236}">
                    <a16:creationId xmlns:a16="http://schemas.microsoft.com/office/drawing/2014/main" id="{D382A68B-61BF-6359-94B4-44074EB42AFB}"/>
                  </a:ext>
                </a:extLst>
              </p:cNvPr>
              <p:cNvSpPr/>
              <p:nvPr/>
            </p:nvSpPr>
            <p:spPr>
              <a:xfrm>
                <a:off x="4021854" y="3932083"/>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nvGrpSpPr>
            <p:cNvPr id="267" name="Graphic 56">
              <a:extLst>
                <a:ext uri="{FF2B5EF4-FFF2-40B4-BE49-F238E27FC236}">
                  <a16:creationId xmlns:a16="http://schemas.microsoft.com/office/drawing/2014/main" id="{F4D605FD-66BA-8653-3A43-12A873666341}"/>
                </a:ext>
              </a:extLst>
            </p:cNvPr>
            <p:cNvGrpSpPr/>
            <p:nvPr/>
          </p:nvGrpSpPr>
          <p:grpSpPr>
            <a:xfrm>
              <a:off x="4027087" y="3915004"/>
              <a:ext cx="70454" cy="70479"/>
              <a:chOff x="4027087" y="3915004"/>
              <a:chExt cx="70454" cy="70479"/>
            </a:xfrm>
          </p:grpSpPr>
          <p:sp>
            <p:nvSpPr>
              <p:cNvPr id="268" name="Freeform 267">
                <a:extLst>
                  <a:ext uri="{FF2B5EF4-FFF2-40B4-BE49-F238E27FC236}">
                    <a16:creationId xmlns:a16="http://schemas.microsoft.com/office/drawing/2014/main" id="{F8F1BACD-76F0-B158-6A44-413BEFBC286B}"/>
                  </a:ext>
                </a:extLst>
              </p:cNvPr>
              <p:cNvSpPr/>
              <p:nvPr/>
            </p:nvSpPr>
            <p:spPr>
              <a:xfrm>
                <a:off x="4062314" y="391500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69" name="Freeform 268">
                <a:extLst>
                  <a:ext uri="{FF2B5EF4-FFF2-40B4-BE49-F238E27FC236}">
                    <a16:creationId xmlns:a16="http://schemas.microsoft.com/office/drawing/2014/main" id="{EFEA74FE-A929-E51D-EFAA-6AD27A0E0163}"/>
                  </a:ext>
                </a:extLst>
              </p:cNvPr>
              <p:cNvSpPr/>
              <p:nvPr/>
            </p:nvSpPr>
            <p:spPr>
              <a:xfrm>
                <a:off x="4027087" y="3950308"/>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70" name="Graphic 56">
              <a:extLst>
                <a:ext uri="{FF2B5EF4-FFF2-40B4-BE49-F238E27FC236}">
                  <a16:creationId xmlns:a16="http://schemas.microsoft.com/office/drawing/2014/main" id="{28C8EC0D-2FDE-C790-FC06-61D8D91F7E58}"/>
                </a:ext>
              </a:extLst>
            </p:cNvPr>
            <p:cNvGrpSpPr/>
            <p:nvPr/>
          </p:nvGrpSpPr>
          <p:grpSpPr>
            <a:xfrm>
              <a:off x="4050954" y="3930681"/>
              <a:ext cx="70454" cy="70479"/>
              <a:chOff x="4050954" y="3930681"/>
              <a:chExt cx="70454" cy="70479"/>
            </a:xfrm>
          </p:grpSpPr>
          <p:sp>
            <p:nvSpPr>
              <p:cNvPr id="271" name="Freeform 270">
                <a:extLst>
                  <a:ext uri="{FF2B5EF4-FFF2-40B4-BE49-F238E27FC236}">
                    <a16:creationId xmlns:a16="http://schemas.microsoft.com/office/drawing/2014/main" id="{77D703AC-6C7E-2982-A5C4-A163E589A744}"/>
                  </a:ext>
                </a:extLst>
              </p:cNvPr>
              <p:cNvSpPr/>
              <p:nvPr/>
            </p:nvSpPr>
            <p:spPr>
              <a:xfrm>
                <a:off x="4086182" y="393068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5E8298"/>
                </a:solidFill>
                <a:prstDash val="solid"/>
                <a:miter/>
              </a:ln>
            </p:spPr>
            <p:txBody>
              <a:bodyPr rtlCol="0" anchor="ctr"/>
              <a:lstStyle/>
              <a:p>
                <a:endParaRPr lang="en-GB" noProof="0"/>
              </a:p>
            </p:txBody>
          </p:sp>
          <p:sp>
            <p:nvSpPr>
              <p:cNvPr id="272" name="Freeform 271">
                <a:extLst>
                  <a:ext uri="{FF2B5EF4-FFF2-40B4-BE49-F238E27FC236}">
                    <a16:creationId xmlns:a16="http://schemas.microsoft.com/office/drawing/2014/main" id="{246A6758-2DD2-ECA2-091A-08AE75E8A8CC}"/>
                  </a:ext>
                </a:extLst>
              </p:cNvPr>
              <p:cNvSpPr/>
              <p:nvPr/>
            </p:nvSpPr>
            <p:spPr>
              <a:xfrm>
                <a:off x="4050954" y="3965857"/>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5E8298"/>
                </a:solidFill>
                <a:prstDash val="solid"/>
                <a:miter/>
              </a:ln>
            </p:spPr>
            <p:txBody>
              <a:bodyPr rtlCol="0" anchor="ctr"/>
              <a:lstStyle/>
              <a:p>
                <a:endParaRPr lang="en-GB" noProof="0"/>
              </a:p>
            </p:txBody>
          </p:sp>
        </p:grpSp>
        <p:grpSp>
          <p:nvGrpSpPr>
            <p:cNvPr id="273" name="Graphic 56">
              <a:extLst>
                <a:ext uri="{FF2B5EF4-FFF2-40B4-BE49-F238E27FC236}">
                  <a16:creationId xmlns:a16="http://schemas.microsoft.com/office/drawing/2014/main" id="{A5F189B6-6FB4-A9B2-03F2-8C5FBEDD80CB}"/>
                </a:ext>
              </a:extLst>
            </p:cNvPr>
            <p:cNvGrpSpPr/>
            <p:nvPr/>
          </p:nvGrpSpPr>
          <p:grpSpPr>
            <a:xfrm>
              <a:off x="4349620" y="3984464"/>
              <a:ext cx="70454" cy="70351"/>
              <a:chOff x="4349620" y="3984464"/>
              <a:chExt cx="70454" cy="70351"/>
            </a:xfrm>
          </p:grpSpPr>
          <p:sp>
            <p:nvSpPr>
              <p:cNvPr id="274" name="Freeform 273">
                <a:extLst>
                  <a:ext uri="{FF2B5EF4-FFF2-40B4-BE49-F238E27FC236}">
                    <a16:creationId xmlns:a16="http://schemas.microsoft.com/office/drawing/2014/main" id="{9C2FE978-66CC-7E65-6EC8-2C3A97D004D4}"/>
                  </a:ext>
                </a:extLst>
              </p:cNvPr>
              <p:cNvSpPr/>
              <p:nvPr/>
            </p:nvSpPr>
            <p:spPr>
              <a:xfrm>
                <a:off x="4384848" y="3984464"/>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5E8298"/>
                </a:solidFill>
                <a:prstDash val="solid"/>
                <a:miter/>
              </a:ln>
            </p:spPr>
            <p:txBody>
              <a:bodyPr rtlCol="0" anchor="ctr"/>
              <a:lstStyle/>
              <a:p>
                <a:endParaRPr lang="en-GB" noProof="0"/>
              </a:p>
            </p:txBody>
          </p:sp>
          <p:sp>
            <p:nvSpPr>
              <p:cNvPr id="275" name="Freeform 274">
                <a:extLst>
                  <a:ext uri="{FF2B5EF4-FFF2-40B4-BE49-F238E27FC236}">
                    <a16:creationId xmlns:a16="http://schemas.microsoft.com/office/drawing/2014/main" id="{A79B6FD4-E34E-39DE-18CD-801FDBBB2FF8}"/>
                  </a:ext>
                </a:extLst>
              </p:cNvPr>
              <p:cNvSpPr/>
              <p:nvPr/>
            </p:nvSpPr>
            <p:spPr>
              <a:xfrm>
                <a:off x="4349620" y="4019640"/>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5E8298"/>
                </a:solidFill>
                <a:prstDash val="solid"/>
                <a:miter/>
              </a:ln>
            </p:spPr>
            <p:txBody>
              <a:bodyPr rtlCol="0" anchor="ctr"/>
              <a:lstStyle/>
              <a:p>
                <a:endParaRPr lang="en-GB" noProof="0"/>
              </a:p>
            </p:txBody>
          </p:sp>
        </p:grpSp>
      </p:grpSp>
      <p:grpSp>
        <p:nvGrpSpPr>
          <p:cNvPr id="276" name="Graphic 56">
            <a:extLst>
              <a:ext uri="{FF2B5EF4-FFF2-40B4-BE49-F238E27FC236}">
                <a16:creationId xmlns:a16="http://schemas.microsoft.com/office/drawing/2014/main" id="{35B732F3-A8C6-3711-0E08-D6BB4EDFB82A}"/>
              </a:ext>
            </a:extLst>
          </p:cNvPr>
          <p:cNvGrpSpPr/>
          <p:nvPr/>
        </p:nvGrpSpPr>
        <p:grpSpPr>
          <a:xfrm>
            <a:off x="1632910" y="2591973"/>
            <a:ext cx="3965491" cy="1445146"/>
            <a:chOff x="1632910" y="2684737"/>
            <a:chExt cx="3965491" cy="1445146"/>
          </a:xfrm>
          <a:noFill/>
        </p:grpSpPr>
        <p:sp>
          <p:nvSpPr>
            <p:cNvPr id="277" name="Freeform 276">
              <a:extLst>
                <a:ext uri="{FF2B5EF4-FFF2-40B4-BE49-F238E27FC236}">
                  <a16:creationId xmlns:a16="http://schemas.microsoft.com/office/drawing/2014/main" id="{E3F390F4-854D-A6AF-A707-52F68F6CD02D}"/>
                </a:ext>
              </a:extLst>
            </p:cNvPr>
            <p:cNvSpPr/>
            <p:nvPr/>
          </p:nvSpPr>
          <p:spPr>
            <a:xfrm>
              <a:off x="1632910" y="2690727"/>
              <a:ext cx="3930263" cy="1399774"/>
            </a:xfrm>
            <a:custGeom>
              <a:avLst/>
              <a:gdLst>
                <a:gd name="connsiteX0" fmla="*/ 3930264 w 3930263"/>
                <a:gd name="connsiteY0" fmla="*/ 1399775 h 1399774"/>
                <a:gd name="connsiteX1" fmla="*/ 3808118 w 3930263"/>
                <a:gd name="connsiteY1" fmla="*/ 1399775 h 1399774"/>
                <a:gd name="connsiteX2" fmla="*/ 3808118 w 3930263"/>
                <a:gd name="connsiteY2" fmla="*/ 1375304 h 1399774"/>
                <a:gd name="connsiteX3" fmla="*/ 3575312 w 3930263"/>
                <a:gd name="connsiteY3" fmla="*/ 1375304 h 1399774"/>
                <a:gd name="connsiteX4" fmla="*/ 3575312 w 3930263"/>
                <a:gd name="connsiteY4" fmla="*/ 1361540 h 1399774"/>
                <a:gd name="connsiteX5" fmla="*/ 3513665 w 3930263"/>
                <a:gd name="connsiteY5" fmla="*/ 1361540 h 1399774"/>
                <a:gd name="connsiteX6" fmla="*/ 3513665 w 3930263"/>
                <a:gd name="connsiteY6" fmla="*/ 1342550 h 1399774"/>
                <a:gd name="connsiteX7" fmla="*/ 3437337 w 3930263"/>
                <a:gd name="connsiteY7" fmla="*/ 1342550 h 1399774"/>
                <a:gd name="connsiteX8" fmla="*/ 3437337 w 3930263"/>
                <a:gd name="connsiteY8" fmla="*/ 1329805 h 1399774"/>
                <a:gd name="connsiteX9" fmla="*/ 3195981 w 3930263"/>
                <a:gd name="connsiteY9" fmla="*/ 1329805 h 1399774"/>
                <a:gd name="connsiteX10" fmla="*/ 3195981 w 3930263"/>
                <a:gd name="connsiteY10" fmla="*/ 1321011 h 1399774"/>
                <a:gd name="connsiteX11" fmla="*/ 3158455 w 3930263"/>
                <a:gd name="connsiteY11" fmla="*/ 1321011 h 1399774"/>
                <a:gd name="connsiteX12" fmla="*/ 3158455 w 3930263"/>
                <a:gd name="connsiteY12" fmla="*/ 1312982 h 1399774"/>
                <a:gd name="connsiteX13" fmla="*/ 3105360 w 3930263"/>
                <a:gd name="connsiteY13" fmla="*/ 1312982 h 1399774"/>
                <a:gd name="connsiteX14" fmla="*/ 3105360 w 3930263"/>
                <a:gd name="connsiteY14" fmla="*/ 1307884 h 1399774"/>
                <a:gd name="connsiteX15" fmla="*/ 3081364 w 3930263"/>
                <a:gd name="connsiteY15" fmla="*/ 1307884 h 1399774"/>
                <a:gd name="connsiteX16" fmla="*/ 3081364 w 3930263"/>
                <a:gd name="connsiteY16" fmla="*/ 1298198 h 1399774"/>
                <a:gd name="connsiteX17" fmla="*/ 3055965 w 3930263"/>
                <a:gd name="connsiteY17" fmla="*/ 1298198 h 1399774"/>
                <a:gd name="connsiteX18" fmla="*/ 3055965 w 3930263"/>
                <a:gd name="connsiteY18" fmla="*/ 1286855 h 1399774"/>
                <a:gd name="connsiteX19" fmla="*/ 3041798 w 3930263"/>
                <a:gd name="connsiteY19" fmla="*/ 1286855 h 1399774"/>
                <a:gd name="connsiteX20" fmla="*/ 3041798 w 3930263"/>
                <a:gd name="connsiteY20" fmla="*/ 1277806 h 1399774"/>
                <a:gd name="connsiteX21" fmla="*/ 3030820 w 3930263"/>
                <a:gd name="connsiteY21" fmla="*/ 1277806 h 1399774"/>
                <a:gd name="connsiteX22" fmla="*/ 3030820 w 3930263"/>
                <a:gd name="connsiteY22" fmla="*/ 1264679 h 1399774"/>
                <a:gd name="connsiteX23" fmla="*/ 2963557 w 3930263"/>
                <a:gd name="connsiteY23" fmla="*/ 1264679 h 1399774"/>
                <a:gd name="connsiteX24" fmla="*/ 2963557 w 3930263"/>
                <a:gd name="connsiteY24" fmla="*/ 1254992 h 1399774"/>
                <a:gd name="connsiteX25" fmla="*/ 2844601 w 3930263"/>
                <a:gd name="connsiteY25" fmla="*/ 1254992 h 1399774"/>
                <a:gd name="connsiteX26" fmla="*/ 2844601 w 3930263"/>
                <a:gd name="connsiteY26" fmla="*/ 1244797 h 1399774"/>
                <a:gd name="connsiteX27" fmla="*/ 2798780 w 3930263"/>
                <a:gd name="connsiteY27" fmla="*/ 1244797 h 1399774"/>
                <a:gd name="connsiteX28" fmla="*/ 2798780 w 3930263"/>
                <a:gd name="connsiteY28" fmla="*/ 1227718 h 1399774"/>
                <a:gd name="connsiteX29" fmla="*/ 2680335 w 3930263"/>
                <a:gd name="connsiteY29" fmla="*/ 1227718 h 1399774"/>
                <a:gd name="connsiteX30" fmla="*/ 2680335 w 3930263"/>
                <a:gd name="connsiteY30" fmla="*/ 1213954 h 1399774"/>
                <a:gd name="connsiteX31" fmla="*/ 2558061 w 3930263"/>
                <a:gd name="connsiteY31" fmla="*/ 1213954 h 1399774"/>
                <a:gd name="connsiteX32" fmla="*/ 2558061 w 3930263"/>
                <a:gd name="connsiteY32" fmla="*/ 1205542 h 1399774"/>
                <a:gd name="connsiteX33" fmla="*/ 2536235 w 3930263"/>
                <a:gd name="connsiteY33" fmla="*/ 1205542 h 1399774"/>
                <a:gd name="connsiteX34" fmla="*/ 2536235 w 3930263"/>
                <a:gd name="connsiteY34" fmla="*/ 1196111 h 1399774"/>
                <a:gd name="connsiteX35" fmla="*/ 2508283 w 3930263"/>
                <a:gd name="connsiteY35" fmla="*/ 1196111 h 1399774"/>
                <a:gd name="connsiteX36" fmla="*/ 2508283 w 3930263"/>
                <a:gd name="connsiteY36" fmla="*/ 1180817 h 1399774"/>
                <a:gd name="connsiteX37" fmla="*/ 2474842 w 3930263"/>
                <a:gd name="connsiteY37" fmla="*/ 1180817 h 1399774"/>
                <a:gd name="connsiteX38" fmla="*/ 2474842 w 3930263"/>
                <a:gd name="connsiteY38" fmla="*/ 1173935 h 1399774"/>
                <a:gd name="connsiteX39" fmla="*/ 2462462 w 3930263"/>
                <a:gd name="connsiteY39" fmla="*/ 1173935 h 1399774"/>
                <a:gd name="connsiteX40" fmla="*/ 2462462 w 3930263"/>
                <a:gd name="connsiteY40" fmla="*/ 1168454 h 1399774"/>
                <a:gd name="connsiteX41" fmla="*/ 2451230 w 3930263"/>
                <a:gd name="connsiteY41" fmla="*/ 1168454 h 1399774"/>
                <a:gd name="connsiteX42" fmla="*/ 2451230 w 3930263"/>
                <a:gd name="connsiteY42" fmla="*/ 1160170 h 1399774"/>
                <a:gd name="connsiteX43" fmla="*/ 2383966 w 3930263"/>
                <a:gd name="connsiteY43" fmla="*/ 1160170 h 1399774"/>
                <a:gd name="connsiteX44" fmla="*/ 2383966 w 3930263"/>
                <a:gd name="connsiteY44" fmla="*/ 1152906 h 1399774"/>
                <a:gd name="connsiteX45" fmla="*/ 2367884 w 3930263"/>
                <a:gd name="connsiteY45" fmla="*/ 1152906 h 1399774"/>
                <a:gd name="connsiteX46" fmla="*/ 2367884 w 3930263"/>
                <a:gd name="connsiteY46" fmla="*/ 1145641 h 1399774"/>
                <a:gd name="connsiteX47" fmla="*/ 2354100 w 3930263"/>
                <a:gd name="connsiteY47" fmla="*/ 1145641 h 1399774"/>
                <a:gd name="connsiteX48" fmla="*/ 2354100 w 3930263"/>
                <a:gd name="connsiteY48" fmla="*/ 1139523 h 1399774"/>
                <a:gd name="connsiteX49" fmla="*/ 2305726 w 3930263"/>
                <a:gd name="connsiteY49" fmla="*/ 1139523 h 1399774"/>
                <a:gd name="connsiteX50" fmla="*/ 2305726 w 3930263"/>
                <a:gd name="connsiteY50" fmla="*/ 1130347 h 1399774"/>
                <a:gd name="connsiteX51" fmla="*/ 2280710 w 3930263"/>
                <a:gd name="connsiteY51" fmla="*/ 1130347 h 1399774"/>
                <a:gd name="connsiteX52" fmla="*/ 2280710 w 3930263"/>
                <a:gd name="connsiteY52" fmla="*/ 1125632 h 1399774"/>
                <a:gd name="connsiteX53" fmla="*/ 2268967 w 3930263"/>
                <a:gd name="connsiteY53" fmla="*/ 1125632 h 1399774"/>
                <a:gd name="connsiteX54" fmla="*/ 2268967 w 3930263"/>
                <a:gd name="connsiteY54" fmla="*/ 1120916 h 1399774"/>
                <a:gd name="connsiteX55" fmla="*/ 2260288 w 3930263"/>
                <a:gd name="connsiteY55" fmla="*/ 1120916 h 1399774"/>
                <a:gd name="connsiteX56" fmla="*/ 2260288 w 3930263"/>
                <a:gd name="connsiteY56" fmla="*/ 1112249 h 1399774"/>
                <a:gd name="connsiteX57" fmla="*/ 2215616 w 3930263"/>
                <a:gd name="connsiteY57" fmla="*/ 1112249 h 1399774"/>
                <a:gd name="connsiteX58" fmla="*/ 2215616 w 3930263"/>
                <a:gd name="connsiteY58" fmla="*/ 1104985 h 1399774"/>
                <a:gd name="connsiteX59" fmla="*/ 2192259 w 3930263"/>
                <a:gd name="connsiteY59" fmla="*/ 1104985 h 1399774"/>
                <a:gd name="connsiteX60" fmla="*/ 2192259 w 3930263"/>
                <a:gd name="connsiteY60" fmla="*/ 1098102 h 1399774"/>
                <a:gd name="connsiteX61" fmla="*/ 2184600 w 3930263"/>
                <a:gd name="connsiteY61" fmla="*/ 1098102 h 1399774"/>
                <a:gd name="connsiteX62" fmla="*/ 2184600 w 3930263"/>
                <a:gd name="connsiteY62" fmla="*/ 1083191 h 1399774"/>
                <a:gd name="connsiteX63" fmla="*/ 2073430 w 3930263"/>
                <a:gd name="connsiteY63" fmla="*/ 1083191 h 1399774"/>
                <a:gd name="connsiteX64" fmla="*/ 2073430 w 3930263"/>
                <a:gd name="connsiteY64" fmla="*/ 1072230 h 1399774"/>
                <a:gd name="connsiteX65" fmla="*/ 2063985 w 3930263"/>
                <a:gd name="connsiteY65" fmla="*/ 1072230 h 1399774"/>
                <a:gd name="connsiteX66" fmla="*/ 2063985 w 3930263"/>
                <a:gd name="connsiteY66" fmla="*/ 1059230 h 1399774"/>
                <a:gd name="connsiteX67" fmla="*/ 2056327 w 3930263"/>
                <a:gd name="connsiteY67" fmla="*/ 1059230 h 1399774"/>
                <a:gd name="connsiteX68" fmla="*/ 2056327 w 3930263"/>
                <a:gd name="connsiteY68" fmla="*/ 1044319 h 1399774"/>
                <a:gd name="connsiteX69" fmla="*/ 2043564 w 3930263"/>
                <a:gd name="connsiteY69" fmla="*/ 1044319 h 1399774"/>
                <a:gd name="connsiteX70" fmla="*/ 2043564 w 3930263"/>
                <a:gd name="connsiteY70" fmla="*/ 1036672 h 1399774"/>
                <a:gd name="connsiteX71" fmla="*/ 1998892 w 3930263"/>
                <a:gd name="connsiteY71" fmla="*/ 1036672 h 1399774"/>
                <a:gd name="connsiteX72" fmla="*/ 1998892 w 3930263"/>
                <a:gd name="connsiteY72" fmla="*/ 1021506 h 1399774"/>
                <a:gd name="connsiteX73" fmla="*/ 1960984 w 3930263"/>
                <a:gd name="connsiteY73" fmla="*/ 1021506 h 1399774"/>
                <a:gd name="connsiteX74" fmla="*/ 1960984 w 3930263"/>
                <a:gd name="connsiteY74" fmla="*/ 1012711 h 1399774"/>
                <a:gd name="connsiteX75" fmla="*/ 1915163 w 3930263"/>
                <a:gd name="connsiteY75" fmla="*/ 1012711 h 1399774"/>
                <a:gd name="connsiteX76" fmla="*/ 1915163 w 3930263"/>
                <a:gd name="connsiteY76" fmla="*/ 1006594 h 1399774"/>
                <a:gd name="connsiteX77" fmla="*/ 1890784 w 3930263"/>
                <a:gd name="connsiteY77" fmla="*/ 1006594 h 1399774"/>
                <a:gd name="connsiteX78" fmla="*/ 1890784 w 3930263"/>
                <a:gd name="connsiteY78" fmla="*/ 999712 h 1399774"/>
                <a:gd name="connsiteX79" fmla="*/ 1844708 w 3930263"/>
                <a:gd name="connsiteY79" fmla="*/ 999712 h 1399774"/>
                <a:gd name="connsiteX80" fmla="*/ 1844708 w 3930263"/>
                <a:gd name="connsiteY80" fmla="*/ 989898 h 1399774"/>
                <a:gd name="connsiteX81" fmla="*/ 1802461 w 3930263"/>
                <a:gd name="connsiteY81" fmla="*/ 989898 h 1399774"/>
                <a:gd name="connsiteX82" fmla="*/ 1802461 w 3930263"/>
                <a:gd name="connsiteY82" fmla="*/ 975369 h 1399774"/>
                <a:gd name="connsiteX83" fmla="*/ 1793782 w 3930263"/>
                <a:gd name="connsiteY83" fmla="*/ 975369 h 1399774"/>
                <a:gd name="connsiteX84" fmla="*/ 1793782 w 3930263"/>
                <a:gd name="connsiteY84" fmla="*/ 964026 h 1399774"/>
                <a:gd name="connsiteX85" fmla="*/ 1774509 w 3930263"/>
                <a:gd name="connsiteY85" fmla="*/ 964026 h 1399774"/>
                <a:gd name="connsiteX86" fmla="*/ 1774509 w 3930263"/>
                <a:gd name="connsiteY86" fmla="*/ 954595 h 1399774"/>
                <a:gd name="connsiteX87" fmla="*/ 1756641 w 3930263"/>
                <a:gd name="connsiteY87" fmla="*/ 954595 h 1399774"/>
                <a:gd name="connsiteX88" fmla="*/ 1756641 w 3930263"/>
                <a:gd name="connsiteY88" fmla="*/ 944526 h 1399774"/>
                <a:gd name="connsiteX89" fmla="*/ 1726136 w 3930263"/>
                <a:gd name="connsiteY89" fmla="*/ 944526 h 1399774"/>
                <a:gd name="connsiteX90" fmla="*/ 1726136 w 3930263"/>
                <a:gd name="connsiteY90" fmla="*/ 936114 h 1399774"/>
                <a:gd name="connsiteX91" fmla="*/ 1703544 w 3930263"/>
                <a:gd name="connsiteY91" fmla="*/ 936114 h 1399774"/>
                <a:gd name="connsiteX92" fmla="*/ 1703544 w 3930263"/>
                <a:gd name="connsiteY92" fmla="*/ 928085 h 1399774"/>
                <a:gd name="connsiteX93" fmla="*/ 1675209 w 3930263"/>
                <a:gd name="connsiteY93" fmla="*/ 928085 h 1399774"/>
                <a:gd name="connsiteX94" fmla="*/ 1675209 w 3930263"/>
                <a:gd name="connsiteY94" fmla="*/ 919801 h 1399774"/>
                <a:gd name="connsiteX95" fmla="*/ 1650448 w 3930263"/>
                <a:gd name="connsiteY95" fmla="*/ 919801 h 1399774"/>
                <a:gd name="connsiteX96" fmla="*/ 1650448 w 3930263"/>
                <a:gd name="connsiteY96" fmla="*/ 912536 h 1399774"/>
                <a:gd name="connsiteX97" fmla="*/ 1631558 w 3930263"/>
                <a:gd name="connsiteY97" fmla="*/ 912536 h 1399774"/>
                <a:gd name="connsiteX98" fmla="*/ 1631558 w 3930263"/>
                <a:gd name="connsiteY98" fmla="*/ 905272 h 1399774"/>
                <a:gd name="connsiteX99" fmla="*/ 1578844 w 3930263"/>
                <a:gd name="connsiteY99" fmla="*/ 905272 h 1399774"/>
                <a:gd name="connsiteX100" fmla="*/ 1578844 w 3930263"/>
                <a:gd name="connsiteY100" fmla="*/ 891507 h 1399774"/>
                <a:gd name="connsiteX101" fmla="*/ 1559189 w 3930263"/>
                <a:gd name="connsiteY101" fmla="*/ 891507 h 1399774"/>
                <a:gd name="connsiteX102" fmla="*/ 1559189 w 3930263"/>
                <a:gd name="connsiteY102" fmla="*/ 878762 h 1399774"/>
                <a:gd name="connsiteX103" fmla="*/ 1523961 w 3930263"/>
                <a:gd name="connsiteY103" fmla="*/ 878762 h 1399774"/>
                <a:gd name="connsiteX104" fmla="*/ 1523961 w 3930263"/>
                <a:gd name="connsiteY104" fmla="*/ 870096 h 1399774"/>
                <a:gd name="connsiteX105" fmla="*/ 1489373 w 3930263"/>
                <a:gd name="connsiteY105" fmla="*/ 870096 h 1399774"/>
                <a:gd name="connsiteX106" fmla="*/ 1489373 w 3930263"/>
                <a:gd name="connsiteY106" fmla="*/ 863851 h 1399774"/>
                <a:gd name="connsiteX107" fmla="*/ 1468696 w 3930263"/>
                <a:gd name="connsiteY107" fmla="*/ 863851 h 1399774"/>
                <a:gd name="connsiteX108" fmla="*/ 1468696 w 3930263"/>
                <a:gd name="connsiteY108" fmla="*/ 851106 h 1399774"/>
                <a:gd name="connsiteX109" fmla="*/ 1456315 w 3930263"/>
                <a:gd name="connsiteY109" fmla="*/ 851106 h 1399774"/>
                <a:gd name="connsiteX110" fmla="*/ 1456315 w 3930263"/>
                <a:gd name="connsiteY110" fmla="*/ 841675 h 1399774"/>
                <a:gd name="connsiteX111" fmla="*/ 1441382 w 3930263"/>
                <a:gd name="connsiteY111" fmla="*/ 841675 h 1399774"/>
                <a:gd name="connsiteX112" fmla="*/ 1441382 w 3930263"/>
                <a:gd name="connsiteY112" fmla="*/ 835939 h 1399774"/>
                <a:gd name="connsiteX113" fmla="*/ 1428619 w 3930263"/>
                <a:gd name="connsiteY113" fmla="*/ 835939 h 1399774"/>
                <a:gd name="connsiteX114" fmla="*/ 1428619 w 3930263"/>
                <a:gd name="connsiteY114" fmla="*/ 829057 h 1399774"/>
                <a:gd name="connsiteX115" fmla="*/ 1415983 w 3930263"/>
                <a:gd name="connsiteY115" fmla="*/ 829057 h 1399774"/>
                <a:gd name="connsiteX116" fmla="*/ 1415983 w 3930263"/>
                <a:gd name="connsiteY116" fmla="*/ 821028 h 1399774"/>
                <a:gd name="connsiteX117" fmla="*/ 1370161 w 3930263"/>
                <a:gd name="connsiteY117" fmla="*/ 821028 h 1399774"/>
                <a:gd name="connsiteX118" fmla="*/ 1370161 w 3930263"/>
                <a:gd name="connsiteY118" fmla="*/ 810067 h 1399774"/>
                <a:gd name="connsiteX119" fmla="*/ 1333403 w 3930263"/>
                <a:gd name="connsiteY119" fmla="*/ 810067 h 1399774"/>
                <a:gd name="connsiteX120" fmla="*/ 1333403 w 3930263"/>
                <a:gd name="connsiteY120" fmla="*/ 799999 h 1399774"/>
                <a:gd name="connsiteX121" fmla="*/ 1324979 w 3930263"/>
                <a:gd name="connsiteY121" fmla="*/ 799999 h 1399774"/>
                <a:gd name="connsiteX122" fmla="*/ 1324979 w 3930263"/>
                <a:gd name="connsiteY122" fmla="*/ 792352 h 1399774"/>
                <a:gd name="connsiteX123" fmla="*/ 1312981 w 3930263"/>
                <a:gd name="connsiteY123" fmla="*/ 792352 h 1399774"/>
                <a:gd name="connsiteX124" fmla="*/ 1312981 w 3930263"/>
                <a:gd name="connsiteY124" fmla="*/ 781773 h 1399774"/>
                <a:gd name="connsiteX125" fmla="*/ 1302132 w 3930263"/>
                <a:gd name="connsiteY125" fmla="*/ 781773 h 1399774"/>
                <a:gd name="connsiteX126" fmla="*/ 1302132 w 3930263"/>
                <a:gd name="connsiteY126" fmla="*/ 774509 h 1399774"/>
                <a:gd name="connsiteX127" fmla="*/ 1289752 w 3930263"/>
                <a:gd name="connsiteY127" fmla="*/ 774509 h 1399774"/>
                <a:gd name="connsiteX128" fmla="*/ 1289752 w 3930263"/>
                <a:gd name="connsiteY128" fmla="*/ 768774 h 1399774"/>
                <a:gd name="connsiteX129" fmla="*/ 1278902 w 3930263"/>
                <a:gd name="connsiteY129" fmla="*/ 768774 h 1399774"/>
                <a:gd name="connsiteX130" fmla="*/ 1278902 w 3930263"/>
                <a:gd name="connsiteY130" fmla="*/ 758578 h 1399774"/>
                <a:gd name="connsiteX131" fmla="*/ 1270862 w 3930263"/>
                <a:gd name="connsiteY131" fmla="*/ 758578 h 1399774"/>
                <a:gd name="connsiteX132" fmla="*/ 1270862 w 3930263"/>
                <a:gd name="connsiteY132" fmla="*/ 744431 h 1399774"/>
                <a:gd name="connsiteX133" fmla="*/ 1253375 w 3930263"/>
                <a:gd name="connsiteY133" fmla="*/ 744431 h 1399774"/>
                <a:gd name="connsiteX134" fmla="*/ 1253375 w 3930263"/>
                <a:gd name="connsiteY134" fmla="*/ 726206 h 1399774"/>
                <a:gd name="connsiteX135" fmla="*/ 1211511 w 3930263"/>
                <a:gd name="connsiteY135" fmla="*/ 726206 h 1399774"/>
                <a:gd name="connsiteX136" fmla="*/ 1211511 w 3930263"/>
                <a:gd name="connsiteY136" fmla="*/ 716392 h 1399774"/>
                <a:gd name="connsiteX137" fmla="*/ 1193387 w 3930263"/>
                <a:gd name="connsiteY137" fmla="*/ 716392 h 1399774"/>
                <a:gd name="connsiteX138" fmla="*/ 1193387 w 3930263"/>
                <a:gd name="connsiteY138" fmla="*/ 707726 h 1399774"/>
                <a:gd name="connsiteX139" fmla="*/ 1158415 w 3930263"/>
                <a:gd name="connsiteY139" fmla="*/ 707726 h 1399774"/>
                <a:gd name="connsiteX140" fmla="*/ 1158415 w 3930263"/>
                <a:gd name="connsiteY140" fmla="*/ 700843 h 1399774"/>
                <a:gd name="connsiteX141" fmla="*/ 1114126 w 3930263"/>
                <a:gd name="connsiteY141" fmla="*/ 700843 h 1399774"/>
                <a:gd name="connsiteX142" fmla="*/ 1114126 w 3930263"/>
                <a:gd name="connsiteY142" fmla="*/ 687716 h 1399774"/>
                <a:gd name="connsiteX143" fmla="*/ 1102894 w 3930263"/>
                <a:gd name="connsiteY143" fmla="*/ 687716 h 1399774"/>
                <a:gd name="connsiteX144" fmla="*/ 1102894 w 3930263"/>
                <a:gd name="connsiteY144" fmla="*/ 679049 h 1399774"/>
                <a:gd name="connsiteX145" fmla="*/ 1072262 w 3930263"/>
                <a:gd name="connsiteY145" fmla="*/ 679049 h 1399774"/>
                <a:gd name="connsiteX146" fmla="*/ 1072262 w 3930263"/>
                <a:gd name="connsiteY146" fmla="*/ 669236 h 1399774"/>
                <a:gd name="connsiteX147" fmla="*/ 1060647 w 3930263"/>
                <a:gd name="connsiteY147" fmla="*/ 669236 h 1399774"/>
                <a:gd name="connsiteX148" fmla="*/ 1060647 w 3930263"/>
                <a:gd name="connsiteY148" fmla="*/ 651393 h 1399774"/>
                <a:gd name="connsiteX149" fmla="*/ 1036269 w 3930263"/>
                <a:gd name="connsiteY149" fmla="*/ 651393 h 1399774"/>
                <a:gd name="connsiteX150" fmla="*/ 1036269 w 3930263"/>
                <a:gd name="connsiteY150" fmla="*/ 637246 h 1399774"/>
                <a:gd name="connsiteX151" fmla="*/ 1012273 w 3930263"/>
                <a:gd name="connsiteY151" fmla="*/ 637246 h 1399774"/>
                <a:gd name="connsiteX152" fmla="*/ 1012273 w 3930263"/>
                <a:gd name="connsiteY152" fmla="*/ 628962 h 1399774"/>
                <a:gd name="connsiteX153" fmla="*/ 987894 w 3930263"/>
                <a:gd name="connsiteY153" fmla="*/ 628962 h 1399774"/>
                <a:gd name="connsiteX154" fmla="*/ 987894 w 3930263"/>
                <a:gd name="connsiteY154" fmla="*/ 616599 h 1399774"/>
                <a:gd name="connsiteX155" fmla="*/ 978833 w 3930263"/>
                <a:gd name="connsiteY155" fmla="*/ 616599 h 1399774"/>
                <a:gd name="connsiteX156" fmla="*/ 978833 w 3930263"/>
                <a:gd name="connsiteY156" fmla="*/ 603217 h 1399774"/>
                <a:gd name="connsiteX157" fmla="*/ 967601 w 3930263"/>
                <a:gd name="connsiteY157" fmla="*/ 603217 h 1399774"/>
                <a:gd name="connsiteX158" fmla="*/ 967601 w 3930263"/>
                <a:gd name="connsiteY158" fmla="*/ 588688 h 1399774"/>
                <a:gd name="connsiteX159" fmla="*/ 959560 w 3930263"/>
                <a:gd name="connsiteY159" fmla="*/ 588688 h 1399774"/>
                <a:gd name="connsiteX160" fmla="*/ 959560 w 3930263"/>
                <a:gd name="connsiteY160" fmla="*/ 577727 h 1399774"/>
                <a:gd name="connsiteX161" fmla="*/ 947562 w 3930263"/>
                <a:gd name="connsiteY161" fmla="*/ 577727 h 1399774"/>
                <a:gd name="connsiteX162" fmla="*/ 947562 w 3930263"/>
                <a:gd name="connsiteY162" fmla="*/ 566512 h 1399774"/>
                <a:gd name="connsiteX163" fmla="*/ 932246 w 3930263"/>
                <a:gd name="connsiteY163" fmla="*/ 566512 h 1399774"/>
                <a:gd name="connsiteX164" fmla="*/ 932246 w 3930263"/>
                <a:gd name="connsiteY164" fmla="*/ 543571 h 1399774"/>
                <a:gd name="connsiteX165" fmla="*/ 924715 w 3930263"/>
                <a:gd name="connsiteY165" fmla="*/ 543571 h 1399774"/>
                <a:gd name="connsiteX166" fmla="*/ 924715 w 3930263"/>
                <a:gd name="connsiteY166" fmla="*/ 537071 h 1399774"/>
                <a:gd name="connsiteX167" fmla="*/ 905059 w 3930263"/>
                <a:gd name="connsiteY167" fmla="*/ 537071 h 1399774"/>
                <a:gd name="connsiteX168" fmla="*/ 905059 w 3930263"/>
                <a:gd name="connsiteY168" fmla="*/ 526875 h 1399774"/>
                <a:gd name="connsiteX169" fmla="*/ 880682 w 3930263"/>
                <a:gd name="connsiteY169" fmla="*/ 526875 h 1399774"/>
                <a:gd name="connsiteX170" fmla="*/ 880682 w 3930263"/>
                <a:gd name="connsiteY170" fmla="*/ 518973 h 1399774"/>
                <a:gd name="connsiteX171" fmla="*/ 864599 w 3930263"/>
                <a:gd name="connsiteY171" fmla="*/ 518973 h 1399774"/>
                <a:gd name="connsiteX172" fmla="*/ 864599 w 3930263"/>
                <a:gd name="connsiteY172" fmla="*/ 506228 h 1399774"/>
                <a:gd name="connsiteX173" fmla="*/ 854899 w 3930263"/>
                <a:gd name="connsiteY173" fmla="*/ 506228 h 1399774"/>
                <a:gd name="connsiteX174" fmla="*/ 854899 w 3930263"/>
                <a:gd name="connsiteY174" fmla="*/ 497179 h 1399774"/>
                <a:gd name="connsiteX175" fmla="*/ 837796 w 3930263"/>
                <a:gd name="connsiteY175" fmla="*/ 497179 h 1399774"/>
                <a:gd name="connsiteX176" fmla="*/ 837796 w 3930263"/>
                <a:gd name="connsiteY176" fmla="*/ 487748 h 1399774"/>
                <a:gd name="connsiteX177" fmla="*/ 819161 w 3930263"/>
                <a:gd name="connsiteY177" fmla="*/ 487748 h 1399774"/>
                <a:gd name="connsiteX178" fmla="*/ 819161 w 3930263"/>
                <a:gd name="connsiteY178" fmla="*/ 475386 h 1399774"/>
                <a:gd name="connsiteX179" fmla="*/ 811631 w 3930263"/>
                <a:gd name="connsiteY179" fmla="*/ 475386 h 1399774"/>
                <a:gd name="connsiteX180" fmla="*/ 811631 w 3930263"/>
                <a:gd name="connsiteY180" fmla="*/ 467356 h 1399774"/>
                <a:gd name="connsiteX181" fmla="*/ 801037 w 3930263"/>
                <a:gd name="connsiteY181" fmla="*/ 467356 h 1399774"/>
                <a:gd name="connsiteX182" fmla="*/ 801037 w 3930263"/>
                <a:gd name="connsiteY182" fmla="*/ 458562 h 1399774"/>
                <a:gd name="connsiteX183" fmla="*/ 787507 w 3930263"/>
                <a:gd name="connsiteY183" fmla="*/ 458562 h 1399774"/>
                <a:gd name="connsiteX184" fmla="*/ 787507 w 3930263"/>
                <a:gd name="connsiteY184" fmla="*/ 452062 h 1399774"/>
                <a:gd name="connsiteX185" fmla="*/ 769001 w 3930263"/>
                <a:gd name="connsiteY185" fmla="*/ 452062 h 1399774"/>
                <a:gd name="connsiteX186" fmla="*/ 769001 w 3930263"/>
                <a:gd name="connsiteY186" fmla="*/ 442631 h 1399774"/>
                <a:gd name="connsiteX187" fmla="*/ 737730 w 3930263"/>
                <a:gd name="connsiteY187" fmla="*/ 442631 h 1399774"/>
                <a:gd name="connsiteX188" fmla="*/ 737730 w 3930263"/>
                <a:gd name="connsiteY188" fmla="*/ 433965 h 1399774"/>
                <a:gd name="connsiteX189" fmla="*/ 721776 w 3930263"/>
                <a:gd name="connsiteY189" fmla="*/ 433965 h 1399774"/>
                <a:gd name="connsiteX190" fmla="*/ 721776 w 3930263"/>
                <a:gd name="connsiteY190" fmla="*/ 425935 h 1399774"/>
                <a:gd name="connsiteX191" fmla="*/ 693696 w 3930263"/>
                <a:gd name="connsiteY191" fmla="*/ 425935 h 1399774"/>
                <a:gd name="connsiteX192" fmla="*/ 693696 w 3930263"/>
                <a:gd name="connsiteY192" fmla="*/ 413318 h 1399774"/>
                <a:gd name="connsiteX193" fmla="*/ 682082 w 3930263"/>
                <a:gd name="connsiteY193" fmla="*/ 413318 h 1399774"/>
                <a:gd name="connsiteX194" fmla="*/ 682082 w 3930263"/>
                <a:gd name="connsiteY194" fmla="*/ 405289 h 1399774"/>
                <a:gd name="connsiteX195" fmla="*/ 666510 w 3930263"/>
                <a:gd name="connsiteY195" fmla="*/ 405289 h 1399774"/>
                <a:gd name="connsiteX196" fmla="*/ 666510 w 3930263"/>
                <a:gd name="connsiteY196" fmla="*/ 386808 h 1399774"/>
                <a:gd name="connsiteX197" fmla="*/ 655150 w 3930263"/>
                <a:gd name="connsiteY197" fmla="*/ 386808 h 1399774"/>
                <a:gd name="connsiteX198" fmla="*/ 655150 w 3930263"/>
                <a:gd name="connsiteY198" fmla="*/ 375848 h 1399774"/>
                <a:gd name="connsiteX199" fmla="*/ 645067 w 3930263"/>
                <a:gd name="connsiteY199" fmla="*/ 375848 h 1399774"/>
                <a:gd name="connsiteX200" fmla="*/ 645067 w 3930263"/>
                <a:gd name="connsiteY200" fmla="*/ 366417 h 1399774"/>
                <a:gd name="connsiteX201" fmla="*/ 636643 w 3930263"/>
                <a:gd name="connsiteY201" fmla="*/ 366417 h 1399774"/>
                <a:gd name="connsiteX202" fmla="*/ 636643 w 3930263"/>
                <a:gd name="connsiteY202" fmla="*/ 353289 h 1399774"/>
                <a:gd name="connsiteX203" fmla="*/ 623880 w 3930263"/>
                <a:gd name="connsiteY203" fmla="*/ 353289 h 1399774"/>
                <a:gd name="connsiteX204" fmla="*/ 623880 w 3930263"/>
                <a:gd name="connsiteY204" fmla="*/ 327927 h 1399774"/>
                <a:gd name="connsiteX205" fmla="*/ 599629 w 3930263"/>
                <a:gd name="connsiteY205" fmla="*/ 327927 h 1399774"/>
                <a:gd name="connsiteX206" fmla="*/ 599629 w 3930263"/>
                <a:gd name="connsiteY206" fmla="*/ 320662 h 1399774"/>
                <a:gd name="connsiteX207" fmla="*/ 586482 w 3930263"/>
                <a:gd name="connsiteY207" fmla="*/ 320662 h 1399774"/>
                <a:gd name="connsiteX208" fmla="*/ 586482 w 3930263"/>
                <a:gd name="connsiteY208" fmla="*/ 303202 h 1399774"/>
                <a:gd name="connsiteX209" fmla="*/ 574102 w 3930263"/>
                <a:gd name="connsiteY209" fmla="*/ 303202 h 1399774"/>
                <a:gd name="connsiteX210" fmla="*/ 574102 w 3930263"/>
                <a:gd name="connsiteY210" fmla="*/ 288290 h 1399774"/>
                <a:gd name="connsiteX211" fmla="*/ 556999 w 3930263"/>
                <a:gd name="connsiteY211" fmla="*/ 288290 h 1399774"/>
                <a:gd name="connsiteX212" fmla="*/ 556999 w 3930263"/>
                <a:gd name="connsiteY212" fmla="*/ 271339 h 1399774"/>
                <a:gd name="connsiteX213" fmla="*/ 542449 w 3930263"/>
                <a:gd name="connsiteY213" fmla="*/ 271339 h 1399774"/>
                <a:gd name="connsiteX214" fmla="*/ 542449 w 3930263"/>
                <a:gd name="connsiteY214" fmla="*/ 261143 h 1399774"/>
                <a:gd name="connsiteX215" fmla="*/ 528281 w 3930263"/>
                <a:gd name="connsiteY215" fmla="*/ 261143 h 1399774"/>
                <a:gd name="connsiteX216" fmla="*/ 528281 w 3930263"/>
                <a:gd name="connsiteY216" fmla="*/ 250948 h 1399774"/>
                <a:gd name="connsiteX217" fmla="*/ 514497 w 3930263"/>
                <a:gd name="connsiteY217" fmla="*/ 250948 h 1399774"/>
                <a:gd name="connsiteX218" fmla="*/ 514497 w 3930263"/>
                <a:gd name="connsiteY218" fmla="*/ 239350 h 1399774"/>
                <a:gd name="connsiteX219" fmla="*/ 485779 w 3930263"/>
                <a:gd name="connsiteY219" fmla="*/ 239350 h 1399774"/>
                <a:gd name="connsiteX220" fmla="*/ 485779 w 3930263"/>
                <a:gd name="connsiteY220" fmla="*/ 226222 h 1399774"/>
                <a:gd name="connsiteX221" fmla="*/ 468675 w 3930263"/>
                <a:gd name="connsiteY221" fmla="*/ 226222 h 1399774"/>
                <a:gd name="connsiteX222" fmla="*/ 468675 w 3930263"/>
                <a:gd name="connsiteY222" fmla="*/ 207360 h 1399774"/>
                <a:gd name="connsiteX223" fmla="*/ 425024 w 3930263"/>
                <a:gd name="connsiteY223" fmla="*/ 207360 h 1399774"/>
                <a:gd name="connsiteX224" fmla="*/ 425024 w 3930263"/>
                <a:gd name="connsiteY224" fmla="*/ 188115 h 1399774"/>
                <a:gd name="connsiteX225" fmla="*/ 379969 w 3930263"/>
                <a:gd name="connsiteY225" fmla="*/ 188115 h 1399774"/>
                <a:gd name="connsiteX226" fmla="*/ 379969 w 3930263"/>
                <a:gd name="connsiteY226" fmla="*/ 171802 h 1399774"/>
                <a:gd name="connsiteX227" fmla="*/ 365036 w 3930263"/>
                <a:gd name="connsiteY227" fmla="*/ 171802 h 1399774"/>
                <a:gd name="connsiteX228" fmla="*/ 365036 w 3930263"/>
                <a:gd name="connsiteY228" fmla="*/ 154341 h 1399774"/>
                <a:gd name="connsiteX229" fmla="*/ 343593 w 3930263"/>
                <a:gd name="connsiteY229" fmla="*/ 154341 h 1399774"/>
                <a:gd name="connsiteX230" fmla="*/ 343593 w 3930263"/>
                <a:gd name="connsiteY230" fmla="*/ 137645 h 1399774"/>
                <a:gd name="connsiteX231" fmla="*/ 329043 w 3930263"/>
                <a:gd name="connsiteY231" fmla="*/ 137645 h 1399774"/>
                <a:gd name="connsiteX232" fmla="*/ 329043 w 3930263"/>
                <a:gd name="connsiteY232" fmla="*/ 128979 h 1399774"/>
                <a:gd name="connsiteX233" fmla="*/ 277351 w 3930263"/>
                <a:gd name="connsiteY233" fmla="*/ 128979 h 1399774"/>
                <a:gd name="connsiteX234" fmla="*/ 277351 w 3930263"/>
                <a:gd name="connsiteY234" fmla="*/ 116234 h 1399774"/>
                <a:gd name="connsiteX235" fmla="*/ 217362 w 3930263"/>
                <a:gd name="connsiteY235" fmla="*/ 116234 h 1399774"/>
                <a:gd name="connsiteX236" fmla="*/ 217362 w 3930263"/>
                <a:gd name="connsiteY236" fmla="*/ 107949 h 1399774"/>
                <a:gd name="connsiteX237" fmla="*/ 201408 w 3930263"/>
                <a:gd name="connsiteY237" fmla="*/ 107949 h 1399774"/>
                <a:gd name="connsiteX238" fmla="*/ 201408 w 3930263"/>
                <a:gd name="connsiteY238" fmla="*/ 99920 h 1399774"/>
                <a:gd name="connsiteX239" fmla="*/ 183922 w 3930263"/>
                <a:gd name="connsiteY239" fmla="*/ 99920 h 1399774"/>
                <a:gd name="connsiteX240" fmla="*/ 183922 w 3930263"/>
                <a:gd name="connsiteY240" fmla="*/ 92656 h 1399774"/>
                <a:gd name="connsiteX241" fmla="*/ 168605 w 3930263"/>
                <a:gd name="connsiteY241" fmla="*/ 92656 h 1399774"/>
                <a:gd name="connsiteX242" fmla="*/ 168605 w 3930263"/>
                <a:gd name="connsiteY242" fmla="*/ 80293 h 1399774"/>
                <a:gd name="connsiteX243" fmla="*/ 159160 w 3930263"/>
                <a:gd name="connsiteY243" fmla="*/ 80293 h 1399774"/>
                <a:gd name="connsiteX244" fmla="*/ 159160 w 3930263"/>
                <a:gd name="connsiteY244" fmla="*/ 71881 h 1399774"/>
                <a:gd name="connsiteX245" fmla="*/ 145376 w 3930263"/>
                <a:gd name="connsiteY245" fmla="*/ 71881 h 1399774"/>
                <a:gd name="connsiteX246" fmla="*/ 145376 w 3930263"/>
                <a:gd name="connsiteY246" fmla="*/ 58117 h 1399774"/>
                <a:gd name="connsiteX247" fmla="*/ 138867 w 3930263"/>
                <a:gd name="connsiteY247" fmla="*/ 58117 h 1399774"/>
                <a:gd name="connsiteX248" fmla="*/ 138867 w 3930263"/>
                <a:gd name="connsiteY248" fmla="*/ 50470 h 1399774"/>
                <a:gd name="connsiteX249" fmla="*/ 122529 w 3930263"/>
                <a:gd name="connsiteY249" fmla="*/ 50470 h 1399774"/>
                <a:gd name="connsiteX250" fmla="*/ 122529 w 3930263"/>
                <a:gd name="connsiteY250" fmla="*/ 44735 h 1399774"/>
                <a:gd name="connsiteX251" fmla="*/ 98534 w 3930263"/>
                <a:gd name="connsiteY251" fmla="*/ 44735 h 1399774"/>
                <a:gd name="connsiteX252" fmla="*/ 98534 w 3930263"/>
                <a:gd name="connsiteY252" fmla="*/ 32754 h 1399774"/>
                <a:gd name="connsiteX253" fmla="*/ 71986 w 3930263"/>
                <a:gd name="connsiteY253" fmla="*/ 32754 h 1399774"/>
                <a:gd name="connsiteX254" fmla="*/ 71986 w 3930263"/>
                <a:gd name="connsiteY254" fmla="*/ 23323 h 1399774"/>
                <a:gd name="connsiteX255" fmla="*/ 45055 w 3930263"/>
                <a:gd name="connsiteY255" fmla="*/ 23323 h 1399774"/>
                <a:gd name="connsiteX256" fmla="*/ 45055 w 3930263"/>
                <a:gd name="connsiteY256" fmla="*/ 9814 h 1399774"/>
                <a:gd name="connsiteX257" fmla="*/ 16337 w 3930263"/>
                <a:gd name="connsiteY257" fmla="*/ 9814 h 1399774"/>
                <a:gd name="connsiteX258" fmla="*/ 16337 w 3930263"/>
                <a:gd name="connsiteY258" fmla="*/ 0 h 1399774"/>
                <a:gd name="connsiteX259" fmla="*/ 0 w 3930263"/>
                <a:gd name="connsiteY259" fmla="*/ 0 h 13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3930263" h="1399774">
                  <a:moveTo>
                    <a:pt x="3930264" y="1399775"/>
                  </a:moveTo>
                  <a:lnTo>
                    <a:pt x="3808118" y="1399775"/>
                  </a:lnTo>
                  <a:lnTo>
                    <a:pt x="3808118" y="1375304"/>
                  </a:lnTo>
                  <a:lnTo>
                    <a:pt x="3575312" y="1375304"/>
                  </a:lnTo>
                  <a:lnTo>
                    <a:pt x="3575312" y="1361540"/>
                  </a:lnTo>
                  <a:lnTo>
                    <a:pt x="3513665" y="1361540"/>
                  </a:lnTo>
                  <a:lnTo>
                    <a:pt x="3513665" y="1342550"/>
                  </a:lnTo>
                  <a:lnTo>
                    <a:pt x="3437337" y="1342550"/>
                  </a:lnTo>
                  <a:lnTo>
                    <a:pt x="3437337" y="1329805"/>
                  </a:lnTo>
                  <a:lnTo>
                    <a:pt x="3195981" y="1329805"/>
                  </a:lnTo>
                  <a:lnTo>
                    <a:pt x="3195981" y="1321011"/>
                  </a:lnTo>
                  <a:lnTo>
                    <a:pt x="3158455" y="1321011"/>
                  </a:lnTo>
                  <a:lnTo>
                    <a:pt x="3158455" y="1312982"/>
                  </a:lnTo>
                  <a:lnTo>
                    <a:pt x="3105360" y="1312982"/>
                  </a:lnTo>
                  <a:lnTo>
                    <a:pt x="3105360" y="1307884"/>
                  </a:lnTo>
                  <a:lnTo>
                    <a:pt x="3081364" y="1307884"/>
                  </a:lnTo>
                  <a:lnTo>
                    <a:pt x="3081364" y="1298198"/>
                  </a:lnTo>
                  <a:lnTo>
                    <a:pt x="3055965" y="1298198"/>
                  </a:lnTo>
                  <a:lnTo>
                    <a:pt x="3055965" y="1286855"/>
                  </a:lnTo>
                  <a:lnTo>
                    <a:pt x="3041798" y="1286855"/>
                  </a:lnTo>
                  <a:lnTo>
                    <a:pt x="3041798" y="1277806"/>
                  </a:lnTo>
                  <a:lnTo>
                    <a:pt x="3030820" y="1277806"/>
                  </a:lnTo>
                  <a:lnTo>
                    <a:pt x="3030820" y="1264679"/>
                  </a:lnTo>
                  <a:lnTo>
                    <a:pt x="2963557" y="1264679"/>
                  </a:lnTo>
                  <a:lnTo>
                    <a:pt x="2963557" y="1254992"/>
                  </a:lnTo>
                  <a:lnTo>
                    <a:pt x="2844601" y="1254992"/>
                  </a:lnTo>
                  <a:lnTo>
                    <a:pt x="2844601" y="1244797"/>
                  </a:lnTo>
                  <a:lnTo>
                    <a:pt x="2798780" y="1244797"/>
                  </a:lnTo>
                  <a:lnTo>
                    <a:pt x="2798780" y="1227718"/>
                  </a:lnTo>
                  <a:lnTo>
                    <a:pt x="2680335" y="1227718"/>
                  </a:lnTo>
                  <a:lnTo>
                    <a:pt x="2680335" y="1213954"/>
                  </a:lnTo>
                  <a:lnTo>
                    <a:pt x="2558061" y="1213954"/>
                  </a:lnTo>
                  <a:lnTo>
                    <a:pt x="2558061" y="1205542"/>
                  </a:lnTo>
                  <a:lnTo>
                    <a:pt x="2536235" y="1205542"/>
                  </a:lnTo>
                  <a:lnTo>
                    <a:pt x="2536235" y="1196111"/>
                  </a:lnTo>
                  <a:lnTo>
                    <a:pt x="2508283" y="1196111"/>
                  </a:lnTo>
                  <a:lnTo>
                    <a:pt x="2508283" y="1180817"/>
                  </a:lnTo>
                  <a:lnTo>
                    <a:pt x="2474842" y="1180817"/>
                  </a:lnTo>
                  <a:lnTo>
                    <a:pt x="2474842" y="1173935"/>
                  </a:lnTo>
                  <a:lnTo>
                    <a:pt x="2462462" y="1173935"/>
                  </a:lnTo>
                  <a:lnTo>
                    <a:pt x="2462462" y="1168454"/>
                  </a:lnTo>
                  <a:lnTo>
                    <a:pt x="2451230" y="1168454"/>
                  </a:lnTo>
                  <a:lnTo>
                    <a:pt x="2451230" y="1160170"/>
                  </a:lnTo>
                  <a:lnTo>
                    <a:pt x="2383966" y="1160170"/>
                  </a:lnTo>
                  <a:lnTo>
                    <a:pt x="2383966" y="1152906"/>
                  </a:lnTo>
                  <a:lnTo>
                    <a:pt x="2367884" y="1152906"/>
                  </a:lnTo>
                  <a:lnTo>
                    <a:pt x="2367884" y="1145641"/>
                  </a:lnTo>
                  <a:lnTo>
                    <a:pt x="2354100" y="1145641"/>
                  </a:lnTo>
                  <a:lnTo>
                    <a:pt x="2354100" y="1139523"/>
                  </a:lnTo>
                  <a:lnTo>
                    <a:pt x="2305726" y="1139523"/>
                  </a:lnTo>
                  <a:lnTo>
                    <a:pt x="2305726" y="1130347"/>
                  </a:lnTo>
                  <a:lnTo>
                    <a:pt x="2280710" y="1130347"/>
                  </a:lnTo>
                  <a:lnTo>
                    <a:pt x="2280710" y="1125632"/>
                  </a:lnTo>
                  <a:lnTo>
                    <a:pt x="2268967" y="1125632"/>
                  </a:lnTo>
                  <a:lnTo>
                    <a:pt x="2268967" y="1120916"/>
                  </a:lnTo>
                  <a:lnTo>
                    <a:pt x="2260288" y="1120916"/>
                  </a:lnTo>
                  <a:lnTo>
                    <a:pt x="2260288" y="1112249"/>
                  </a:lnTo>
                  <a:lnTo>
                    <a:pt x="2215616" y="1112249"/>
                  </a:lnTo>
                  <a:lnTo>
                    <a:pt x="2215616" y="1104985"/>
                  </a:lnTo>
                  <a:lnTo>
                    <a:pt x="2192259" y="1104985"/>
                  </a:lnTo>
                  <a:lnTo>
                    <a:pt x="2192259" y="1098102"/>
                  </a:lnTo>
                  <a:lnTo>
                    <a:pt x="2184600" y="1098102"/>
                  </a:lnTo>
                  <a:lnTo>
                    <a:pt x="2184600" y="1083191"/>
                  </a:lnTo>
                  <a:lnTo>
                    <a:pt x="2073430" y="1083191"/>
                  </a:lnTo>
                  <a:lnTo>
                    <a:pt x="2073430" y="1072230"/>
                  </a:lnTo>
                  <a:lnTo>
                    <a:pt x="2063985" y="1072230"/>
                  </a:lnTo>
                  <a:lnTo>
                    <a:pt x="2063985" y="1059230"/>
                  </a:lnTo>
                  <a:lnTo>
                    <a:pt x="2056327" y="1059230"/>
                  </a:lnTo>
                  <a:lnTo>
                    <a:pt x="2056327" y="1044319"/>
                  </a:lnTo>
                  <a:lnTo>
                    <a:pt x="2043564" y="1044319"/>
                  </a:lnTo>
                  <a:lnTo>
                    <a:pt x="2043564" y="1036672"/>
                  </a:lnTo>
                  <a:lnTo>
                    <a:pt x="1998892" y="1036672"/>
                  </a:lnTo>
                  <a:lnTo>
                    <a:pt x="1998892" y="1021506"/>
                  </a:lnTo>
                  <a:lnTo>
                    <a:pt x="1960984" y="1021506"/>
                  </a:lnTo>
                  <a:lnTo>
                    <a:pt x="1960984" y="1012711"/>
                  </a:lnTo>
                  <a:lnTo>
                    <a:pt x="1915163" y="1012711"/>
                  </a:lnTo>
                  <a:lnTo>
                    <a:pt x="1915163" y="1006594"/>
                  </a:lnTo>
                  <a:lnTo>
                    <a:pt x="1890784" y="1006594"/>
                  </a:lnTo>
                  <a:lnTo>
                    <a:pt x="1890784" y="999712"/>
                  </a:lnTo>
                  <a:lnTo>
                    <a:pt x="1844708" y="999712"/>
                  </a:lnTo>
                  <a:lnTo>
                    <a:pt x="1844708" y="989898"/>
                  </a:lnTo>
                  <a:lnTo>
                    <a:pt x="1802461" y="989898"/>
                  </a:lnTo>
                  <a:lnTo>
                    <a:pt x="1802461" y="975369"/>
                  </a:lnTo>
                  <a:lnTo>
                    <a:pt x="1793782" y="975369"/>
                  </a:lnTo>
                  <a:lnTo>
                    <a:pt x="1793782" y="964026"/>
                  </a:lnTo>
                  <a:lnTo>
                    <a:pt x="1774509" y="964026"/>
                  </a:lnTo>
                  <a:lnTo>
                    <a:pt x="1774509" y="954595"/>
                  </a:lnTo>
                  <a:lnTo>
                    <a:pt x="1756641" y="954595"/>
                  </a:lnTo>
                  <a:lnTo>
                    <a:pt x="1756641" y="944526"/>
                  </a:lnTo>
                  <a:lnTo>
                    <a:pt x="1726136" y="944526"/>
                  </a:lnTo>
                  <a:lnTo>
                    <a:pt x="1726136" y="936114"/>
                  </a:lnTo>
                  <a:lnTo>
                    <a:pt x="1703544" y="936114"/>
                  </a:lnTo>
                  <a:lnTo>
                    <a:pt x="1703544" y="928085"/>
                  </a:lnTo>
                  <a:lnTo>
                    <a:pt x="1675209" y="928085"/>
                  </a:lnTo>
                  <a:lnTo>
                    <a:pt x="1675209" y="919801"/>
                  </a:lnTo>
                  <a:lnTo>
                    <a:pt x="1650448" y="919801"/>
                  </a:lnTo>
                  <a:lnTo>
                    <a:pt x="1650448" y="912536"/>
                  </a:lnTo>
                  <a:lnTo>
                    <a:pt x="1631558" y="912536"/>
                  </a:lnTo>
                  <a:lnTo>
                    <a:pt x="1631558" y="905272"/>
                  </a:lnTo>
                  <a:lnTo>
                    <a:pt x="1578844" y="905272"/>
                  </a:lnTo>
                  <a:lnTo>
                    <a:pt x="1578844" y="891507"/>
                  </a:lnTo>
                  <a:lnTo>
                    <a:pt x="1559189" y="891507"/>
                  </a:lnTo>
                  <a:lnTo>
                    <a:pt x="1559189" y="878762"/>
                  </a:lnTo>
                  <a:lnTo>
                    <a:pt x="1523961" y="878762"/>
                  </a:lnTo>
                  <a:lnTo>
                    <a:pt x="1523961" y="870096"/>
                  </a:lnTo>
                  <a:lnTo>
                    <a:pt x="1489373" y="870096"/>
                  </a:lnTo>
                  <a:lnTo>
                    <a:pt x="1489373" y="863851"/>
                  </a:lnTo>
                  <a:lnTo>
                    <a:pt x="1468696" y="863851"/>
                  </a:lnTo>
                  <a:lnTo>
                    <a:pt x="1468696" y="851106"/>
                  </a:lnTo>
                  <a:lnTo>
                    <a:pt x="1456315" y="851106"/>
                  </a:lnTo>
                  <a:lnTo>
                    <a:pt x="1456315" y="841675"/>
                  </a:lnTo>
                  <a:lnTo>
                    <a:pt x="1441382" y="841675"/>
                  </a:lnTo>
                  <a:lnTo>
                    <a:pt x="1441382" y="835939"/>
                  </a:lnTo>
                  <a:lnTo>
                    <a:pt x="1428619" y="835939"/>
                  </a:lnTo>
                  <a:lnTo>
                    <a:pt x="1428619" y="829057"/>
                  </a:lnTo>
                  <a:lnTo>
                    <a:pt x="1415983" y="829057"/>
                  </a:lnTo>
                  <a:lnTo>
                    <a:pt x="1415983" y="821028"/>
                  </a:lnTo>
                  <a:lnTo>
                    <a:pt x="1370161" y="821028"/>
                  </a:lnTo>
                  <a:lnTo>
                    <a:pt x="1370161" y="810067"/>
                  </a:lnTo>
                  <a:lnTo>
                    <a:pt x="1333403" y="810067"/>
                  </a:lnTo>
                  <a:lnTo>
                    <a:pt x="1333403" y="799999"/>
                  </a:lnTo>
                  <a:lnTo>
                    <a:pt x="1324979" y="799999"/>
                  </a:lnTo>
                  <a:lnTo>
                    <a:pt x="1324979" y="792352"/>
                  </a:lnTo>
                  <a:lnTo>
                    <a:pt x="1312981" y="792352"/>
                  </a:lnTo>
                  <a:lnTo>
                    <a:pt x="1312981" y="781773"/>
                  </a:lnTo>
                  <a:lnTo>
                    <a:pt x="1302132" y="781773"/>
                  </a:lnTo>
                  <a:lnTo>
                    <a:pt x="1302132" y="774509"/>
                  </a:lnTo>
                  <a:lnTo>
                    <a:pt x="1289752" y="774509"/>
                  </a:lnTo>
                  <a:lnTo>
                    <a:pt x="1289752" y="768774"/>
                  </a:lnTo>
                  <a:lnTo>
                    <a:pt x="1278902" y="768774"/>
                  </a:lnTo>
                  <a:lnTo>
                    <a:pt x="1278902" y="758578"/>
                  </a:lnTo>
                  <a:lnTo>
                    <a:pt x="1270862" y="758578"/>
                  </a:lnTo>
                  <a:lnTo>
                    <a:pt x="1270862" y="744431"/>
                  </a:lnTo>
                  <a:lnTo>
                    <a:pt x="1253375" y="744431"/>
                  </a:lnTo>
                  <a:lnTo>
                    <a:pt x="1253375" y="726206"/>
                  </a:lnTo>
                  <a:lnTo>
                    <a:pt x="1211511" y="726206"/>
                  </a:lnTo>
                  <a:lnTo>
                    <a:pt x="1211511" y="716392"/>
                  </a:lnTo>
                  <a:lnTo>
                    <a:pt x="1193387" y="716392"/>
                  </a:lnTo>
                  <a:lnTo>
                    <a:pt x="1193387" y="707726"/>
                  </a:lnTo>
                  <a:lnTo>
                    <a:pt x="1158415" y="707726"/>
                  </a:lnTo>
                  <a:lnTo>
                    <a:pt x="1158415" y="700843"/>
                  </a:lnTo>
                  <a:lnTo>
                    <a:pt x="1114126" y="700843"/>
                  </a:lnTo>
                  <a:lnTo>
                    <a:pt x="1114126" y="687716"/>
                  </a:lnTo>
                  <a:lnTo>
                    <a:pt x="1102894" y="687716"/>
                  </a:lnTo>
                  <a:lnTo>
                    <a:pt x="1102894" y="679049"/>
                  </a:lnTo>
                  <a:lnTo>
                    <a:pt x="1072262" y="679049"/>
                  </a:lnTo>
                  <a:lnTo>
                    <a:pt x="1072262" y="669236"/>
                  </a:lnTo>
                  <a:lnTo>
                    <a:pt x="1060647" y="669236"/>
                  </a:lnTo>
                  <a:lnTo>
                    <a:pt x="1060647" y="651393"/>
                  </a:lnTo>
                  <a:lnTo>
                    <a:pt x="1036269" y="651393"/>
                  </a:lnTo>
                  <a:lnTo>
                    <a:pt x="1036269" y="637246"/>
                  </a:lnTo>
                  <a:lnTo>
                    <a:pt x="1012273" y="637246"/>
                  </a:lnTo>
                  <a:lnTo>
                    <a:pt x="1012273" y="628962"/>
                  </a:lnTo>
                  <a:lnTo>
                    <a:pt x="987894" y="628962"/>
                  </a:lnTo>
                  <a:lnTo>
                    <a:pt x="987894" y="616599"/>
                  </a:lnTo>
                  <a:lnTo>
                    <a:pt x="978833" y="616599"/>
                  </a:lnTo>
                  <a:lnTo>
                    <a:pt x="978833" y="603217"/>
                  </a:lnTo>
                  <a:lnTo>
                    <a:pt x="967601" y="603217"/>
                  </a:lnTo>
                  <a:lnTo>
                    <a:pt x="967601" y="588688"/>
                  </a:lnTo>
                  <a:lnTo>
                    <a:pt x="959560" y="588688"/>
                  </a:lnTo>
                  <a:lnTo>
                    <a:pt x="959560" y="577727"/>
                  </a:lnTo>
                  <a:lnTo>
                    <a:pt x="947562" y="577727"/>
                  </a:lnTo>
                  <a:lnTo>
                    <a:pt x="947562" y="566512"/>
                  </a:lnTo>
                  <a:lnTo>
                    <a:pt x="932246" y="566512"/>
                  </a:lnTo>
                  <a:lnTo>
                    <a:pt x="932246" y="543571"/>
                  </a:lnTo>
                  <a:lnTo>
                    <a:pt x="924715" y="543571"/>
                  </a:lnTo>
                  <a:lnTo>
                    <a:pt x="924715" y="537071"/>
                  </a:lnTo>
                  <a:lnTo>
                    <a:pt x="905059" y="537071"/>
                  </a:lnTo>
                  <a:lnTo>
                    <a:pt x="905059" y="526875"/>
                  </a:lnTo>
                  <a:lnTo>
                    <a:pt x="880682" y="526875"/>
                  </a:lnTo>
                  <a:lnTo>
                    <a:pt x="880682" y="518973"/>
                  </a:lnTo>
                  <a:lnTo>
                    <a:pt x="864599" y="518973"/>
                  </a:lnTo>
                  <a:lnTo>
                    <a:pt x="864599" y="506228"/>
                  </a:lnTo>
                  <a:lnTo>
                    <a:pt x="854899" y="506228"/>
                  </a:lnTo>
                  <a:lnTo>
                    <a:pt x="854899" y="497179"/>
                  </a:lnTo>
                  <a:lnTo>
                    <a:pt x="837796" y="497179"/>
                  </a:lnTo>
                  <a:lnTo>
                    <a:pt x="837796" y="487748"/>
                  </a:lnTo>
                  <a:lnTo>
                    <a:pt x="819161" y="487748"/>
                  </a:lnTo>
                  <a:lnTo>
                    <a:pt x="819161" y="475386"/>
                  </a:lnTo>
                  <a:lnTo>
                    <a:pt x="811631" y="475386"/>
                  </a:lnTo>
                  <a:lnTo>
                    <a:pt x="811631" y="467356"/>
                  </a:lnTo>
                  <a:lnTo>
                    <a:pt x="801037" y="467356"/>
                  </a:lnTo>
                  <a:lnTo>
                    <a:pt x="801037" y="458562"/>
                  </a:lnTo>
                  <a:lnTo>
                    <a:pt x="787507" y="458562"/>
                  </a:lnTo>
                  <a:lnTo>
                    <a:pt x="787507" y="452062"/>
                  </a:lnTo>
                  <a:lnTo>
                    <a:pt x="769001" y="452062"/>
                  </a:lnTo>
                  <a:lnTo>
                    <a:pt x="769001" y="442631"/>
                  </a:lnTo>
                  <a:lnTo>
                    <a:pt x="737730" y="442631"/>
                  </a:lnTo>
                  <a:lnTo>
                    <a:pt x="737730" y="433965"/>
                  </a:lnTo>
                  <a:lnTo>
                    <a:pt x="721776" y="433965"/>
                  </a:lnTo>
                  <a:lnTo>
                    <a:pt x="721776" y="425935"/>
                  </a:lnTo>
                  <a:lnTo>
                    <a:pt x="693696" y="425935"/>
                  </a:lnTo>
                  <a:lnTo>
                    <a:pt x="693696" y="413318"/>
                  </a:lnTo>
                  <a:lnTo>
                    <a:pt x="682082" y="413318"/>
                  </a:lnTo>
                  <a:lnTo>
                    <a:pt x="682082" y="405289"/>
                  </a:lnTo>
                  <a:lnTo>
                    <a:pt x="666510" y="405289"/>
                  </a:lnTo>
                  <a:lnTo>
                    <a:pt x="666510" y="386808"/>
                  </a:lnTo>
                  <a:lnTo>
                    <a:pt x="655150" y="386808"/>
                  </a:lnTo>
                  <a:lnTo>
                    <a:pt x="655150" y="375848"/>
                  </a:lnTo>
                  <a:lnTo>
                    <a:pt x="645067" y="375848"/>
                  </a:lnTo>
                  <a:lnTo>
                    <a:pt x="645067" y="366417"/>
                  </a:lnTo>
                  <a:lnTo>
                    <a:pt x="636643" y="366417"/>
                  </a:lnTo>
                  <a:lnTo>
                    <a:pt x="636643" y="353289"/>
                  </a:lnTo>
                  <a:lnTo>
                    <a:pt x="623880" y="353289"/>
                  </a:lnTo>
                  <a:lnTo>
                    <a:pt x="623880" y="327927"/>
                  </a:lnTo>
                  <a:lnTo>
                    <a:pt x="599629" y="327927"/>
                  </a:lnTo>
                  <a:lnTo>
                    <a:pt x="599629" y="320662"/>
                  </a:lnTo>
                  <a:lnTo>
                    <a:pt x="586482" y="320662"/>
                  </a:lnTo>
                  <a:lnTo>
                    <a:pt x="586482" y="303202"/>
                  </a:lnTo>
                  <a:lnTo>
                    <a:pt x="574102" y="303202"/>
                  </a:lnTo>
                  <a:lnTo>
                    <a:pt x="574102" y="288290"/>
                  </a:lnTo>
                  <a:lnTo>
                    <a:pt x="556999" y="288290"/>
                  </a:lnTo>
                  <a:lnTo>
                    <a:pt x="556999" y="271339"/>
                  </a:lnTo>
                  <a:lnTo>
                    <a:pt x="542449" y="271339"/>
                  </a:lnTo>
                  <a:lnTo>
                    <a:pt x="542449" y="261143"/>
                  </a:lnTo>
                  <a:lnTo>
                    <a:pt x="528281" y="261143"/>
                  </a:lnTo>
                  <a:lnTo>
                    <a:pt x="528281" y="250948"/>
                  </a:lnTo>
                  <a:lnTo>
                    <a:pt x="514497" y="250948"/>
                  </a:lnTo>
                  <a:lnTo>
                    <a:pt x="514497" y="239350"/>
                  </a:lnTo>
                  <a:lnTo>
                    <a:pt x="485779" y="239350"/>
                  </a:lnTo>
                  <a:lnTo>
                    <a:pt x="485779" y="226222"/>
                  </a:lnTo>
                  <a:lnTo>
                    <a:pt x="468675" y="226222"/>
                  </a:lnTo>
                  <a:lnTo>
                    <a:pt x="468675" y="207360"/>
                  </a:lnTo>
                  <a:lnTo>
                    <a:pt x="425024" y="207360"/>
                  </a:lnTo>
                  <a:lnTo>
                    <a:pt x="425024" y="188115"/>
                  </a:lnTo>
                  <a:lnTo>
                    <a:pt x="379969" y="188115"/>
                  </a:lnTo>
                  <a:lnTo>
                    <a:pt x="379969" y="171802"/>
                  </a:lnTo>
                  <a:lnTo>
                    <a:pt x="365036" y="171802"/>
                  </a:lnTo>
                  <a:lnTo>
                    <a:pt x="365036" y="154341"/>
                  </a:lnTo>
                  <a:lnTo>
                    <a:pt x="343593" y="154341"/>
                  </a:lnTo>
                  <a:lnTo>
                    <a:pt x="343593" y="137645"/>
                  </a:lnTo>
                  <a:lnTo>
                    <a:pt x="329043" y="137645"/>
                  </a:lnTo>
                  <a:lnTo>
                    <a:pt x="329043" y="128979"/>
                  </a:lnTo>
                  <a:lnTo>
                    <a:pt x="277351" y="128979"/>
                  </a:lnTo>
                  <a:lnTo>
                    <a:pt x="277351" y="116234"/>
                  </a:lnTo>
                  <a:lnTo>
                    <a:pt x="217362" y="116234"/>
                  </a:lnTo>
                  <a:lnTo>
                    <a:pt x="217362" y="107949"/>
                  </a:lnTo>
                  <a:lnTo>
                    <a:pt x="201408" y="107949"/>
                  </a:lnTo>
                  <a:lnTo>
                    <a:pt x="201408" y="99920"/>
                  </a:lnTo>
                  <a:lnTo>
                    <a:pt x="183922" y="99920"/>
                  </a:lnTo>
                  <a:lnTo>
                    <a:pt x="183922" y="92656"/>
                  </a:lnTo>
                  <a:lnTo>
                    <a:pt x="168605" y="92656"/>
                  </a:lnTo>
                  <a:lnTo>
                    <a:pt x="168605" y="80293"/>
                  </a:lnTo>
                  <a:lnTo>
                    <a:pt x="159160" y="80293"/>
                  </a:lnTo>
                  <a:lnTo>
                    <a:pt x="159160" y="71881"/>
                  </a:lnTo>
                  <a:lnTo>
                    <a:pt x="145376" y="71881"/>
                  </a:lnTo>
                  <a:lnTo>
                    <a:pt x="145376" y="58117"/>
                  </a:lnTo>
                  <a:lnTo>
                    <a:pt x="138867" y="58117"/>
                  </a:lnTo>
                  <a:lnTo>
                    <a:pt x="138867" y="50470"/>
                  </a:lnTo>
                  <a:lnTo>
                    <a:pt x="122529" y="50470"/>
                  </a:lnTo>
                  <a:lnTo>
                    <a:pt x="122529" y="44735"/>
                  </a:lnTo>
                  <a:lnTo>
                    <a:pt x="98534" y="44735"/>
                  </a:lnTo>
                  <a:lnTo>
                    <a:pt x="98534" y="32754"/>
                  </a:lnTo>
                  <a:lnTo>
                    <a:pt x="71986" y="32754"/>
                  </a:lnTo>
                  <a:lnTo>
                    <a:pt x="71986" y="23323"/>
                  </a:lnTo>
                  <a:lnTo>
                    <a:pt x="45055" y="23323"/>
                  </a:lnTo>
                  <a:lnTo>
                    <a:pt x="45055" y="9814"/>
                  </a:lnTo>
                  <a:lnTo>
                    <a:pt x="16337" y="9814"/>
                  </a:lnTo>
                  <a:lnTo>
                    <a:pt x="16337" y="0"/>
                  </a:lnTo>
                  <a:lnTo>
                    <a:pt x="0" y="0"/>
                  </a:lnTo>
                </a:path>
              </a:pathLst>
            </a:custGeom>
            <a:noFill/>
            <a:ln w="12757" cap="flat">
              <a:solidFill>
                <a:srgbClr val="C6573B"/>
              </a:solidFill>
              <a:prstDash val="solid"/>
              <a:miter/>
            </a:ln>
          </p:spPr>
          <p:txBody>
            <a:bodyPr rtlCol="0" anchor="ctr"/>
            <a:lstStyle/>
            <a:p>
              <a:endParaRPr lang="en-GB" noProof="0"/>
            </a:p>
          </p:txBody>
        </p:sp>
        <p:sp>
          <p:nvSpPr>
            <p:cNvPr id="278" name="Freeform 277">
              <a:extLst>
                <a:ext uri="{FF2B5EF4-FFF2-40B4-BE49-F238E27FC236}">
                  <a16:creationId xmlns:a16="http://schemas.microsoft.com/office/drawing/2014/main" id="{5E5C03D2-2977-2481-AF4B-1FEA13B63F93}"/>
                </a:ext>
              </a:extLst>
            </p:cNvPr>
            <p:cNvSpPr/>
            <p:nvPr/>
          </p:nvSpPr>
          <p:spPr>
            <a:xfrm>
              <a:off x="5563174" y="4059532"/>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C6573B"/>
              </a:solidFill>
              <a:prstDash val="solid"/>
              <a:miter/>
            </a:ln>
          </p:spPr>
          <p:txBody>
            <a:bodyPr rtlCol="0" anchor="ctr"/>
            <a:lstStyle/>
            <a:p>
              <a:endParaRPr lang="en-GB" noProof="0"/>
            </a:p>
          </p:txBody>
        </p:sp>
        <p:grpSp>
          <p:nvGrpSpPr>
            <p:cNvPr id="279" name="Graphic 56">
              <a:extLst>
                <a:ext uri="{FF2B5EF4-FFF2-40B4-BE49-F238E27FC236}">
                  <a16:creationId xmlns:a16="http://schemas.microsoft.com/office/drawing/2014/main" id="{85635A37-E949-5567-817D-0C36688D25D0}"/>
                </a:ext>
              </a:extLst>
            </p:cNvPr>
            <p:cNvGrpSpPr/>
            <p:nvPr/>
          </p:nvGrpSpPr>
          <p:grpSpPr>
            <a:xfrm>
              <a:off x="5527819" y="4055198"/>
              <a:ext cx="70582" cy="70479"/>
              <a:chOff x="5527819" y="4055198"/>
              <a:chExt cx="70582" cy="70479"/>
            </a:xfrm>
          </p:grpSpPr>
          <p:sp>
            <p:nvSpPr>
              <p:cNvPr id="280" name="Freeform 279">
                <a:extLst>
                  <a:ext uri="{FF2B5EF4-FFF2-40B4-BE49-F238E27FC236}">
                    <a16:creationId xmlns:a16="http://schemas.microsoft.com/office/drawing/2014/main" id="{B6379DDE-F4E3-4D4F-E435-D15296ED868D}"/>
                  </a:ext>
                </a:extLst>
              </p:cNvPr>
              <p:cNvSpPr/>
              <p:nvPr/>
            </p:nvSpPr>
            <p:spPr>
              <a:xfrm>
                <a:off x="5563174" y="4055198"/>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281" name="Freeform 280">
                <a:extLst>
                  <a:ext uri="{FF2B5EF4-FFF2-40B4-BE49-F238E27FC236}">
                    <a16:creationId xmlns:a16="http://schemas.microsoft.com/office/drawing/2014/main" id="{44490D0D-958A-EE01-8898-40F850D13005}"/>
                  </a:ext>
                </a:extLst>
              </p:cNvPr>
              <p:cNvSpPr/>
              <p:nvPr/>
            </p:nvSpPr>
            <p:spPr>
              <a:xfrm>
                <a:off x="5527819" y="4090502"/>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282" name="Graphic 56">
              <a:extLst>
                <a:ext uri="{FF2B5EF4-FFF2-40B4-BE49-F238E27FC236}">
                  <a16:creationId xmlns:a16="http://schemas.microsoft.com/office/drawing/2014/main" id="{CA641A33-6C18-4467-161B-3ECF7B4EABAE}"/>
                </a:ext>
              </a:extLst>
            </p:cNvPr>
            <p:cNvGrpSpPr/>
            <p:nvPr/>
          </p:nvGrpSpPr>
          <p:grpSpPr>
            <a:xfrm>
              <a:off x="5499101" y="4055198"/>
              <a:ext cx="70454" cy="70479"/>
              <a:chOff x="5499101" y="4055198"/>
              <a:chExt cx="70454" cy="70479"/>
            </a:xfrm>
          </p:grpSpPr>
          <p:sp>
            <p:nvSpPr>
              <p:cNvPr id="283" name="Freeform 282">
                <a:extLst>
                  <a:ext uri="{FF2B5EF4-FFF2-40B4-BE49-F238E27FC236}">
                    <a16:creationId xmlns:a16="http://schemas.microsoft.com/office/drawing/2014/main" id="{410236CC-1A44-7FD4-C9FE-A4E01C063A3D}"/>
                  </a:ext>
                </a:extLst>
              </p:cNvPr>
              <p:cNvSpPr/>
              <p:nvPr/>
            </p:nvSpPr>
            <p:spPr>
              <a:xfrm>
                <a:off x="5534328" y="4055198"/>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284" name="Freeform 283">
                <a:extLst>
                  <a:ext uri="{FF2B5EF4-FFF2-40B4-BE49-F238E27FC236}">
                    <a16:creationId xmlns:a16="http://schemas.microsoft.com/office/drawing/2014/main" id="{1C5319F1-501F-8EF6-E8F0-E6C4B590280E}"/>
                  </a:ext>
                </a:extLst>
              </p:cNvPr>
              <p:cNvSpPr/>
              <p:nvPr/>
            </p:nvSpPr>
            <p:spPr>
              <a:xfrm>
                <a:off x="5499101" y="4090502"/>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285" name="Graphic 56">
              <a:extLst>
                <a:ext uri="{FF2B5EF4-FFF2-40B4-BE49-F238E27FC236}">
                  <a16:creationId xmlns:a16="http://schemas.microsoft.com/office/drawing/2014/main" id="{9D0329A0-8E46-AED6-5854-1429785E0C2D}"/>
                </a:ext>
              </a:extLst>
            </p:cNvPr>
            <p:cNvGrpSpPr/>
            <p:nvPr/>
          </p:nvGrpSpPr>
          <p:grpSpPr>
            <a:xfrm>
              <a:off x="5482892" y="4055198"/>
              <a:ext cx="70582" cy="70479"/>
              <a:chOff x="5482892" y="4055198"/>
              <a:chExt cx="70582" cy="70479"/>
            </a:xfrm>
          </p:grpSpPr>
          <p:sp>
            <p:nvSpPr>
              <p:cNvPr id="286" name="Freeform 285">
                <a:extLst>
                  <a:ext uri="{FF2B5EF4-FFF2-40B4-BE49-F238E27FC236}">
                    <a16:creationId xmlns:a16="http://schemas.microsoft.com/office/drawing/2014/main" id="{6BA5B5F4-0950-231E-4332-69317E305017}"/>
                  </a:ext>
                </a:extLst>
              </p:cNvPr>
              <p:cNvSpPr/>
              <p:nvPr/>
            </p:nvSpPr>
            <p:spPr>
              <a:xfrm>
                <a:off x="5518246" y="4055198"/>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287" name="Freeform 286">
                <a:extLst>
                  <a:ext uri="{FF2B5EF4-FFF2-40B4-BE49-F238E27FC236}">
                    <a16:creationId xmlns:a16="http://schemas.microsoft.com/office/drawing/2014/main" id="{BFB4071D-75F0-C11D-9DC5-11E88AC063BC}"/>
                  </a:ext>
                </a:extLst>
              </p:cNvPr>
              <p:cNvSpPr/>
              <p:nvPr/>
            </p:nvSpPr>
            <p:spPr>
              <a:xfrm>
                <a:off x="5482892" y="4090502"/>
                <a:ext cx="70582" cy="12744"/>
              </a:xfrm>
              <a:custGeom>
                <a:avLst/>
                <a:gdLst>
                  <a:gd name="connsiteX0" fmla="*/ 0 w 70582"/>
                  <a:gd name="connsiteY0" fmla="*/ 0 h 12744"/>
                  <a:gd name="connsiteX1" fmla="*/ 70581 w 70582"/>
                  <a:gd name="connsiteY1" fmla="*/ 0 h 12744"/>
                </a:gdLst>
                <a:ahLst/>
                <a:cxnLst>
                  <a:cxn ang="0">
                    <a:pos x="connsiteX0" y="connsiteY0"/>
                  </a:cxn>
                  <a:cxn ang="0">
                    <a:pos x="connsiteX1" y="connsiteY1"/>
                  </a:cxn>
                </a:cxnLst>
                <a:rect l="l" t="t" r="r" b="b"/>
                <a:pathLst>
                  <a:path w="70582" h="12744">
                    <a:moveTo>
                      <a:pt x="0" y="0"/>
                    </a:moveTo>
                    <a:lnTo>
                      <a:pt x="70581" y="0"/>
                    </a:lnTo>
                  </a:path>
                </a:pathLst>
              </a:custGeom>
              <a:ln w="9568" cap="flat">
                <a:solidFill>
                  <a:srgbClr val="C6573B"/>
                </a:solidFill>
                <a:prstDash val="solid"/>
                <a:miter/>
              </a:ln>
            </p:spPr>
            <p:txBody>
              <a:bodyPr rtlCol="0" anchor="ctr"/>
              <a:lstStyle/>
              <a:p>
                <a:endParaRPr lang="en-GB" noProof="0"/>
              </a:p>
            </p:txBody>
          </p:sp>
        </p:grpSp>
        <p:grpSp>
          <p:nvGrpSpPr>
            <p:cNvPr id="288" name="Graphic 56">
              <a:extLst>
                <a:ext uri="{FF2B5EF4-FFF2-40B4-BE49-F238E27FC236}">
                  <a16:creationId xmlns:a16="http://schemas.microsoft.com/office/drawing/2014/main" id="{C3D0A1F2-B862-F45E-1353-DAC792470BC8}"/>
                </a:ext>
              </a:extLst>
            </p:cNvPr>
            <p:cNvGrpSpPr/>
            <p:nvPr/>
          </p:nvGrpSpPr>
          <p:grpSpPr>
            <a:xfrm>
              <a:off x="5466427" y="4055198"/>
              <a:ext cx="70454" cy="70479"/>
              <a:chOff x="5466427" y="4055198"/>
              <a:chExt cx="70454" cy="70479"/>
            </a:xfrm>
          </p:grpSpPr>
          <p:sp>
            <p:nvSpPr>
              <p:cNvPr id="289" name="Freeform 288">
                <a:extLst>
                  <a:ext uri="{FF2B5EF4-FFF2-40B4-BE49-F238E27FC236}">
                    <a16:creationId xmlns:a16="http://schemas.microsoft.com/office/drawing/2014/main" id="{454672E5-278C-A2E9-2E8C-B100789E7596}"/>
                  </a:ext>
                </a:extLst>
              </p:cNvPr>
              <p:cNvSpPr/>
              <p:nvPr/>
            </p:nvSpPr>
            <p:spPr>
              <a:xfrm>
                <a:off x="5501654" y="405519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290" name="Freeform 289">
                <a:extLst>
                  <a:ext uri="{FF2B5EF4-FFF2-40B4-BE49-F238E27FC236}">
                    <a16:creationId xmlns:a16="http://schemas.microsoft.com/office/drawing/2014/main" id="{CF313222-7C60-650C-534D-86566D0B7ADF}"/>
                  </a:ext>
                </a:extLst>
              </p:cNvPr>
              <p:cNvSpPr/>
              <p:nvPr/>
            </p:nvSpPr>
            <p:spPr>
              <a:xfrm>
                <a:off x="5466427" y="4090502"/>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291" name="Graphic 56">
              <a:extLst>
                <a:ext uri="{FF2B5EF4-FFF2-40B4-BE49-F238E27FC236}">
                  <a16:creationId xmlns:a16="http://schemas.microsoft.com/office/drawing/2014/main" id="{50870F5D-12B4-582D-ABFA-979588D0CE73}"/>
                </a:ext>
              </a:extLst>
            </p:cNvPr>
            <p:cNvGrpSpPr/>
            <p:nvPr/>
          </p:nvGrpSpPr>
          <p:grpSpPr>
            <a:xfrm>
              <a:off x="5447664" y="4055198"/>
              <a:ext cx="70582" cy="70479"/>
              <a:chOff x="5447664" y="4055198"/>
              <a:chExt cx="70582" cy="70479"/>
            </a:xfrm>
          </p:grpSpPr>
          <p:sp>
            <p:nvSpPr>
              <p:cNvPr id="292" name="Freeform 291">
                <a:extLst>
                  <a:ext uri="{FF2B5EF4-FFF2-40B4-BE49-F238E27FC236}">
                    <a16:creationId xmlns:a16="http://schemas.microsoft.com/office/drawing/2014/main" id="{00E1F1EE-51D7-C376-3D20-6A39C1678ECB}"/>
                  </a:ext>
                </a:extLst>
              </p:cNvPr>
              <p:cNvSpPr/>
              <p:nvPr/>
            </p:nvSpPr>
            <p:spPr>
              <a:xfrm>
                <a:off x="5482892" y="405519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293" name="Freeform 292">
                <a:extLst>
                  <a:ext uri="{FF2B5EF4-FFF2-40B4-BE49-F238E27FC236}">
                    <a16:creationId xmlns:a16="http://schemas.microsoft.com/office/drawing/2014/main" id="{181DD38D-6C5E-CC2A-5DE0-F7CA0E247D2C}"/>
                  </a:ext>
                </a:extLst>
              </p:cNvPr>
              <p:cNvSpPr/>
              <p:nvPr/>
            </p:nvSpPr>
            <p:spPr>
              <a:xfrm>
                <a:off x="5447664" y="4090502"/>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294" name="Graphic 56">
              <a:extLst>
                <a:ext uri="{FF2B5EF4-FFF2-40B4-BE49-F238E27FC236}">
                  <a16:creationId xmlns:a16="http://schemas.microsoft.com/office/drawing/2014/main" id="{9DE5B64F-75E3-E62E-DA04-98160476A48E}"/>
                </a:ext>
              </a:extLst>
            </p:cNvPr>
            <p:cNvGrpSpPr/>
            <p:nvPr/>
          </p:nvGrpSpPr>
          <p:grpSpPr>
            <a:xfrm>
              <a:off x="5431072" y="4055198"/>
              <a:ext cx="70582" cy="70479"/>
              <a:chOff x="5431072" y="4055198"/>
              <a:chExt cx="70582" cy="70479"/>
            </a:xfrm>
          </p:grpSpPr>
          <p:sp>
            <p:nvSpPr>
              <p:cNvPr id="295" name="Freeform 294">
                <a:extLst>
                  <a:ext uri="{FF2B5EF4-FFF2-40B4-BE49-F238E27FC236}">
                    <a16:creationId xmlns:a16="http://schemas.microsoft.com/office/drawing/2014/main" id="{A087EF02-5C1B-BEA5-78D4-0E46ED05E638}"/>
                  </a:ext>
                </a:extLst>
              </p:cNvPr>
              <p:cNvSpPr/>
              <p:nvPr/>
            </p:nvSpPr>
            <p:spPr>
              <a:xfrm>
                <a:off x="5466427" y="405519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296" name="Freeform 295">
                <a:extLst>
                  <a:ext uri="{FF2B5EF4-FFF2-40B4-BE49-F238E27FC236}">
                    <a16:creationId xmlns:a16="http://schemas.microsoft.com/office/drawing/2014/main" id="{BDEC5F9D-012F-C5B4-C4C7-974BD4A47D47}"/>
                  </a:ext>
                </a:extLst>
              </p:cNvPr>
              <p:cNvSpPr/>
              <p:nvPr/>
            </p:nvSpPr>
            <p:spPr>
              <a:xfrm>
                <a:off x="5431072" y="409050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297" name="Graphic 56">
              <a:extLst>
                <a:ext uri="{FF2B5EF4-FFF2-40B4-BE49-F238E27FC236}">
                  <a16:creationId xmlns:a16="http://schemas.microsoft.com/office/drawing/2014/main" id="{B582FC29-850E-2D39-E0C5-D5CCC7F5DC77}"/>
                </a:ext>
              </a:extLst>
            </p:cNvPr>
            <p:cNvGrpSpPr/>
            <p:nvPr/>
          </p:nvGrpSpPr>
          <p:grpSpPr>
            <a:xfrm>
              <a:off x="5425839" y="4055198"/>
              <a:ext cx="70582" cy="70479"/>
              <a:chOff x="5425839" y="4055198"/>
              <a:chExt cx="70582" cy="70479"/>
            </a:xfrm>
          </p:grpSpPr>
          <p:sp>
            <p:nvSpPr>
              <p:cNvPr id="298" name="Freeform 297">
                <a:extLst>
                  <a:ext uri="{FF2B5EF4-FFF2-40B4-BE49-F238E27FC236}">
                    <a16:creationId xmlns:a16="http://schemas.microsoft.com/office/drawing/2014/main" id="{72757943-FD4D-D56C-DC0D-0D479A3E29BF}"/>
                  </a:ext>
                </a:extLst>
              </p:cNvPr>
              <p:cNvSpPr/>
              <p:nvPr/>
            </p:nvSpPr>
            <p:spPr>
              <a:xfrm>
                <a:off x="5461066" y="4055198"/>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299" name="Freeform 298">
                <a:extLst>
                  <a:ext uri="{FF2B5EF4-FFF2-40B4-BE49-F238E27FC236}">
                    <a16:creationId xmlns:a16="http://schemas.microsoft.com/office/drawing/2014/main" id="{6AFD6766-40DF-565C-A0A3-8EA05D2AE7B9}"/>
                  </a:ext>
                </a:extLst>
              </p:cNvPr>
              <p:cNvSpPr/>
              <p:nvPr/>
            </p:nvSpPr>
            <p:spPr>
              <a:xfrm>
                <a:off x="5425839" y="4090502"/>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00" name="Graphic 56">
              <a:extLst>
                <a:ext uri="{FF2B5EF4-FFF2-40B4-BE49-F238E27FC236}">
                  <a16:creationId xmlns:a16="http://schemas.microsoft.com/office/drawing/2014/main" id="{A63DF2C1-1A67-DA30-3A2F-4E171CAB59BE}"/>
                </a:ext>
              </a:extLst>
            </p:cNvPr>
            <p:cNvGrpSpPr/>
            <p:nvPr/>
          </p:nvGrpSpPr>
          <p:grpSpPr>
            <a:xfrm>
              <a:off x="5410140" y="4055198"/>
              <a:ext cx="70582" cy="70479"/>
              <a:chOff x="5410140" y="4055198"/>
              <a:chExt cx="70582" cy="70479"/>
            </a:xfrm>
          </p:grpSpPr>
          <p:sp>
            <p:nvSpPr>
              <p:cNvPr id="301" name="Freeform 300">
                <a:extLst>
                  <a:ext uri="{FF2B5EF4-FFF2-40B4-BE49-F238E27FC236}">
                    <a16:creationId xmlns:a16="http://schemas.microsoft.com/office/drawing/2014/main" id="{D6A7E136-319C-C022-CCFA-D12BFB9CDE19}"/>
                  </a:ext>
                </a:extLst>
              </p:cNvPr>
              <p:cNvSpPr/>
              <p:nvPr/>
            </p:nvSpPr>
            <p:spPr>
              <a:xfrm>
                <a:off x="5445494" y="405519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02" name="Freeform 301">
                <a:extLst>
                  <a:ext uri="{FF2B5EF4-FFF2-40B4-BE49-F238E27FC236}">
                    <a16:creationId xmlns:a16="http://schemas.microsoft.com/office/drawing/2014/main" id="{5935E118-25BE-042D-7F95-F8AD2DBEB902}"/>
                  </a:ext>
                </a:extLst>
              </p:cNvPr>
              <p:cNvSpPr/>
              <p:nvPr/>
            </p:nvSpPr>
            <p:spPr>
              <a:xfrm>
                <a:off x="5410140" y="409050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03" name="Graphic 56">
              <a:extLst>
                <a:ext uri="{FF2B5EF4-FFF2-40B4-BE49-F238E27FC236}">
                  <a16:creationId xmlns:a16="http://schemas.microsoft.com/office/drawing/2014/main" id="{4E268FF7-791D-9819-C31C-184FE5BAADAF}"/>
                </a:ext>
              </a:extLst>
            </p:cNvPr>
            <p:cNvGrpSpPr/>
            <p:nvPr/>
          </p:nvGrpSpPr>
          <p:grpSpPr>
            <a:xfrm>
              <a:off x="5299225" y="4031365"/>
              <a:ext cx="70582" cy="70351"/>
              <a:chOff x="5299225" y="4031365"/>
              <a:chExt cx="70582" cy="70351"/>
            </a:xfrm>
          </p:grpSpPr>
          <p:sp>
            <p:nvSpPr>
              <p:cNvPr id="304" name="Freeform 303">
                <a:extLst>
                  <a:ext uri="{FF2B5EF4-FFF2-40B4-BE49-F238E27FC236}">
                    <a16:creationId xmlns:a16="http://schemas.microsoft.com/office/drawing/2014/main" id="{E53AA48E-5F38-3015-0562-8DCC50F04390}"/>
                  </a:ext>
                </a:extLst>
              </p:cNvPr>
              <p:cNvSpPr/>
              <p:nvPr/>
            </p:nvSpPr>
            <p:spPr>
              <a:xfrm>
                <a:off x="5334452"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05" name="Freeform 304">
                <a:extLst>
                  <a:ext uri="{FF2B5EF4-FFF2-40B4-BE49-F238E27FC236}">
                    <a16:creationId xmlns:a16="http://schemas.microsoft.com/office/drawing/2014/main" id="{DDF5194A-7C59-F0C9-BBEA-B24E1A725D78}"/>
                  </a:ext>
                </a:extLst>
              </p:cNvPr>
              <p:cNvSpPr/>
              <p:nvPr/>
            </p:nvSpPr>
            <p:spPr>
              <a:xfrm>
                <a:off x="5299225" y="4066541"/>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306" name="Graphic 56">
              <a:extLst>
                <a:ext uri="{FF2B5EF4-FFF2-40B4-BE49-F238E27FC236}">
                  <a16:creationId xmlns:a16="http://schemas.microsoft.com/office/drawing/2014/main" id="{95EE9C86-4EB4-EA94-C680-9B7FBED65C12}"/>
                </a:ext>
              </a:extLst>
            </p:cNvPr>
            <p:cNvGrpSpPr/>
            <p:nvPr/>
          </p:nvGrpSpPr>
          <p:grpSpPr>
            <a:xfrm>
              <a:off x="5314413" y="4031365"/>
              <a:ext cx="70582" cy="70351"/>
              <a:chOff x="5314413" y="4031365"/>
              <a:chExt cx="70582" cy="70351"/>
            </a:xfrm>
          </p:grpSpPr>
          <p:sp>
            <p:nvSpPr>
              <p:cNvPr id="307" name="Freeform 306">
                <a:extLst>
                  <a:ext uri="{FF2B5EF4-FFF2-40B4-BE49-F238E27FC236}">
                    <a16:creationId xmlns:a16="http://schemas.microsoft.com/office/drawing/2014/main" id="{DFC84861-AE86-D5A5-4EBB-EC9B96E07C36}"/>
                  </a:ext>
                </a:extLst>
              </p:cNvPr>
              <p:cNvSpPr/>
              <p:nvPr/>
            </p:nvSpPr>
            <p:spPr>
              <a:xfrm>
                <a:off x="5349641"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08" name="Freeform 307">
                <a:extLst>
                  <a:ext uri="{FF2B5EF4-FFF2-40B4-BE49-F238E27FC236}">
                    <a16:creationId xmlns:a16="http://schemas.microsoft.com/office/drawing/2014/main" id="{58690EA0-21D7-6BAA-A7DA-6C5B3244F466}"/>
                  </a:ext>
                </a:extLst>
              </p:cNvPr>
              <p:cNvSpPr/>
              <p:nvPr/>
            </p:nvSpPr>
            <p:spPr>
              <a:xfrm>
                <a:off x="5314413" y="406654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09" name="Graphic 56">
              <a:extLst>
                <a:ext uri="{FF2B5EF4-FFF2-40B4-BE49-F238E27FC236}">
                  <a16:creationId xmlns:a16="http://schemas.microsoft.com/office/drawing/2014/main" id="{F24AA6A3-BFD8-7368-6992-6ED3B091E46E}"/>
                </a:ext>
              </a:extLst>
            </p:cNvPr>
            <p:cNvGrpSpPr/>
            <p:nvPr/>
          </p:nvGrpSpPr>
          <p:grpSpPr>
            <a:xfrm>
              <a:off x="5341600" y="4031365"/>
              <a:ext cx="70454" cy="70351"/>
              <a:chOff x="5341600" y="4031365"/>
              <a:chExt cx="70454" cy="70351"/>
            </a:xfrm>
          </p:grpSpPr>
          <p:sp>
            <p:nvSpPr>
              <p:cNvPr id="310" name="Freeform 309">
                <a:extLst>
                  <a:ext uri="{FF2B5EF4-FFF2-40B4-BE49-F238E27FC236}">
                    <a16:creationId xmlns:a16="http://schemas.microsoft.com/office/drawing/2014/main" id="{F6BE847D-CDED-48A8-6BEA-68F3D00E5F74}"/>
                  </a:ext>
                </a:extLst>
              </p:cNvPr>
              <p:cNvSpPr/>
              <p:nvPr/>
            </p:nvSpPr>
            <p:spPr>
              <a:xfrm>
                <a:off x="5376827"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11" name="Freeform 310">
                <a:extLst>
                  <a:ext uri="{FF2B5EF4-FFF2-40B4-BE49-F238E27FC236}">
                    <a16:creationId xmlns:a16="http://schemas.microsoft.com/office/drawing/2014/main" id="{1065816F-93CB-BAF4-EB21-7EE5101CF27A}"/>
                  </a:ext>
                </a:extLst>
              </p:cNvPr>
              <p:cNvSpPr/>
              <p:nvPr/>
            </p:nvSpPr>
            <p:spPr>
              <a:xfrm>
                <a:off x="5341600" y="4066541"/>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12" name="Graphic 56">
              <a:extLst>
                <a:ext uri="{FF2B5EF4-FFF2-40B4-BE49-F238E27FC236}">
                  <a16:creationId xmlns:a16="http://schemas.microsoft.com/office/drawing/2014/main" id="{AA80B730-A2CC-817A-1E2C-391268B8F92C}"/>
                </a:ext>
              </a:extLst>
            </p:cNvPr>
            <p:cNvGrpSpPr/>
            <p:nvPr/>
          </p:nvGrpSpPr>
          <p:grpSpPr>
            <a:xfrm>
              <a:off x="5353597" y="4031365"/>
              <a:ext cx="70454" cy="70351"/>
              <a:chOff x="5353597" y="4031365"/>
              <a:chExt cx="70454" cy="70351"/>
            </a:xfrm>
          </p:grpSpPr>
          <p:sp>
            <p:nvSpPr>
              <p:cNvPr id="313" name="Freeform 312">
                <a:extLst>
                  <a:ext uri="{FF2B5EF4-FFF2-40B4-BE49-F238E27FC236}">
                    <a16:creationId xmlns:a16="http://schemas.microsoft.com/office/drawing/2014/main" id="{D1425EA0-B589-F7FD-6FD8-A1180D2459F2}"/>
                  </a:ext>
                </a:extLst>
              </p:cNvPr>
              <p:cNvSpPr/>
              <p:nvPr/>
            </p:nvSpPr>
            <p:spPr>
              <a:xfrm>
                <a:off x="5388825"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14" name="Freeform 313">
                <a:extLst>
                  <a:ext uri="{FF2B5EF4-FFF2-40B4-BE49-F238E27FC236}">
                    <a16:creationId xmlns:a16="http://schemas.microsoft.com/office/drawing/2014/main" id="{6D6EAFCA-9CCD-A732-5834-6201B77B6F37}"/>
                  </a:ext>
                </a:extLst>
              </p:cNvPr>
              <p:cNvSpPr/>
              <p:nvPr/>
            </p:nvSpPr>
            <p:spPr>
              <a:xfrm>
                <a:off x="5353597" y="4066541"/>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315" name="Graphic 56">
              <a:extLst>
                <a:ext uri="{FF2B5EF4-FFF2-40B4-BE49-F238E27FC236}">
                  <a16:creationId xmlns:a16="http://schemas.microsoft.com/office/drawing/2014/main" id="{F248D804-CC05-44F9-CA57-0D7A077D2846}"/>
                </a:ext>
              </a:extLst>
            </p:cNvPr>
            <p:cNvGrpSpPr/>
            <p:nvPr/>
          </p:nvGrpSpPr>
          <p:grpSpPr>
            <a:xfrm>
              <a:off x="5366871" y="4031365"/>
              <a:ext cx="70582" cy="70351"/>
              <a:chOff x="5366871" y="4031365"/>
              <a:chExt cx="70582" cy="70351"/>
            </a:xfrm>
          </p:grpSpPr>
          <p:sp>
            <p:nvSpPr>
              <p:cNvPr id="316" name="Freeform 315">
                <a:extLst>
                  <a:ext uri="{FF2B5EF4-FFF2-40B4-BE49-F238E27FC236}">
                    <a16:creationId xmlns:a16="http://schemas.microsoft.com/office/drawing/2014/main" id="{9534719A-84F3-58D2-13D3-FD3A941EE953}"/>
                  </a:ext>
                </a:extLst>
              </p:cNvPr>
              <p:cNvSpPr/>
              <p:nvPr/>
            </p:nvSpPr>
            <p:spPr>
              <a:xfrm>
                <a:off x="5402226"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17" name="Freeform 316">
                <a:extLst>
                  <a:ext uri="{FF2B5EF4-FFF2-40B4-BE49-F238E27FC236}">
                    <a16:creationId xmlns:a16="http://schemas.microsoft.com/office/drawing/2014/main" id="{C700FD67-D001-A7FD-44C3-14123D774D72}"/>
                  </a:ext>
                </a:extLst>
              </p:cNvPr>
              <p:cNvSpPr/>
              <p:nvPr/>
            </p:nvSpPr>
            <p:spPr>
              <a:xfrm>
                <a:off x="5366871" y="4066541"/>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18" name="Graphic 56">
              <a:extLst>
                <a:ext uri="{FF2B5EF4-FFF2-40B4-BE49-F238E27FC236}">
                  <a16:creationId xmlns:a16="http://schemas.microsoft.com/office/drawing/2014/main" id="{63FC995C-A780-D52F-0E91-42E29ACEB177}"/>
                </a:ext>
              </a:extLst>
            </p:cNvPr>
            <p:cNvGrpSpPr/>
            <p:nvPr/>
          </p:nvGrpSpPr>
          <p:grpSpPr>
            <a:xfrm>
              <a:off x="5381166" y="4031365"/>
              <a:ext cx="70582" cy="70351"/>
              <a:chOff x="5381166" y="4031365"/>
              <a:chExt cx="70582" cy="70351"/>
            </a:xfrm>
          </p:grpSpPr>
          <p:sp>
            <p:nvSpPr>
              <p:cNvPr id="319" name="Freeform 318">
                <a:extLst>
                  <a:ext uri="{FF2B5EF4-FFF2-40B4-BE49-F238E27FC236}">
                    <a16:creationId xmlns:a16="http://schemas.microsoft.com/office/drawing/2014/main" id="{C40C8388-D062-12A4-6318-34BC015E5423}"/>
                  </a:ext>
                </a:extLst>
              </p:cNvPr>
              <p:cNvSpPr/>
              <p:nvPr/>
            </p:nvSpPr>
            <p:spPr>
              <a:xfrm>
                <a:off x="5416394" y="4031365"/>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C6573B"/>
                </a:solidFill>
                <a:prstDash val="solid"/>
                <a:miter/>
              </a:ln>
            </p:spPr>
            <p:txBody>
              <a:bodyPr rtlCol="0" anchor="ctr"/>
              <a:lstStyle/>
              <a:p>
                <a:endParaRPr lang="en-GB" noProof="0"/>
              </a:p>
            </p:txBody>
          </p:sp>
          <p:sp>
            <p:nvSpPr>
              <p:cNvPr id="320" name="Freeform 319">
                <a:extLst>
                  <a:ext uri="{FF2B5EF4-FFF2-40B4-BE49-F238E27FC236}">
                    <a16:creationId xmlns:a16="http://schemas.microsoft.com/office/drawing/2014/main" id="{7642F3B0-93C6-16B8-1647-CE5E57800879}"/>
                  </a:ext>
                </a:extLst>
              </p:cNvPr>
              <p:cNvSpPr/>
              <p:nvPr/>
            </p:nvSpPr>
            <p:spPr>
              <a:xfrm>
                <a:off x="5381166" y="4066541"/>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21" name="Graphic 56">
              <a:extLst>
                <a:ext uri="{FF2B5EF4-FFF2-40B4-BE49-F238E27FC236}">
                  <a16:creationId xmlns:a16="http://schemas.microsoft.com/office/drawing/2014/main" id="{F039223B-6CEB-F681-F400-99005D0CB49A}"/>
                </a:ext>
              </a:extLst>
            </p:cNvPr>
            <p:cNvGrpSpPr/>
            <p:nvPr/>
          </p:nvGrpSpPr>
          <p:grpSpPr>
            <a:xfrm>
              <a:off x="5399546" y="4031365"/>
              <a:ext cx="70582" cy="70351"/>
              <a:chOff x="5399546" y="4031365"/>
              <a:chExt cx="70582" cy="70351"/>
            </a:xfrm>
          </p:grpSpPr>
          <p:sp>
            <p:nvSpPr>
              <p:cNvPr id="322" name="Freeform 321">
                <a:extLst>
                  <a:ext uri="{FF2B5EF4-FFF2-40B4-BE49-F238E27FC236}">
                    <a16:creationId xmlns:a16="http://schemas.microsoft.com/office/drawing/2014/main" id="{A179E086-412C-D8FF-CA9C-6E20D745D69E}"/>
                  </a:ext>
                </a:extLst>
              </p:cNvPr>
              <p:cNvSpPr/>
              <p:nvPr/>
            </p:nvSpPr>
            <p:spPr>
              <a:xfrm>
                <a:off x="5434901"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23" name="Freeform 322">
                <a:extLst>
                  <a:ext uri="{FF2B5EF4-FFF2-40B4-BE49-F238E27FC236}">
                    <a16:creationId xmlns:a16="http://schemas.microsoft.com/office/drawing/2014/main" id="{DE047669-B6F8-C8A8-D83F-874E71400B2F}"/>
                  </a:ext>
                </a:extLst>
              </p:cNvPr>
              <p:cNvSpPr/>
              <p:nvPr/>
            </p:nvSpPr>
            <p:spPr>
              <a:xfrm>
                <a:off x="5399546" y="4066541"/>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324" name="Graphic 56">
              <a:extLst>
                <a:ext uri="{FF2B5EF4-FFF2-40B4-BE49-F238E27FC236}">
                  <a16:creationId xmlns:a16="http://schemas.microsoft.com/office/drawing/2014/main" id="{B07DB99E-557C-99C4-E4F8-4F73D199289A}"/>
                </a:ext>
              </a:extLst>
            </p:cNvPr>
            <p:cNvGrpSpPr/>
            <p:nvPr/>
          </p:nvGrpSpPr>
          <p:grpSpPr>
            <a:xfrm>
              <a:off x="5236173" y="4031365"/>
              <a:ext cx="70454" cy="70351"/>
              <a:chOff x="5236173" y="4031365"/>
              <a:chExt cx="70454" cy="70351"/>
            </a:xfrm>
          </p:grpSpPr>
          <p:sp>
            <p:nvSpPr>
              <p:cNvPr id="325" name="Freeform 324">
                <a:extLst>
                  <a:ext uri="{FF2B5EF4-FFF2-40B4-BE49-F238E27FC236}">
                    <a16:creationId xmlns:a16="http://schemas.microsoft.com/office/drawing/2014/main" id="{D6ED4B8D-2AF1-F38D-2B54-04D4ADCCDE68}"/>
                  </a:ext>
                </a:extLst>
              </p:cNvPr>
              <p:cNvSpPr/>
              <p:nvPr/>
            </p:nvSpPr>
            <p:spPr>
              <a:xfrm>
                <a:off x="5271400"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26" name="Freeform 325">
                <a:extLst>
                  <a:ext uri="{FF2B5EF4-FFF2-40B4-BE49-F238E27FC236}">
                    <a16:creationId xmlns:a16="http://schemas.microsoft.com/office/drawing/2014/main" id="{609B606C-7446-EB9A-032F-379A0E817F4D}"/>
                  </a:ext>
                </a:extLst>
              </p:cNvPr>
              <p:cNvSpPr/>
              <p:nvPr/>
            </p:nvSpPr>
            <p:spPr>
              <a:xfrm>
                <a:off x="5236173" y="4066541"/>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27" name="Graphic 56">
              <a:extLst>
                <a:ext uri="{FF2B5EF4-FFF2-40B4-BE49-F238E27FC236}">
                  <a16:creationId xmlns:a16="http://schemas.microsoft.com/office/drawing/2014/main" id="{32B0B5B1-79F4-4E1C-03F9-E52C6323F8A5}"/>
                </a:ext>
              </a:extLst>
            </p:cNvPr>
            <p:cNvGrpSpPr/>
            <p:nvPr/>
          </p:nvGrpSpPr>
          <p:grpSpPr>
            <a:xfrm>
              <a:off x="5217666" y="4031365"/>
              <a:ext cx="70582" cy="70351"/>
              <a:chOff x="5217666" y="4031365"/>
              <a:chExt cx="70582" cy="70351"/>
            </a:xfrm>
          </p:grpSpPr>
          <p:sp>
            <p:nvSpPr>
              <p:cNvPr id="328" name="Freeform 327">
                <a:extLst>
                  <a:ext uri="{FF2B5EF4-FFF2-40B4-BE49-F238E27FC236}">
                    <a16:creationId xmlns:a16="http://schemas.microsoft.com/office/drawing/2014/main" id="{7E180A83-0D17-823F-19ED-2BFA9A225177}"/>
                  </a:ext>
                </a:extLst>
              </p:cNvPr>
              <p:cNvSpPr/>
              <p:nvPr/>
            </p:nvSpPr>
            <p:spPr>
              <a:xfrm>
                <a:off x="5253021"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29" name="Freeform 328">
                <a:extLst>
                  <a:ext uri="{FF2B5EF4-FFF2-40B4-BE49-F238E27FC236}">
                    <a16:creationId xmlns:a16="http://schemas.microsoft.com/office/drawing/2014/main" id="{CE387611-BAEA-3D1B-E5EC-37E38A47184B}"/>
                  </a:ext>
                </a:extLst>
              </p:cNvPr>
              <p:cNvSpPr/>
              <p:nvPr/>
            </p:nvSpPr>
            <p:spPr>
              <a:xfrm>
                <a:off x="5217666" y="4066541"/>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330" name="Graphic 56">
              <a:extLst>
                <a:ext uri="{FF2B5EF4-FFF2-40B4-BE49-F238E27FC236}">
                  <a16:creationId xmlns:a16="http://schemas.microsoft.com/office/drawing/2014/main" id="{B49A77F1-298A-784E-BA8D-615F4491EE43}"/>
                </a:ext>
              </a:extLst>
            </p:cNvPr>
            <p:cNvGrpSpPr/>
            <p:nvPr/>
          </p:nvGrpSpPr>
          <p:grpSpPr>
            <a:xfrm>
              <a:off x="5224175" y="4031365"/>
              <a:ext cx="70454" cy="70351"/>
              <a:chOff x="5224175" y="4031365"/>
              <a:chExt cx="70454" cy="70351"/>
            </a:xfrm>
          </p:grpSpPr>
          <p:sp>
            <p:nvSpPr>
              <p:cNvPr id="331" name="Freeform 330">
                <a:extLst>
                  <a:ext uri="{FF2B5EF4-FFF2-40B4-BE49-F238E27FC236}">
                    <a16:creationId xmlns:a16="http://schemas.microsoft.com/office/drawing/2014/main" id="{60774A93-864E-3307-8570-C5A46EA4F4E9}"/>
                  </a:ext>
                </a:extLst>
              </p:cNvPr>
              <p:cNvSpPr/>
              <p:nvPr/>
            </p:nvSpPr>
            <p:spPr>
              <a:xfrm>
                <a:off x="5259403" y="403136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32" name="Freeform 331">
                <a:extLst>
                  <a:ext uri="{FF2B5EF4-FFF2-40B4-BE49-F238E27FC236}">
                    <a16:creationId xmlns:a16="http://schemas.microsoft.com/office/drawing/2014/main" id="{7032474B-1E3F-EE89-D519-F65655A16790}"/>
                  </a:ext>
                </a:extLst>
              </p:cNvPr>
              <p:cNvSpPr/>
              <p:nvPr/>
            </p:nvSpPr>
            <p:spPr>
              <a:xfrm>
                <a:off x="5224175" y="4066541"/>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333" name="Graphic 56">
              <a:extLst>
                <a:ext uri="{FF2B5EF4-FFF2-40B4-BE49-F238E27FC236}">
                  <a16:creationId xmlns:a16="http://schemas.microsoft.com/office/drawing/2014/main" id="{04D039C1-F76C-97FF-8D2C-B69FE7670597}"/>
                </a:ext>
              </a:extLst>
            </p:cNvPr>
            <p:cNvGrpSpPr/>
            <p:nvPr/>
          </p:nvGrpSpPr>
          <p:grpSpPr>
            <a:xfrm>
              <a:off x="5160613" y="4016581"/>
              <a:ext cx="70582" cy="70479"/>
              <a:chOff x="5160613" y="4016581"/>
              <a:chExt cx="70582" cy="70479"/>
            </a:xfrm>
          </p:grpSpPr>
          <p:sp>
            <p:nvSpPr>
              <p:cNvPr id="334" name="Freeform 333">
                <a:extLst>
                  <a:ext uri="{FF2B5EF4-FFF2-40B4-BE49-F238E27FC236}">
                    <a16:creationId xmlns:a16="http://schemas.microsoft.com/office/drawing/2014/main" id="{A654C788-5192-C322-1EBD-8722057E1566}"/>
                  </a:ext>
                </a:extLst>
              </p:cNvPr>
              <p:cNvSpPr/>
              <p:nvPr/>
            </p:nvSpPr>
            <p:spPr>
              <a:xfrm>
                <a:off x="5195840" y="4016581"/>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35" name="Freeform 334">
                <a:extLst>
                  <a:ext uri="{FF2B5EF4-FFF2-40B4-BE49-F238E27FC236}">
                    <a16:creationId xmlns:a16="http://schemas.microsoft.com/office/drawing/2014/main" id="{EB669E00-C167-608C-2DF9-F865937FB309}"/>
                  </a:ext>
                </a:extLst>
              </p:cNvPr>
              <p:cNvSpPr/>
              <p:nvPr/>
            </p:nvSpPr>
            <p:spPr>
              <a:xfrm>
                <a:off x="5160613" y="4051757"/>
                <a:ext cx="70582" cy="12744"/>
              </a:xfrm>
              <a:custGeom>
                <a:avLst/>
                <a:gdLst>
                  <a:gd name="connsiteX0" fmla="*/ 0 w 70582"/>
                  <a:gd name="connsiteY0" fmla="*/ 0 h 12744"/>
                  <a:gd name="connsiteX1" fmla="*/ 70581 w 70582"/>
                  <a:gd name="connsiteY1" fmla="*/ 0 h 12744"/>
                </a:gdLst>
                <a:ahLst/>
                <a:cxnLst>
                  <a:cxn ang="0">
                    <a:pos x="connsiteX0" y="connsiteY0"/>
                  </a:cxn>
                  <a:cxn ang="0">
                    <a:pos x="connsiteX1" y="connsiteY1"/>
                  </a:cxn>
                </a:cxnLst>
                <a:rect l="l" t="t" r="r" b="b"/>
                <a:pathLst>
                  <a:path w="70582" h="12744">
                    <a:moveTo>
                      <a:pt x="0" y="0"/>
                    </a:moveTo>
                    <a:lnTo>
                      <a:pt x="70581" y="0"/>
                    </a:lnTo>
                  </a:path>
                </a:pathLst>
              </a:custGeom>
              <a:ln w="9568" cap="flat">
                <a:solidFill>
                  <a:srgbClr val="C6573B"/>
                </a:solidFill>
                <a:prstDash val="solid"/>
                <a:miter/>
              </a:ln>
            </p:spPr>
            <p:txBody>
              <a:bodyPr rtlCol="0" anchor="ctr"/>
              <a:lstStyle/>
              <a:p>
                <a:endParaRPr lang="en-GB" noProof="0"/>
              </a:p>
            </p:txBody>
          </p:sp>
        </p:grpSp>
        <p:grpSp>
          <p:nvGrpSpPr>
            <p:cNvPr id="336" name="Graphic 56">
              <a:extLst>
                <a:ext uri="{FF2B5EF4-FFF2-40B4-BE49-F238E27FC236}">
                  <a16:creationId xmlns:a16="http://schemas.microsoft.com/office/drawing/2014/main" id="{B1848A09-905F-4F65-95CC-08C9A96856D3}"/>
                </a:ext>
              </a:extLst>
            </p:cNvPr>
            <p:cNvGrpSpPr/>
            <p:nvPr/>
          </p:nvGrpSpPr>
          <p:grpSpPr>
            <a:xfrm>
              <a:off x="5131640" y="4016581"/>
              <a:ext cx="70454" cy="70479"/>
              <a:chOff x="5131640" y="4016581"/>
              <a:chExt cx="70454" cy="70479"/>
            </a:xfrm>
          </p:grpSpPr>
          <p:sp>
            <p:nvSpPr>
              <p:cNvPr id="337" name="Freeform 336">
                <a:extLst>
                  <a:ext uri="{FF2B5EF4-FFF2-40B4-BE49-F238E27FC236}">
                    <a16:creationId xmlns:a16="http://schemas.microsoft.com/office/drawing/2014/main" id="{96C56797-F903-B0C7-8C53-782EE47D2283}"/>
                  </a:ext>
                </a:extLst>
              </p:cNvPr>
              <p:cNvSpPr/>
              <p:nvPr/>
            </p:nvSpPr>
            <p:spPr>
              <a:xfrm>
                <a:off x="5166867" y="401658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38" name="Freeform 337">
                <a:extLst>
                  <a:ext uri="{FF2B5EF4-FFF2-40B4-BE49-F238E27FC236}">
                    <a16:creationId xmlns:a16="http://schemas.microsoft.com/office/drawing/2014/main" id="{A5DC3AA3-46C8-2B79-FF09-BA86C2E9E652}"/>
                  </a:ext>
                </a:extLst>
              </p:cNvPr>
              <p:cNvSpPr/>
              <p:nvPr/>
            </p:nvSpPr>
            <p:spPr>
              <a:xfrm>
                <a:off x="5131640" y="4051757"/>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339" name="Graphic 56">
              <a:extLst>
                <a:ext uri="{FF2B5EF4-FFF2-40B4-BE49-F238E27FC236}">
                  <a16:creationId xmlns:a16="http://schemas.microsoft.com/office/drawing/2014/main" id="{284F2CF3-8D1A-AAEE-807F-5A93A6D5F3AC}"/>
                </a:ext>
              </a:extLst>
            </p:cNvPr>
            <p:cNvGrpSpPr/>
            <p:nvPr/>
          </p:nvGrpSpPr>
          <p:grpSpPr>
            <a:xfrm>
              <a:off x="5116451" y="4016581"/>
              <a:ext cx="70454" cy="70479"/>
              <a:chOff x="5116451" y="4016581"/>
              <a:chExt cx="70454" cy="70479"/>
            </a:xfrm>
          </p:grpSpPr>
          <p:sp>
            <p:nvSpPr>
              <p:cNvPr id="340" name="Freeform 339">
                <a:extLst>
                  <a:ext uri="{FF2B5EF4-FFF2-40B4-BE49-F238E27FC236}">
                    <a16:creationId xmlns:a16="http://schemas.microsoft.com/office/drawing/2014/main" id="{2F90D2B3-2194-27D4-8D02-48E987B3446F}"/>
                  </a:ext>
                </a:extLst>
              </p:cNvPr>
              <p:cNvSpPr/>
              <p:nvPr/>
            </p:nvSpPr>
            <p:spPr>
              <a:xfrm>
                <a:off x="5151679" y="401658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41" name="Freeform 340">
                <a:extLst>
                  <a:ext uri="{FF2B5EF4-FFF2-40B4-BE49-F238E27FC236}">
                    <a16:creationId xmlns:a16="http://schemas.microsoft.com/office/drawing/2014/main" id="{7266714A-9057-B301-4805-0B423E4D7D36}"/>
                  </a:ext>
                </a:extLst>
              </p:cNvPr>
              <p:cNvSpPr/>
              <p:nvPr/>
            </p:nvSpPr>
            <p:spPr>
              <a:xfrm>
                <a:off x="5116451" y="4051757"/>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42" name="Graphic 56">
              <a:extLst>
                <a:ext uri="{FF2B5EF4-FFF2-40B4-BE49-F238E27FC236}">
                  <a16:creationId xmlns:a16="http://schemas.microsoft.com/office/drawing/2014/main" id="{1B190C1C-A4D9-D6B6-06A5-D55AA625E021}"/>
                </a:ext>
              </a:extLst>
            </p:cNvPr>
            <p:cNvGrpSpPr/>
            <p:nvPr/>
          </p:nvGrpSpPr>
          <p:grpSpPr>
            <a:xfrm>
              <a:off x="5107645" y="3997719"/>
              <a:ext cx="70582" cy="70479"/>
              <a:chOff x="5107645" y="3997719"/>
              <a:chExt cx="70582" cy="70479"/>
            </a:xfrm>
          </p:grpSpPr>
          <p:sp>
            <p:nvSpPr>
              <p:cNvPr id="343" name="Freeform 342">
                <a:extLst>
                  <a:ext uri="{FF2B5EF4-FFF2-40B4-BE49-F238E27FC236}">
                    <a16:creationId xmlns:a16="http://schemas.microsoft.com/office/drawing/2014/main" id="{3AB2BEB4-0ABF-8232-282D-74B0E2DE53B4}"/>
                  </a:ext>
                </a:extLst>
              </p:cNvPr>
              <p:cNvSpPr/>
              <p:nvPr/>
            </p:nvSpPr>
            <p:spPr>
              <a:xfrm>
                <a:off x="5142872" y="399771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44" name="Freeform 343">
                <a:extLst>
                  <a:ext uri="{FF2B5EF4-FFF2-40B4-BE49-F238E27FC236}">
                    <a16:creationId xmlns:a16="http://schemas.microsoft.com/office/drawing/2014/main" id="{6772D186-840D-4AC1-2DFB-F2073173EF16}"/>
                  </a:ext>
                </a:extLst>
              </p:cNvPr>
              <p:cNvSpPr/>
              <p:nvPr/>
            </p:nvSpPr>
            <p:spPr>
              <a:xfrm>
                <a:off x="5107645" y="4033022"/>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345" name="Graphic 56">
              <a:extLst>
                <a:ext uri="{FF2B5EF4-FFF2-40B4-BE49-F238E27FC236}">
                  <a16:creationId xmlns:a16="http://schemas.microsoft.com/office/drawing/2014/main" id="{CA8889D6-407F-51D8-41EA-A7545C241FCD}"/>
                </a:ext>
              </a:extLst>
            </p:cNvPr>
            <p:cNvGrpSpPr/>
            <p:nvPr/>
          </p:nvGrpSpPr>
          <p:grpSpPr>
            <a:xfrm>
              <a:off x="5036297" y="3997719"/>
              <a:ext cx="70454" cy="70479"/>
              <a:chOff x="5036297" y="3997719"/>
              <a:chExt cx="70454" cy="70479"/>
            </a:xfrm>
          </p:grpSpPr>
          <p:sp>
            <p:nvSpPr>
              <p:cNvPr id="346" name="Freeform 345">
                <a:extLst>
                  <a:ext uri="{FF2B5EF4-FFF2-40B4-BE49-F238E27FC236}">
                    <a16:creationId xmlns:a16="http://schemas.microsoft.com/office/drawing/2014/main" id="{76DB81E5-E487-004B-345F-BC09039E7F0B}"/>
                  </a:ext>
                </a:extLst>
              </p:cNvPr>
              <p:cNvSpPr/>
              <p:nvPr/>
            </p:nvSpPr>
            <p:spPr>
              <a:xfrm>
                <a:off x="5071524" y="3997719"/>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47" name="Freeform 346">
                <a:extLst>
                  <a:ext uri="{FF2B5EF4-FFF2-40B4-BE49-F238E27FC236}">
                    <a16:creationId xmlns:a16="http://schemas.microsoft.com/office/drawing/2014/main" id="{B661ECA8-4586-FE88-CB82-96D495881D74}"/>
                  </a:ext>
                </a:extLst>
              </p:cNvPr>
              <p:cNvSpPr/>
              <p:nvPr/>
            </p:nvSpPr>
            <p:spPr>
              <a:xfrm>
                <a:off x="5036297" y="4033022"/>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48" name="Graphic 56">
              <a:extLst>
                <a:ext uri="{FF2B5EF4-FFF2-40B4-BE49-F238E27FC236}">
                  <a16:creationId xmlns:a16="http://schemas.microsoft.com/office/drawing/2014/main" id="{AC6238F8-C85D-52D8-82C5-1E35EC73E96C}"/>
                </a:ext>
              </a:extLst>
            </p:cNvPr>
            <p:cNvGrpSpPr/>
            <p:nvPr/>
          </p:nvGrpSpPr>
          <p:grpSpPr>
            <a:xfrm>
              <a:off x="5004898" y="3985739"/>
              <a:ext cx="70582" cy="70479"/>
              <a:chOff x="5004898" y="3985739"/>
              <a:chExt cx="70582" cy="70479"/>
            </a:xfrm>
          </p:grpSpPr>
          <p:sp>
            <p:nvSpPr>
              <p:cNvPr id="349" name="Freeform 348">
                <a:extLst>
                  <a:ext uri="{FF2B5EF4-FFF2-40B4-BE49-F238E27FC236}">
                    <a16:creationId xmlns:a16="http://schemas.microsoft.com/office/drawing/2014/main" id="{012ADD47-FCA0-6BF6-31A0-A7D5A878DB04}"/>
                  </a:ext>
                </a:extLst>
              </p:cNvPr>
              <p:cNvSpPr/>
              <p:nvPr/>
            </p:nvSpPr>
            <p:spPr>
              <a:xfrm>
                <a:off x="5040253"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50" name="Freeform 349">
                <a:extLst>
                  <a:ext uri="{FF2B5EF4-FFF2-40B4-BE49-F238E27FC236}">
                    <a16:creationId xmlns:a16="http://schemas.microsoft.com/office/drawing/2014/main" id="{157D7FE1-7DDE-BC34-89A5-62594974F450}"/>
                  </a:ext>
                </a:extLst>
              </p:cNvPr>
              <p:cNvSpPr/>
              <p:nvPr/>
            </p:nvSpPr>
            <p:spPr>
              <a:xfrm>
                <a:off x="5004898" y="402104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51" name="Graphic 56">
              <a:extLst>
                <a:ext uri="{FF2B5EF4-FFF2-40B4-BE49-F238E27FC236}">
                  <a16:creationId xmlns:a16="http://schemas.microsoft.com/office/drawing/2014/main" id="{595818CA-29F3-8BF1-22C0-D55E48354428}"/>
                </a:ext>
              </a:extLst>
            </p:cNvPr>
            <p:cNvGrpSpPr/>
            <p:nvPr/>
          </p:nvGrpSpPr>
          <p:grpSpPr>
            <a:xfrm>
              <a:off x="4974138" y="3985739"/>
              <a:ext cx="70454" cy="70479"/>
              <a:chOff x="4974138" y="3985739"/>
              <a:chExt cx="70454" cy="70479"/>
            </a:xfrm>
          </p:grpSpPr>
          <p:sp>
            <p:nvSpPr>
              <p:cNvPr id="352" name="Freeform 351">
                <a:extLst>
                  <a:ext uri="{FF2B5EF4-FFF2-40B4-BE49-F238E27FC236}">
                    <a16:creationId xmlns:a16="http://schemas.microsoft.com/office/drawing/2014/main" id="{FF4D0D29-7E5B-0E02-B4C1-E4A71D1B3054}"/>
                  </a:ext>
                </a:extLst>
              </p:cNvPr>
              <p:cNvSpPr/>
              <p:nvPr/>
            </p:nvSpPr>
            <p:spPr>
              <a:xfrm>
                <a:off x="5009366" y="3985739"/>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53" name="Freeform 352">
                <a:extLst>
                  <a:ext uri="{FF2B5EF4-FFF2-40B4-BE49-F238E27FC236}">
                    <a16:creationId xmlns:a16="http://schemas.microsoft.com/office/drawing/2014/main" id="{E85BDED4-D46B-C974-50B9-C201FBBE8513}"/>
                  </a:ext>
                </a:extLst>
              </p:cNvPr>
              <p:cNvSpPr/>
              <p:nvPr/>
            </p:nvSpPr>
            <p:spPr>
              <a:xfrm>
                <a:off x="4974138" y="4021042"/>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54" name="Graphic 56">
              <a:extLst>
                <a:ext uri="{FF2B5EF4-FFF2-40B4-BE49-F238E27FC236}">
                  <a16:creationId xmlns:a16="http://schemas.microsoft.com/office/drawing/2014/main" id="{0CB44C6B-5792-8C51-4D6F-83E20E73FF8F}"/>
                </a:ext>
              </a:extLst>
            </p:cNvPr>
            <p:cNvGrpSpPr/>
            <p:nvPr/>
          </p:nvGrpSpPr>
          <p:grpSpPr>
            <a:xfrm>
              <a:off x="4969671" y="3985739"/>
              <a:ext cx="70582" cy="70479"/>
              <a:chOff x="4969671" y="3985739"/>
              <a:chExt cx="70582" cy="70479"/>
            </a:xfrm>
          </p:grpSpPr>
          <p:sp>
            <p:nvSpPr>
              <p:cNvPr id="355" name="Freeform 354">
                <a:extLst>
                  <a:ext uri="{FF2B5EF4-FFF2-40B4-BE49-F238E27FC236}">
                    <a16:creationId xmlns:a16="http://schemas.microsoft.com/office/drawing/2014/main" id="{08F93139-340D-9FC7-A8C3-77E3EE96E837}"/>
                  </a:ext>
                </a:extLst>
              </p:cNvPr>
              <p:cNvSpPr/>
              <p:nvPr/>
            </p:nvSpPr>
            <p:spPr>
              <a:xfrm>
                <a:off x="5004898"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56" name="Freeform 355">
                <a:extLst>
                  <a:ext uri="{FF2B5EF4-FFF2-40B4-BE49-F238E27FC236}">
                    <a16:creationId xmlns:a16="http://schemas.microsoft.com/office/drawing/2014/main" id="{934CDF03-9B57-6456-2336-02EF90380335}"/>
                  </a:ext>
                </a:extLst>
              </p:cNvPr>
              <p:cNvSpPr/>
              <p:nvPr/>
            </p:nvSpPr>
            <p:spPr>
              <a:xfrm>
                <a:off x="4969671" y="4021042"/>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57" name="Graphic 56">
              <a:extLst>
                <a:ext uri="{FF2B5EF4-FFF2-40B4-BE49-F238E27FC236}">
                  <a16:creationId xmlns:a16="http://schemas.microsoft.com/office/drawing/2014/main" id="{023E822F-F65E-4864-B46C-90191563A6EF}"/>
                </a:ext>
              </a:extLst>
            </p:cNvPr>
            <p:cNvGrpSpPr/>
            <p:nvPr/>
          </p:nvGrpSpPr>
          <p:grpSpPr>
            <a:xfrm>
              <a:off x="4956142" y="3985739"/>
              <a:ext cx="70582" cy="70479"/>
              <a:chOff x="4956142" y="3985739"/>
              <a:chExt cx="70582" cy="70479"/>
            </a:xfrm>
          </p:grpSpPr>
          <p:sp>
            <p:nvSpPr>
              <p:cNvPr id="358" name="Freeform 357">
                <a:extLst>
                  <a:ext uri="{FF2B5EF4-FFF2-40B4-BE49-F238E27FC236}">
                    <a16:creationId xmlns:a16="http://schemas.microsoft.com/office/drawing/2014/main" id="{246382F5-2ACA-2708-7287-8A8AB6430E47}"/>
                  </a:ext>
                </a:extLst>
              </p:cNvPr>
              <p:cNvSpPr/>
              <p:nvPr/>
            </p:nvSpPr>
            <p:spPr>
              <a:xfrm>
                <a:off x="4991369"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59" name="Freeform 358">
                <a:extLst>
                  <a:ext uri="{FF2B5EF4-FFF2-40B4-BE49-F238E27FC236}">
                    <a16:creationId xmlns:a16="http://schemas.microsoft.com/office/drawing/2014/main" id="{1F0FAEEC-003F-28EA-C381-0D70C154638A}"/>
                  </a:ext>
                </a:extLst>
              </p:cNvPr>
              <p:cNvSpPr/>
              <p:nvPr/>
            </p:nvSpPr>
            <p:spPr>
              <a:xfrm>
                <a:off x="4956142" y="4021042"/>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360" name="Graphic 56">
              <a:extLst>
                <a:ext uri="{FF2B5EF4-FFF2-40B4-BE49-F238E27FC236}">
                  <a16:creationId xmlns:a16="http://schemas.microsoft.com/office/drawing/2014/main" id="{77353918-99D6-94E6-E4B6-ACE510C470F5}"/>
                </a:ext>
              </a:extLst>
            </p:cNvPr>
            <p:cNvGrpSpPr/>
            <p:nvPr/>
          </p:nvGrpSpPr>
          <p:grpSpPr>
            <a:xfrm>
              <a:off x="4908662" y="3985739"/>
              <a:ext cx="70582" cy="70479"/>
              <a:chOff x="4908662" y="3985739"/>
              <a:chExt cx="70582" cy="70479"/>
            </a:xfrm>
          </p:grpSpPr>
          <p:sp>
            <p:nvSpPr>
              <p:cNvPr id="361" name="Freeform 360">
                <a:extLst>
                  <a:ext uri="{FF2B5EF4-FFF2-40B4-BE49-F238E27FC236}">
                    <a16:creationId xmlns:a16="http://schemas.microsoft.com/office/drawing/2014/main" id="{B6AC5C7E-515C-3C8D-F8A0-F572D7A05D40}"/>
                  </a:ext>
                </a:extLst>
              </p:cNvPr>
              <p:cNvSpPr/>
              <p:nvPr/>
            </p:nvSpPr>
            <p:spPr>
              <a:xfrm>
                <a:off x="4944017" y="3985739"/>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62" name="Freeform 361">
                <a:extLst>
                  <a:ext uri="{FF2B5EF4-FFF2-40B4-BE49-F238E27FC236}">
                    <a16:creationId xmlns:a16="http://schemas.microsoft.com/office/drawing/2014/main" id="{B772D666-93A2-C6EF-CD31-08831A4D07EF}"/>
                  </a:ext>
                </a:extLst>
              </p:cNvPr>
              <p:cNvSpPr/>
              <p:nvPr/>
            </p:nvSpPr>
            <p:spPr>
              <a:xfrm>
                <a:off x="4908662" y="4021042"/>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63" name="Graphic 56">
              <a:extLst>
                <a:ext uri="{FF2B5EF4-FFF2-40B4-BE49-F238E27FC236}">
                  <a16:creationId xmlns:a16="http://schemas.microsoft.com/office/drawing/2014/main" id="{5BB989EF-B754-8251-C233-517A293B0CD1}"/>
                </a:ext>
              </a:extLst>
            </p:cNvPr>
            <p:cNvGrpSpPr/>
            <p:nvPr/>
          </p:nvGrpSpPr>
          <p:grpSpPr>
            <a:xfrm>
              <a:off x="4892069" y="3985739"/>
              <a:ext cx="70582" cy="70479"/>
              <a:chOff x="4892069" y="3985739"/>
              <a:chExt cx="70582" cy="70479"/>
            </a:xfrm>
          </p:grpSpPr>
          <p:sp>
            <p:nvSpPr>
              <p:cNvPr id="364" name="Freeform 363">
                <a:extLst>
                  <a:ext uri="{FF2B5EF4-FFF2-40B4-BE49-F238E27FC236}">
                    <a16:creationId xmlns:a16="http://schemas.microsoft.com/office/drawing/2014/main" id="{ADFB8010-5CD5-A8D7-9CA3-1EEFF8F0AA3E}"/>
                  </a:ext>
                </a:extLst>
              </p:cNvPr>
              <p:cNvSpPr/>
              <p:nvPr/>
            </p:nvSpPr>
            <p:spPr>
              <a:xfrm>
                <a:off x="4927424"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65" name="Freeform 364">
                <a:extLst>
                  <a:ext uri="{FF2B5EF4-FFF2-40B4-BE49-F238E27FC236}">
                    <a16:creationId xmlns:a16="http://schemas.microsoft.com/office/drawing/2014/main" id="{8CD3C280-6C57-3C91-08F3-2BD1B65AF79D}"/>
                  </a:ext>
                </a:extLst>
              </p:cNvPr>
              <p:cNvSpPr/>
              <p:nvPr/>
            </p:nvSpPr>
            <p:spPr>
              <a:xfrm>
                <a:off x="4892069" y="402104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66" name="Graphic 56">
              <a:extLst>
                <a:ext uri="{FF2B5EF4-FFF2-40B4-BE49-F238E27FC236}">
                  <a16:creationId xmlns:a16="http://schemas.microsoft.com/office/drawing/2014/main" id="{F30E157B-6F70-834F-2669-3F02DB02E292}"/>
                </a:ext>
              </a:extLst>
            </p:cNvPr>
            <p:cNvGrpSpPr/>
            <p:nvPr/>
          </p:nvGrpSpPr>
          <p:grpSpPr>
            <a:xfrm>
              <a:off x="4847014" y="3985739"/>
              <a:ext cx="70582" cy="70479"/>
              <a:chOff x="4847014" y="3985739"/>
              <a:chExt cx="70582" cy="70479"/>
            </a:xfrm>
          </p:grpSpPr>
          <p:sp>
            <p:nvSpPr>
              <p:cNvPr id="367" name="Freeform 366">
                <a:extLst>
                  <a:ext uri="{FF2B5EF4-FFF2-40B4-BE49-F238E27FC236}">
                    <a16:creationId xmlns:a16="http://schemas.microsoft.com/office/drawing/2014/main" id="{7618C5C4-D0D5-5424-40D7-A50131DF8E38}"/>
                  </a:ext>
                </a:extLst>
              </p:cNvPr>
              <p:cNvSpPr/>
              <p:nvPr/>
            </p:nvSpPr>
            <p:spPr>
              <a:xfrm>
                <a:off x="4882241"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68" name="Freeform 367">
                <a:extLst>
                  <a:ext uri="{FF2B5EF4-FFF2-40B4-BE49-F238E27FC236}">
                    <a16:creationId xmlns:a16="http://schemas.microsoft.com/office/drawing/2014/main" id="{825ABE51-006F-3A7B-D71D-6DA910E8EAA6}"/>
                  </a:ext>
                </a:extLst>
              </p:cNvPr>
              <p:cNvSpPr/>
              <p:nvPr/>
            </p:nvSpPr>
            <p:spPr>
              <a:xfrm>
                <a:off x="4847014" y="4021042"/>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69" name="Graphic 56">
              <a:extLst>
                <a:ext uri="{FF2B5EF4-FFF2-40B4-BE49-F238E27FC236}">
                  <a16:creationId xmlns:a16="http://schemas.microsoft.com/office/drawing/2014/main" id="{CA76D855-432A-A470-AA6E-81412F56D92E}"/>
                </a:ext>
              </a:extLst>
            </p:cNvPr>
            <p:cNvGrpSpPr/>
            <p:nvPr/>
          </p:nvGrpSpPr>
          <p:grpSpPr>
            <a:xfrm>
              <a:off x="4853013" y="3985739"/>
              <a:ext cx="70454" cy="70479"/>
              <a:chOff x="4853013" y="3985739"/>
              <a:chExt cx="70454" cy="70479"/>
            </a:xfrm>
          </p:grpSpPr>
          <p:sp>
            <p:nvSpPr>
              <p:cNvPr id="370" name="Freeform 369">
                <a:extLst>
                  <a:ext uri="{FF2B5EF4-FFF2-40B4-BE49-F238E27FC236}">
                    <a16:creationId xmlns:a16="http://schemas.microsoft.com/office/drawing/2014/main" id="{2473500F-FD0D-2097-BAB4-C6D26ECED669}"/>
                  </a:ext>
                </a:extLst>
              </p:cNvPr>
              <p:cNvSpPr/>
              <p:nvPr/>
            </p:nvSpPr>
            <p:spPr>
              <a:xfrm>
                <a:off x="4888240" y="3985739"/>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71" name="Freeform 370">
                <a:extLst>
                  <a:ext uri="{FF2B5EF4-FFF2-40B4-BE49-F238E27FC236}">
                    <a16:creationId xmlns:a16="http://schemas.microsoft.com/office/drawing/2014/main" id="{7600E6C5-6CB3-EB68-151A-1A5759D9AF65}"/>
                  </a:ext>
                </a:extLst>
              </p:cNvPr>
              <p:cNvSpPr/>
              <p:nvPr/>
            </p:nvSpPr>
            <p:spPr>
              <a:xfrm>
                <a:off x="4853013" y="4021042"/>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72" name="Graphic 56">
              <a:extLst>
                <a:ext uri="{FF2B5EF4-FFF2-40B4-BE49-F238E27FC236}">
                  <a16:creationId xmlns:a16="http://schemas.microsoft.com/office/drawing/2014/main" id="{89A77AD1-3A3F-4802-1E5D-6203943CC736}"/>
                </a:ext>
              </a:extLst>
            </p:cNvPr>
            <p:cNvGrpSpPr/>
            <p:nvPr/>
          </p:nvGrpSpPr>
          <p:grpSpPr>
            <a:xfrm>
              <a:off x="4811787" y="3985739"/>
              <a:ext cx="70454" cy="70479"/>
              <a:chOff x="4811787" y="3985739"/>
              <a:chExt cx="70454" cy="70479"/>
            </a:xfrm>
          </p:grpSpPr>
          <p:sp>
            <p:nvSpPr>
              <p:cNvPr id="373" name="Freeform 372">
                <a:extLst>
                  <a:ext uri="{FF2B5EF4-FFF2-40B4-BE49-F238E27FC236}">
                    <a16:creationId xmlns:a16="http://schemas.microsoft.com/office/drawing/2014/main" id="{A514147C-6585-B62A-050B-15A51A6A385A}"/>
                  </a:ext>
                </a:extLst>
              </p:cNvPr>
              <p:cNvSpPr/>
              <p:nvPr/>
            </p:nvSpPr>
            <p:spPr>
              <a:xfrm>
                <a:off x="4847014"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74" name="Freeform 373">
                <a:extLst>
                  <a:ext uri="{FF2B5EF4-FFF2-40B4-BE49-F238E27FC236}">
                    <a16:creationId xmlns:a16="http://schemas.microsoft.com/office/drawing/2014/main" id="{34698989-EDBC-3F30-DFBD-B48DAA85794A}"/>
                  </a:ext>
                </a:extLst>
              </p:cNvPr>
              <p:cNvSpPr/>
              <p:nvPr/>
            </p:nvSpPr>
            <p:spPr>
              <a:xfrm>
                <a:off x="4811787" y="4021042"/>
                <a:ext cx="70454" cy="12744"/>
              </a:xfrm>
              <a:custGeom>
                <a:avLst/>
                <a:gdLst>
                  <a:gd name="connsiteX0" fmla="*/ -1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1"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375" name="Graphic 56">
              <a:extLst>
                <a:ext uri="{FF2B5EF4-FFF2-40B4-BE49-F238E27FC236}">
                  <a16:creationId xmlns:a16="http://schemas.microsoft.com/office/drawing/2014/main" id="{0B33A245-29E4-BA4F-07A0-0D6B92FA85FA}"/>
                </a:ext>
              </a:extLst>
            </p:cNvPr>
            <p:cNvGrpSpPr/>
            <p:nvPr/>
          </p:nvGrpSpPr>
          <p:grpSpPr>
            <a:xfrm>
              <a:off x="4795832" y="3985739"/>
              <a:ext cx="70582" cy="70479"/>
              <a:chOff x="4795832" y="3985739"/>
              <a:chExt cx="70582" cy="70479"/>
            </a:xfrm>
          </p:grpSpPr>
          <p:sp>
            <p:nvSpPr>
              <p:cNvPr id="376" name="Freeform 375">
                <a:extLst>
                  <a:ext uri="{FF2B5EF4-FFF2-40B4-BE49-F238E27FC236}">
                    <a16:creationId xmlns:a16="http://schemas.microsoft.com/office/drawing/2014/main" id="{C7D80584-22B6-4EBC-4C68-E66053A41D2C}"/>
                  </a:ext>
                </a:extLst>
              </p:cNvPr>
              <p:cNvSpPr/>
              <p:nvPr/>
            </p:nvSpPr>
            <p:spPr>
              <a:xfrm>
                <a:off x="4831187" y="398573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377" name="Freeform 376">
                <a:extLst>
                  <a:ext uri="{FF2B5EF4-FFF2-40B4-BE49-F238E27FC236}">
                    <a16:creationId xmlns:a16="http://schemas.microsoft.com/office/drawing/2014/main" id="{27646B8F-C224-42AA-9A3D-B94568F6A882}"/>
                  </a:ext>
                </a:extLst>
              </p:cNvPr>
              <p:cNvSpPr/>
              <p:nvPr/>
            </p:nvSpPr>
            <p:spPr>
              <a:xfrm>
                <a:off x="4795832" y="4021042"/>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78" name="Graphic 56">
              <a:extLst>
                <a:ext uri="{FF2B5EF4-FFF2-40B4-BE49-F238E27FC236}">
                  <a16:creationId xmlns:a16="http://schemas.microsoft.com/office/drawing/2014/main" id="{CAF95455-4217-C000-1274-C42AD54CF058}"/>
                </a:ext>
              </a:extLst>
            </p:cNvPr>
            <p:cNvGrpSpPr/>
            <p:nvPr/>
          </p:nvGrpSpPr>
          <p:grpSpPr>
            <a:xfrm>
              <a:off x="4785749" y="3985739"/>
              <a:ext cx="70582" cy="70479"/>
              <a:chOff x="4785749" y="3985739"/>
              <a:chExt cx="70582" cy="70479"/>
            </a:xfrm>
          </p:grpSpPr>
          <p:sp>
            <p:nvSpPr>
              <p:cNvPr id="379" name="Freeform 378">
                <a:extLst>
                  <a:ext uri="{FF2B5EF4-FFF2-40B4-BE49-F238E27FC236}">
                    <a16:creationId xmlns:a16="http://schemas.microsoft.com/office/drawing/2014/main" id="{FC1E234D-2F21-9376-D4E9-48D1E728D56F}"/>
                  </a:ext>
                </a:extLst>
              </p:cNvPr>
              <p:cNvSpPr/>
              <p:nvPr/>
            </p:nvSpPr>
            <p:spPr>
              <a:xfrm>
                <a:off x="4820976" y="3985739"/>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80" name="Freeform 379">
                <a:extLst>
                  <a:ext uri="{FF2B5EF4-FFF2-40B4-BE49-F238E27FC236}">
                    <a16:creationId xmlns:a16="http://schemas.microsoft.com/office/drawing/2014/main" id="{6F4C0E4A-E959-A852-D0DE-1BE49A59FBA9}"/>
                  </a:ext>
                </a:extLst>
              </p:cNvPr>
              <p:cNvSpPr/>
              <p:nvPr/>
            </p:nvSpPr>
            <p:spPr>
              <a:xfrm>
                <a:off x="4785749" y="4021042"/>
                <a:ext cx="70582" cy="12744"/>
              </a:xfrm>
              <a:custGeom>
                <a:avLst/>
                <a:gdLst>
                  <a:gd name="connsiteX0" fmla="*/ 0 w 70582"/>
                  <a:gd name="connsiteY0" fmla="*/ 0 h 12744"/>
                  <a:gd name="connsiteX1" fmla="*/ 70581 w 70582"/>
                  <a:gd name="connsiteY1" fmla="*/ 0 h 12744"/>
                </a:gdLst>
                <a:ahLst/>
                <a:cxnLst>
                  <a:cxn ang="0">
                    <a:pos x="connsiteX0" y="connsiteY0"/>
                  </a:cxn>
                  <a:cxn ang="0">
                    <a:pos x="connsiteX1" y="connsiteY1"/>
                  </a:cxn>
                </a:cxnLst>
                <a:rect l="l" t="t" r="r" b="b"/>
                <a:pathLst>
                  <a:path w="70582" h="12744">
                    <a:moveTo>
                      <a:pt x="0" y="0"/>
                    </a:moveTo>
                    <a:lnTo>
                      <a:pt x="70581" y="0"/>
                    </a:lnTo>
                  </a:path>
                </a:pathLst>
              </a:custGeom>
              <a:ln w="9568" cap="flat">
                <a:solidFill>
                  <a:srgbClr val="C6573B"/>
                </a:solidFill>
                <a:prstDash val="solid"/>
                <a:miter/>
              </a:ln>
            </p:spPr>
            <p:txBody>
              <a:bodyPr rtlCol="0" anchor="ctr"/>
              <a:lstStyle/>
              <a:p>
                <a:endParaRPr lang="en-GB" noProof="0"/>
              </a:p>
            </p:txBody>
          </p:sp>
        </p:grpSp>
        <p:grpSp>
          <p:nvGrpSpPr>
            <p:cNvPr id="381" name="Graphic 56">
              <a:extLst>
                <a:ext uri="{FF2B5EF4-FFF2-40B4-BE49-F238E27FC236}">
                  <a16:creationId xmlns:a16="http://schemas.microsoft.com/office/drawing/2014/main" id="{79240FC5-DB08-9F7E-3BBD-C3FD5245CD1A}"/>
                </a:ext>
              </a:extLst>
            </p:cNvPr>
            <p:cNvGrpSpPr/>
            <p:nvPr/>
          </p:nvGrpSpPr>
          <p:grpSpPr>
            <a:xfrm>
              <a:off x="4763668" y="3974268"/>
              <a:ext cx="70582" cy="70479"/>
              <a:chOff x="4763668" y="3974268"/>
              <a:chExt cx="70582" cy="70479"/>
            </a:xfrm>
          </p:grpSpPr>
          <p:sp>
            <p:nvSpPr>
              <p:cNvPr id="382" name="Freeform 381">
                <a:extLst>
                  <a:ext uri="{FF2B5EF4-FFF2-40B4-BE49-F238E27FC236}">
                    <a16:creationId xmlns:a16="http://schemas.microsoft.com/office/drawing/2014/main" id="{926D0322-47F1-6A37-93D9-61DCE01A1576}"/>
                  </a:ext>
                </a:extLst>
              </p:cNvPr>
              <p:cNvSpPr/>
              <p:nvPr/>
            </p:nvSpPr>
            <p:spPr>
              <a:xfrm>
                <a:off x="4798896" y="3974268"/>
                <a:ext cx="12763" cy="70479"/>
              </a:xfrm>
              <a:custGeom>
                <a:avLst/>
                <a:gdLst>
                  <a:gd name="connsiteX0" fmla="*/ -1 w 12763"/>
                  <a:gd name="connsiteY0" fmla="*/ 0 h 70479"/>
                  <a:gd name="connsiteX1" fmla="*/ -1 w 12763"/>
                  <a:gd name="connsiteY1" fmla="*/ 70479 h 70479"/>
                </a:gdLst>
                <a:ahLst/>
                <a:cxnLst>
                  <a:cxn ang="0">
                    <a:pos x="connsiteX0" y="connsiteY0"/>
                  </a:cxn>
                  <a:cxn ang="0">
                    <a:pos x="connsiteX1" y="connsiteY1"/>
                  </a:cxn>
                </a:cxnLst>
                <a:rect l="l" t="t" r="r" b="b"/>
                <a:pathLst>
                  <a:path w="12763" h="70479">
                    <a:moveTo>
                      <a:pt x="-1" y="0"/>
                    </a:moveTo>
                    <a:lnTo>
                      <a:pt x="-1" y="70479"/>
                    </a:lnTo>
                  </a:path>
                </a:pathLst>
              </a:custGeom>
              <a:ln w="9568" cap="flat">
                <a:solidFill>
                  <a:srgbClr val="C6573B"/>
                </a:solidFill>
                <a:prstDash val="solid"/>
                <a:miter/>
              </a:ln>
            </p:spPr>
            <p:txBody>
              <a:bodyPr rtlCol="0" anchor="ctr"/>
              <a:lstStyle/>
              <a:p>
                <a:endParaRPr lang="en-GB" noProof="0"/>
              </a:p>
            </p:txBody>
          </p:sp>
          <p:sp>
            <p:nvSpPr>
              <p:cNvPr id="383" name="Freeform 382">
                <a:extLst>
                  <a:ext uri="{FF2B5EF4-FFF2-40B4-BE49-F238E27FC236}">
                    <a16:creationId xmlns:a16="http://schemas.microsoft.com/office/drawing/2014/main" id="{3CDCFC1A-D684-8C23-DF1E-7E8CA3475CF8}"/>
                  </a:ext>
                </a:extLst>
              </p:cNvPr>
              <p:cNvSpPr/>
              <p:nvPr/>
            </p:nvSpPr>
            <p:spPr>
              <a:xfrm>
                <a:off x="4763668" y="4009444"/>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84" name="Graphic 56">
              <a:extLst>
                <a:ext uri="{FF2B5EF4-FFF2-40B4-BE49-F238E27FC236}">
                  <a16:creationId xmlns:a16="http://schemas.microsoft.com/office/drawing/2014/main" id="{BFB1EB82-2D6A-8E2B-E6CE-88A464CFBA89}"/>
                </a:ext>
              </a:extLst>
            </p:cNvPr>
            <p:cNvGrpSpPr/>
            <p:nvPr/>
          </p:nvGrpSpPr>
          <p:grpSpPr>
            <a:xfrm>
              <a:off x="4726399" y="3961651"/>
              <a:ext cx="70454" cy="70351"/>
              <a:chOff x="4726399" y="3961651"/>
              <a:chExt cx="70454" cy="70351"/>
            </a:xfrm>
          </p:grpSpPr>
          <p:sp>
            <p:nvSpPr>
              <p:cNvPr id="385" name="Freeform 384">
                <a:extLst>
                  <a:ext uri="{FF2B5EF4-FFF2-40B4-BE49-F238E27FC236}">
                    <a16:creationId xmlns:a16="http://schemas.microsoft.com/office/drawing/2014/main" id="{8E2E3A61-E8AA-BDE4-8EE6-C63037340FA8}"/>
                  </a:ext>
                </a:extLst>
              </p:cNvPr>
              <p:cNvSpPr/>
              <p:nvPr/>
            </p:nvSpPr>
            <p:spPr>
              <a:xfrm>
                <a:off x="4761626" y="3961651"/>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86" name="Freeform 385">
                <a:extLst>
                  <a:ext uri="{FF2B5EF4-FFF2-40B4-BE49-F238E27FC236}">
                    <a16:creationId xmlns:a16="http://schemas.microsoft.com/office/drawing/2014/main" id="{A90BB159-9099-BA0A-54E0-EB08972D4B3C}"/>
                  </a:ext>
                </a:extLst>
              </p:cNvPr>
              <p:cNvSpPr/>
              <p:nvPr/>
            </p:nvSpPr>
            <p:spPr>
              <a:xfrm>
                <a:off x="4726399" y="3996827"/>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387" name="Graphic 56">
              <a:extLst>
                <a:ext uri="{FF2B5EF4-FFF2-40B4-BE49-F238E27FC236}">
                  <a16:creationId xmlns:a16="http://schemas.microsoft.com/office/drawing/2014/main" id="{B32D1F9F-A005-6745-BAA9-EB60FDB86A9C}"/>
                </a:ext>
              </a:extLst>
            </p:cNvPr>
            <p:cNvGrpSpPr/>
            <p:nvPr/>
          </p:nvGrpSpPr>
          <p:grpSpPr>
            <a:xfrm>
              <a:off x="4704701" y="3961651"/>
              <a:ext cx="70582" cy="70351"/>
              <a:chOff x="4704701" y="3961651"/>
              <a:chExt cx="70582" cy="70351"/>
            </a:xfrm>
          </p:grpSpPr>
          <p:sp>
            <p:nvSpPr>
              <p:cNvPr id="388" name="Freeform 387">
                <a:extLst>
                  <a:ext uri="{FF2B5EF4-FFF2-40B4-BE49-F238E27FC236}">
                    <a16:creationId xmlns:a16="http://schemas.microsoft.com/office/drawing/2014/main" id="{8577415E-3E57-E763-B90E-B9B3FBA14DE3}"/>
                  </a:ext>
                </a:extLst>
              </p:cNvPr>
              <p:cNvSpPr/>
              <p:nvPr/>
            </p:nvSpPr>
            <p:spPr>
              <a:xfrm>
                <a:off x="4739928" y="3961651"/>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89" name="Freeform 388">
                <a:extLst>
                  <a:ext uri="{FF2B5EF4-FFF2-40B4-BE49-F238E27FC236}">
                    <a16:creationId xmlns:a16="http://schemas.microsoft.com/office/drawing/2014/main" id="{D80AC7D7-52F6-4969-0B06-13985BC01204}"/>
                  </a:ext>
                </a:extLst>
              </p:cNvPr>
              <p:cNvSpPr/>
              <p:nvPr/>
            </p:nvSpPr>
            <p:spPr>
              <a:xfrm>
                <a:off x="4704701" y="3996827"/>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90" name="Graphic 56">
              <a:extLst>
                <a:ext uri="{FF2B5EF4-FFF2-40B4-BE49-F238E27FC236}">
                  <a16:creationId xmlns:a16="http://schemas.microsoft.com/office/drawing/2014/main" id="{6875FB53-6A00-03AC-C36B-41742BABE88D}"/>
                </a:ext>
              </a:extLst>
            </p:cNvPr>
            <p:cNvGrpSpPr/>
            <p:nvPr/>
          </p:nvGrpSpPr>
          <p:grpSpPr>
            <a:xfrm>
              <a:off x="4682620" y="3961651"/>
              <a:ext cx="70582" cy="70351"/>
              <a:chOff x="4682620" y="3961651"/>
              <a:chExt cx="70582" cy="70351"/>
            </a:xfrm>
          </p:grpSpPr>
          <p:sp>
            <p:nvSpPr>
              <p:cNvPr id="391" name="Freeform 390">
                <a:extLst>
                  <a:ext uri="{FF2B5EF4-FFF2-40B4-BE49-F238E27FC236}">
                    <a16:creationId xmlns:a16="http://schemas.microsoft.com/office/drawing/2014/main" id="{B6EE3630-4DEB-3CBC-466C-F8C5145C0633}"/>
                  </a:ext>
                </a:extLst>
              </p:cNvPr>
              <p:cNvSpPr/>
              <p:nvPr/>
            </p:nvSpPr>
            <p:spPr>
              <a:xfrm>
                <a:off x="4717847" y="3961651"/>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92" name="Freeform 391">
                <a:extLst>
                  <a:ext uri="{FF2B5EF4-FFF2-40B4-BE49-F238E27FC236}">
                    <a16:creationId xmlns:a16="http://schemas.microsoft.com/office/drawing/2014/main" id="{99F203B6-1D77-7A8A-D5C6-9A6A1F82DD37}"/>
                  </a:ext>
                </a:extLst>
              </p:cNvPr>
              <p:cNvSpPr/>
              <p:nvPr/>
            </p:nvSpPr>
            <p:spPr>
              <a:xfrm>
                <a:off x="4682620" y="3996827"/>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93" name="Graphic 56">
              <a:extLst>
                <a:ext uri="{FF2B5EF4-FFF2-40B4-BE49-F238E27FC236}">
                  <a16:creationId xmlns:a16="http://schemas.microsoft.com/office/drawing/2014/main" id="{A42F4DE3-7E0F-80A2-E0E5-BE296DB97F64}"/>
                </a:ext>
              </a:extLst>
            </p:cNvPr>
            <p:cNvGrpSpPr/>
            <p:nvPr/>
          </p:nvGrpSpPr>
          <p:grpSpPr>
            <a:xfrm>
              <a:off x="4596466" y="3918445"/>
              <a:ext cx="70582" cy="70351"/>
              <a:chOff x="4596466" y="3918445"/>
              <a:chExt cx="70582" cy="70351"/>
            </a:xfrm>
          </p:grpSpPr>
          <p:sp>
            <p:nvSpPr>
              <p:cNvPr id="394" name="Freeform 393">
                <a:extLst>
                  <a:ext uri="{FF2B5EF4-FFF2-40B4-BE49-F238E27FC236}">
                    <a16:creationId xmlns:a16="http://schemas.microsoft.com/office/drawing/2014/main" id="{77C0A9D5-6A2D-1F9B-99B8-958F185C4814}"/>
                  </a:ext>
                </a:extLst>
              </p:cNvPr>
              <p:cNvSpPr/>
              <p:nvPr/>
            </p:nvSpPr>
            <p:spPr>
              <a:xfrm>
                <a:off x="4631821" y="3918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95" name="Freeform 394">
                <a:extLst>
                  <a:ext uri="{FF2B5EF4-FFF2-40B4-BE49-F238E27FC236}">
                    <a16:creationId xmlns:a16="http://schemas.microsoft.com/office/drawing/2014/main" id="{5326952A-4D00-6393-10F6-6E5FEE4C647D}"/>
                  </a:ext>
                </a:extLst>
              </p:cNvPr>
              <p:cNvSpPr/>
              <p:nvPr/>
            </p:nvSpPr>
            <p:spPr>
              <a:xfrm>
                <a:off x="4596466" y="3953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96" name="Graphic 56">
              <a:extLst>
                <a:ext uri="{FF2B5EF4-FFF2-40B4-BE49-F238E27FC236}">
                  <a16:creationId xmlns:a16="http://schemas.microsoft.com/office/drawing/2014/main" id="{87E0469F-61B6-AA1F-6EEB-4DD84820E1CB}"/>
                </a:ext>
              </a:extLst>
            </p:cNvPr>
            <p:cNvGrpSpPr/>
            <p:nvPr/>
          </p:nvGrpSpPr>
          <p:grpSpPr>
            <a:xfrm>
              <a:off x="4583575" y="3918445"/>
              <a:ext cx="70582" cy="70351"/>
              <a:chOff x="4583575" y="3918445"/>
              <a:chExt cx="70582" cy="70351"/>
            </a:xfrm>
          </p:grpSpPr>
          <p:sp>
            <p:nvSpPr>
              <p:cNvPr id="397" name="Freeform 396">
                <a:extLst>
                  <a:ext uri="{FF2B5EF4-FFF2-40B4-BE49-F238E27FC236}">
                    <a16:creationId xmlns:a16="http://schemas.microsoft.com/office/drawing/2014/main" id="{8A54A590-CAAA-E23B-B4EB-1CA8DFB2EE58}"/>
                  </a:ext>
                </a:extLst>
              </p:cNvPr>
              <p:cNvSpPr/>
              <p:nvPr/>
            </p:nvSpPr>
            <p:spPr>
              <a:xfrm>
                <a:off x="4618803" y="391844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398" name="Freeform 397">
                <a:extLst>
                  <a:ext uri="{FF2B5EF4-FFF2-40B4-BE49-F238E27FC236}">
                    <a16:creationId xmlns:a16="http://schemas.microsoft.com/office/drawing/2014/main" id="{437500D5-18AA-772E-9A67-9F7BD0E19E9F}"/>
                  </a:ext>
                </a:extLst>
              </p:cNvPr>
              <p:cNvSpPr/>
              <p:nvPr/>
            </p:nvSpPr>
            <p:spPr>
              <a:xfrm>
                <a:off x="4583575" y="39536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399" name="Graphic 56">
              <a:extLst>
                <a:ext uri="{FF2B5EF4-FFF2-40B4-BE49-F238E27FC236}">
                  <a16:creationId xmlns:a16="http://schemas.microsoft.com/office/drawing/2014/main" id="{9235BDA6-A5F4-7C69-3F12-1551668D3AF7}"/>
                </a:ext>
              </a:extLst>
            </p:cNvPr>
            <p:cNvGrpSpPr/>
            <p:nvPr/>
          </p:nvGrpSpPr>
          <p:grpSpPr>
            <a:xfrm>
              <a:off x="4541711" y="3909142"/>
              <a:ext cx="70454" cy="70479"/>
              <a:chOff x="4541711" y="3909142"/>
              <a:chExt cx="70454" cy="70479"/>
            </a:xfrm>
          </p:grpSpPr>
          <p:sp>
            <p:nvSpPr>
              <p:cNvPr id="400" name="Freeform 399">
                <a:extLst>
                  <a:ext uri="{FF2B5EF4-FFF2-40B4-BE49-F238E27FC236}">
                    <a16:creationId xmlns:a16="http://schemas.microsoft.com/office/drawing/2014/main" id="{04C2A0DB-1144-80B1-3F40-BC0E7AC3F0A5}"/>
                  </a:ext>
                </a:extLst>
              </p:cNvPr>
              <p:cNvSpPr/>
              <p:nvPr/>
            </p:nvSpPr>
            <p:spPr>
              <a:xfrm>
                <a:off x="4576938"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01" name="Freeform 400">
                <a:extLst>
                  <a:ext uri="{FF2B5EF4-FFF2-40B4-BE49-F238E27FC236}">
                    <a16:creationId xmlns:a16="http://schemas.microsoft.com/office/drawing/2014/main" id="{32BABB2F-F4B4-6BAE-9F7E-77503CA26A89}"/>
                  </a:ext>
                </a:extLst>
              </p:cNvPr>
              <p:cNvSpPr/>
              <p:nvPr/>
            </p:nvSpPr>
            <p:spPr>
              <a:xfrm>
                <a:off x="4541711" y="3944445"/>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02" name="Graphic 56">
              <a:extLst>
                <a:ext uri="{FF2B5EF4-FFF2-40B4-BE49-F238E27FC236}">
                  <a16:creationId xmlns:a16="http://schemas.microsoft.com/office/drawing/2014/main" id="{0F42A112-38D7-83EB-600F-45D029A2E93F}"/>
                </a:ext>
              </a:extLst>
            </p:cNvPr>
            <p:cNvGrpSpPr/>
            <p:nvPr/>
          </p:nvGrpSpPr>
          <p:grpSpPr>
            <a:xfrm>
              <a:off x="4524608" y="3909142"/>
              <a:ext cx="70582" cy="70479"/>
              <a:chOff x="4524608" y="3909142"/>
              <a:chExt cx="70582" cy="70479"/>
            </a:xfrm>
          </p:grpSpPr>
          <p:sp>
            <p:nvSpPr>
              <p:cNvPr id="403" name="Freeform 402">
                <a:extLst>
                  <a:ext uri="{FF2B5EF4-FFF2-40B4-BE49-F238E27FC236}">
                    <a16:creationId xmlns:a16="http://schemas.microsoft.com/office/drawing/2014/main" id="{27669745-EA01-D600-EBBD-DF133AB62DEC}"/>
                  </a:ext>
                </a:extLst>
              </p:cNvPr>
              <p:cNvSpPr/>
              <p:nvPr/>
            </p:nvSpPr>
            <p:spPr>
              <a:xfrm>
                <a:off x="4559963"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04" name="Freeform 403">
                <a:extLst>
                  <a:ext uri="{FF2B5EF4-FFF2-40B4-BE49-F238E27FC236}">
                    <a16:creationId xmlns:a16="http://schemas.microsoft.com/office/drawing/2014/main" id="{935A41C2-49EE-1CF5-F55D-75AE586626FF}"/>
                  </a:ext>
                </a:extLst>
              </p:cNvPr>
              <p:cNvSpPr/>
              <p:nvPr/>
            </p:nvSpPr>
            <p:spPr>
              <a:xfrm>
                <a:off x="4524608" y="3944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05" name="Graphic 56">
              <a:extLst>
                <a:ext uri="{FF2B5EF4-FFF2-40B4-BE49-F238E27FC236}">
                  <a16:creationId xmlns:a16="http://schemas.microsoft.com/office/drawing/2014/main" id="{6AFBDFE1-BB08-C7D1-B6CF-9259E29A2F4F}"/>
                </a:ext>
              </a:extLst>
            </p:cNvPr>
            <p:cNvGrpSpPr/>
            <p:nvPr/>
          </p:nvGrpSpPr>
          <p:grpSpPr>
            <a:xfrm>
              <a:off x="4509930" y="3909142"/>
              <a:ext cx="70582" cy="70479"/>
              <a:chOff x="4509930" y="3909142"/>
              <a:chExt cx="70582" cy="70479"/>
            </a:xfrm>
          </p:grpSpPr>
          <p:sp>
            <p:nvSpPr>
              <p:cNvPr id="406" name="Freeform 405">
                <a:extLst>
                  <a:ext uri="{FF2B5EF4-FFF2-40B4-BE49-F238E27FC236}">
                    <a16:creationId xmlns:a16="http://schemas.microsoft.com/office/drawing/2014/main" id="{11CEFF68-0EDE-C99F-0284-0E3F0CD706F6}"/>
                  </a:ext>
                </a:extLst>
              </p:cNvPr>
              <p:cNvSpPr/>
              <p:nvPr/>
            </p:nvSpPr>
            <p:spPr>
              <a:xfrm>
                <a:off x="4545157"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07" name="Freeform 406">
                <a:extLst>
                  <a:ext uri="{FF2B5EF4-FFF2-40B4-BE49-F238E27FC236}">
                    <a16:creationId xmlns:a16="http://schemas.microsoft.com/office/drawing/2014/main" id="{0E2EECA3-E242-68B0-5AD7-D2BC9A2519F1}"/>
                  </a:ext>
                </a:extLst>
              </p:cNvPr>
              <p:cNvSpPr/>
              <p:nvPr/>
            </p:nvSpPr>
            <p:spPr>
              <a:xfrm>
                <a:off x="4509930" y="3944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08" name="Graphic 56">
              <a:extLst>
                <a:ext uri="{FF2B5EF4-FFF2-40B4-BE49-F238E27FC236}">
                  <a16:creationId xmlns:a16="http://schemas.microsoft.com/office/drawing/2014/main" id="{710A6086-F76D-9623-A3EE-CCF98186594B}"/>
                </a:ext>
              </a:extLst>
            </p:cNvPr>
            <p:cNvGrpSpPr/>
            <p:nvPr/>
          </p:nvGrpSpPr>
          <p:grpSpPr>
            <a:xfrm>
              <a:off x="4497422" y="3909142"/>
              <a:ext cx="70582" cy="70479"/>
              <a:chOff x="4497422" y="3909142"/>
              <a:chExt cx="70582" cy="70479"/>
            </a:xfrm>
          </p:grpSpPr>
          <p:sp>
            <p:nvSpPr>
              <p:cNvPr id="409" name="Freeform 408">
                <a:extLst>
                  <a:ext uri="{FF2B5EF4-FFF2-40B4-BE49-F238E27FC236}">
                    <a16:creationId xmlns:a16="http://schemas.microsoft.com/office/drawing/2014/main" id="{D4787F10-D8D8-D1EC-850A-6A12E77A37C2}"/>
                  </a:ext>
                </a:extLst>
              </p:cNvPr>
              <p:cNvSpPr/>
              <p:nvPr/>
            </p:nvSpPr>
            <p:spPr>
              <a:xfrm>
                <a:off x="4532777"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10" name="Freeform 409">
                <a:extLst>
                  <a:ext uri="{FF2B5EF4-FFF2-40B4-BE49-F238E27FC236}">
                    <a16:creationId xmlns:a16="http://schemas.microsoft.com/office/drawing/2014/main" id="{43B76A51-A53A-C224-A998-F0109611520D}"/>
                  </a:ext>
                </a:extLst>
              </p:cNvPr>
              <p:cNvSpPr/>
              <p:nvPr/>
            </p:nvSpPr>
            <p:spPr>
              <a:xfrm>
                <a:off x="4497422" y="3944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11" name="Graphic 56">
              <a:extLst>
                <a:ext uri="{FF2B5EF4-FFF2-40B4-BE49-F238E27FC236}">
                  <a16:creationId xmlns:a16="http://schemas.microsoft.com/office/drawing/2014/main" id="{A77641BE-CA39-6684-43FA-06657CAAF54E}"/>
                </a:ext>
              </a:extLst>
            </p:cNvPr>
            <p:cNvGrpSpPr/>
            <p:nvPr/>
          </p:nvGrpSpPr>
          <p:grpSpPr>
            <a:xfrm>
              <a:off x="4474703" y="3909142"/>
              <a:ext cx="70454" cy="70479"/>
              <a:chOff x="4474703" y="3909142"/>
              <a:chExt cx="70454" cy="70479"/>
            </a:xfrm>
          </p:grpSpPr>
          <p:sp>
            <p:nvSpPr>
              <p:cNvPr id="412" name="Freeform 411">
                <a:extLst>
                  <a:ext uri="{FF2B5EF4-FFF2-40B4-BE49-F238E27FC236}">
                    <a16:creationId xmlns:a16="http://schemas.microsoft.com/office/drawing/2014/main" id="{F4CEBAFE-7428-F730-F0C4-3EE13E45AC79}"/>
                  </a:ext>
                </a:extLst>
              </p:cNvPr>
              <p:cNvSpPr/>
              <p:nvPr/>
            </p:nvSpPr>
            <p:spPr>
              <a:xfrm>
                <a:off x="4509930"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13" name="Freeform 412">
                <a:extLst>
                  <a:ext uri="{FF2B5EF4-FFF2-40B4-BE49-F238E27FC236}">
                    <a16:creationId xmlns:a16="http://schemas.microsoft.com/office/drawing/2014/main" id="{3D84482B-15B5-D7A2-B129-28BD8729E8F9}"/>
                  </a:ext>
                </a:extLst>
              </p:cNvPr>
              <p:cNvSpPr/>
              <p:nvPr/>
            </p:nvSpPr>
            <p:spPr>
              <a:xfrm>
                <a:off x="4474703" y="3944445"/>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14" name="Graphic 56">
              <a:extLst>
                <a:ext uri="{FF2B5EF4-FFF2-40B4-BE49-F238E27FC236}">
                  <a16:creationId xmlns:a16="http://schemas.microsoft.com/office/drawing/2014/main" id="{445504A5-C550-FD86-2F89-3A0B2A6AB7D5}"/>
                </a:ext>
              </a:extLst>
            </p:cNvPr>
            <p:cNvGrpSpPr/>
            <p:nvPr/>
          </p:nvGrpSpPr>
          <p:grpSpPr>
            <a:xfrm>
              <a:off x="4462194" y="3909142"/>
              <a:ext cx="70582" cy="70479"/>
              <a:chOff x="4462194" y="3909142"/>
              <a:chExt cx="70582" cy="70479"/>
            </a:xfrm>
          </p:grpSpPr>
          <p:sp>
            <p:nvSpPr>
              <p:cNvPr id="415" name="Freeform 414">
                <a:extLst>
                  <a:ext uri="{FF2B5EF4-FFF2-40B4-BE49-F238E27FC236}">
                    <a16:creationId xmlns:a16="http://schemas.microsoft.com/office/drawing/2014/main" id="{4028C43F-F8E8-46D2-1783-379A1B3EC7C1}"/>
                  </a:ext>
                </a:extLst>
              </p:cNvPr>
              <p:cNvSpPr/>
              <p:nvPr/>
            </p:nvSpPr>
            <p:spPr>
              <a:xfrm>
                <a:off x="4497422" y="3909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16" name="Freeform 415">
                <a:extLst>
                  <a:ext uri="{FF2B5EF4-FFF2-40B4-BE49-F238E27FC236}">
                    <a16:creationId xmlns:a16="http://schemas.microsoft.com/office/drawing/2014/main" id="{CC3B02D8-6086-4F29-836E-1124CB792B08}"/>
                  </a:ext>
                </a:extLst>
              </p:cNvPr>
              <p:cNvSpPr/>
              <p:nvPr/>
            </p:nvSpPr>
            <p:spPr>
              <a:xfrm>
                <a:off x="4462194" y="3944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17" name="Graphic 56">
              <a:extLst>
                <a:ext uri="{FF2B5EF4-FFF2-40B4-BE49-F238E27FC236}">
                  <a16:creationId xmlns:a16="http://schemas.microsoft.com/office/drawing/2014/main" id="{F359BE5E-AD09-20C9-136A-5A0452D952BF}"/>
                </a:ext>
              </a:extLst>
            </p:cNvPr>
            <p:cNvGrpSpPr/>
            <p:nvPr/>
          </p:nvGrpSpPr>
          <p:grpSpPr>
            <a:xfrm>
              <a:off x="4445474" y="3900220"/>
              <a:ext cx="70454" cy="70351"/>
              <a:chOff x="4445474" y="3900220"/>
              <a:chExt cx="70454" cy="70351"/>
            </a:xfrm>
          </p:grpSpPr>
          <p:sp>
            <p:nvSpPr>
              <p:cNvPr id="418" name="Freeform 417">
                <a:extLst>
                  <a:ext uri="{FF2B5EF4-FFF2-40B4-BE49-F238E27FC236}">
                    <a16:creationId xmlns:a16="http://schemas.microsoft.com/office/drawing/2014/main" id="{061E41C7-39A4-A4B3-BC03-FB8DDFB4485B}"/>
                  </a:ext>
                </a:extLst>
              </p:cNvPr>
              <p:cNvSpPr/>
              <p:nvPr/>
            </p:nvSpPr>
            <p:spPr>
              <a:xfrm>
                <a:off x="4480702" y="390022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19" name="Freeform 418">
                <a:extLst>
                  <a:ext uri="{FF2B5EF4-FFF2-40B4-BE49-F238E27FC236}">
                    <a16:creationId xmlns:a16="http://schemas.microsoft.com/office/drawing/2014/main" id="{3ADA72A3-B4CC-01F1-3DB4-CBA2AE690153}"/>
                  </a:ext>
                </a:extLst>
              </p:cNvPr>
              <p:cNvSpPr/>
              <p:nvPr/>
            </p:nvSpPr>
            <p:spPr>
              <a:xfrm>
                <a:off x="4445474" y="3935396"/>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20" name="Graphic 56">
              <a:extLst>
                <a:ext uri="{FF2B5EF4-FFF2-40B4-BE49-F238E27FC236}">
                  <a16:creationId xmlns:a16="http://schemas.microsoft.com/office/drawing/2014/main" id="{FD396B27-8E84-AA3F-2A44-D4CFA21E7DFF}"/>
                </a:ext>
              </a:extLst>
            </p:cNvPr>
            <p:cNvGrpSpPr/>
            <p:nvPr/>
          </p:nvGrpSpPr>
          <p:grpSpPr>
            <a:xfrm>
              <a:off x="4439348" y="3900220"/>
              <a:ext cx="70582" cy="70351"/>
              <a:chOff x="4439348" y="3900220"/>
              <a:chExt cx="70582" cy="70351"/>
            </a:xfrm>
          </p:grpSpPr>
          <p:sp>
            <p:nvSpPr>
              <p:cNvPr id="421" name="Freeform 420">
                <a:extLst>
                  <a:ext uri="{FF2B5EF4-FFF2-40B4-BE49-F238E27FC236}">
                    <a16:creationId xmlns:a16="http://schemas.microsoft.com/office/drawing/2014/main" id="{A928B373-607B-827D-90C5-4F11044DB78A}"/>
                  </a:ext>
                </a:extLst>
              </p:cNvPr>
              <p:cNvSpPr/>
              <p:nvPr/>
            </p:nvSpPr>
            <p:spPr>
              <a:xfrm>
                <a:off x="4474703" y="390022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22" name="Freeform 421">
                <a:extLst>
                  <a:ext uri="{FF2B5EF4-FFF2-40B4-BE49-F238E27FC236}">
                    <a16:creationId xmlns:a16="http://schemas.microsoft.com/office/drawing/2014/main" id="{C895D76B-C4FF-4414-390A-00BBBCAA37D2}"/>
                  </a:ext>
                </a:extLst>
              </p:cNvPr>
              <p:cNvSpPr/>
              <p:nvPr/>
            </p:nvSpPr>
            <p:spPr>
              <a:xfrm>
                <a:off x="4439348" y="393539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23" name="Graphic 56">
              <a:extLst>
                <a:ext uri="{FF2B5EF4-FFF2-40B4-BE49-F238E27FC236}">
                  <a16:creationId xmlns:a16="http://schemas.microsoft.com/office/drawing/2014/main" id="{3123BB04-43E4-FD4A-3494-47C4ED681BD3}"/>
                </a:ext>
              </a:extLst>
            </p:cNvPr>
            <p:cNvGrpSpPr/>
            <p:nvPr/>
          </p:nvGrpSpPr>
          <p:grpSpPr>
            <a:xfrm>
              <a:off x="4432966" y="3900220"/>
              <a:ext cx="70582" cy="70351"/>
              <a:chOff x="4432966" y="3900220"/>
              <a:chExt cx="70582" cy="70351"/>
            </a:xfrm>
          </p:grpSpPr>
          <p:sp>
            <p:nvSpPr>
              <p:cNvPr id="424" name="Freeform 423">
                <a:extLst>
                  <a:ext uri="{FF2B5EF4-FFF2-40B4-BE49-F238E27FC236}">
                    <a16:creationId xmlns:a16="http://schemas.microsoft.com/office/drawing/2014/main" id="{28B1B1E0-B6E2-D5CF-DCCC-5562121FAD1C}"/>
                  </a:ext>
                </a:extLst>
              </p:cNvPr>
              <p:cNvSpPr/>
              <p:nvPr/>
            </p:nvSpPr>
            <p:spPr>
              <a:xfrm>
                <a:off x="4468321" y="390022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25" name="Freeform 424">
                <a:extLst>
                  <a:ext uri="{FF2B5EF4-FFF2-40B4-BE49-F238E27FC236}">
                    <a16:creationId xmlns:a16="http://schemas.microsoft.com/office/drawing/2014/main" id="{F7618128-A40D-D1DA-2529-4F722884F664}"/>
                  </a:ext>
                </a:extLst>
              </p:cNvPr>
              <p:cNvSpPr/>
              <p:nvPr/>
            </p:nvSpPr>
            <p:spPr>
              <a:xfrm>
                <a:off x="4432966" y="393539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26" name="Graphic 56">
              <a:extLst>
                <a:ext uri="{FF2B5EF4-FFF2-40B4-BE49-F238E27FC236}">
                  <a16:creationId xmlns:a16="http://schemas.microsoft.com/office/drawing/2014/main" id="{8762828A-6B5D-0E27-9751-3C05CE214345}"/>
                </a:ext>
              </a:extLst>
            </p:cNvPr>
            <p:cNvGrpSpPr/>
            <p:nvPr/>
          </p:nvGrpSpPr>
          <p:grpSpPr>
            <a:xfrm>
              <a:off x="4420075" y="3900220"/>
              <a:ext cx="70582" cy="70351"/>
              <a:chOff x="4420075" y="3900220"/>
              <a:chExt cx="70582" cy="70351"/>
            </a:xfrm>
          </p:grpSpPr>
          <p:sp>
            <p:nvSpPr>
              <p:cNvPr id="427" name="Freeform 426">
                <a:extLst>
                  <a:ext uri="{FF2B5EF4-FFF2-40B4-BE49-F238E27FC236}">
                    <a16:creationId xmlns:a16="http://schemas.microsoft.com/office/drawing/2014/main" id="{EED0963C-7A3C-26B2-CC37-A4D50E955C30}"/>
                  </a:ext>
                </a:extLst>
              </p:cNvPr>
              <p:cNvSpPr/>
              <p:nvPr/>
            </p:nvSpPr>
            <p:spPr>
              <a:xfrm>
                <a:off x="4455430" y="390022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28" name="Freeform 427">
                <a:extLst>
                  <a:ext uri="{FF2B5EF4-FFF2-40B4-BE49-F238E27FC236}">
                    <a16:creationId xmlns:a16="http://schemas.microsoft.com/office/drawing/2014/main" id="{D37FF929-057F-5162-6375-56AD6C8A5F86}"/>
                  </a:ext>
                </a:extLst>
              </p:cNvPr>
              <p:cNvSpPr/>
              <p:nvPr/>
            </p:nvSpPr>
            <p:spPr>
              <a:xfrm>
                <a:off x="4420075" y="393539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29" name="Graphic 56">
              <a:extLst>
                <a:ext uri="{FF2B5EF4-FFF2-40B4-BE49-F238E27FC236}">
                  <a16:creationId xmlns:a16="http://schemas.microsoft.com/office/drawing/2014/main" id="{AF03E107-A7EE-1E3C-59FF-FEC85454196C}"/>
                </a:ext>
              </a:extLst>
            </p:cNvPr>
            <p:cNvGrpSpPr/>
            <p:nvPr/>
          </p:nvGrpSpPr>
          <p:grpSpPr>
            <a:xfrm>
              <a:off x="4401695" y="3904808"/>
              <a:ext cx="70582" cy="70351"/>
              <a:chOff x="4401695" y="3904808"/>
              <a:chExt cx="70582" cy="70351"/>
            </a:xfrm>
          </p:grpSpPr>
          <p:sp>
            <p:nvSpPr>
              <p:cNvPr id="430" name="Freeform 429">
                <a:extLst>
                  <a:ext uri="{FF2B5EF4-FFF2-40B4-BE49-F238E27FC236}">
                    <a16:creationId xmlns:a16="http://schemas.microsoft.com/office/drawing/2014/main" id="{C330F396-6CC0-4328-C272-A8ED05457C30}"/>
                  </a:ext>
                </a:extLst>
              </p:cNvPr>
              <p:cNvSpPr/>
              <p:nvPr/>
            </p:nvSpPr>
            <p:spPr>
              <a:xfrm>
                <a:off x="4436923" y="3904808"/>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31" name="Freeform 430">
                <a:extLst>
                  <a:ext uri="{FF2B5EF4-FFF2-40B4-BE49-F238E27FC236}">
                    <a16:creationId xmlns:a16="http://schemas.microsoft.com/office/drawing/2014/main" id="{DFC0A820-9926-D5F3-DCCD-EB489359F1DD}"/>
                  </a:ext>
                </a:extLst>
              </p:cNvPr>
              <p:cNvSpPr/>
              <p:nvPr/>
            </p:nvSpPr>
            <p:spPr>
              <a:xfrm>
                <a:off x="4401695" y="393998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32" name="Graphic 56">
              <a:extLst>
                <a:ext uri="{FF2B5EF4-FFF2-40B4-BE49-F238E27FC236}">
                  <a16:creationId xmlns:a16="http://schemas.microsoft.com/office/drawing/2014/main" id="{B6A59436-9979-1F12-636F-ACC52077F423}"/>
                </a:ext>
              </a:extLst>
            </p:cNvPr>
            <p:cNvGrpSpPr/>
            <p:nvPr/>
          </p:nvGrpSpPr>
          <p:grpSpPr>
            <a:xfrm>
              <a:off x="3981776" y="3815594"/>
              <a:ext cx="70454" cy="70351"/>
              <a:chOff x="3981776" y="3815594"/>
              <a:chExt cx="70454" cy="70351"/>
            </a:xfrm>
          </p:grpSpPr>
          <p:sp>
            <p:nvSpPr>
              <p:cNvPr id="433" name="Freeform 432">
                <a:extLst>
                  <a:ext uri="{FF2B5EF4-FFF2-40B4-BE49-F238E27FC236}">
                    <a16:creationId xmlns:a16="http://schemas.microsoft.com/office/drawing/2014/main" id="{A5A1E24D-0DD9-E7BD-9F96-693821A15797}"/>
                  </a:ext>
                </a:extLst>
              </p:cNvPr>
              <p:cNvSpPr/>
              <p:nvPr/>
            </p:nvSpPr>
            <p:spPr>
              <a:xfrm>
                <a:off x="4017004" y="3815594"/>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34" name="Freeform 433">
                <a:extLst>
                  <a:ext uri="{FF2B5EF4-FFF2-40B4-BE49-F238E27FC236}">
                    <a16:creationId xmlns:a16="http://schemas.microsoft.com/office/drawing/2014/main" id="{BE1DE962-F7BE-974C-16C5-293A76089C7D}"/>
                  </a:ext>
                </a:extLst>
              </p:cNvPr>
              <p:cNvSpPr/>
              <p:nvPr/>
            </p:nvSpPr>
            <p:spPr>
              <a:xfrm>
                <a:off x="3981776" y="3850770"/>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35" name="Graphic 56">
              <a:extLst>
                <a:ext uri="{FF2B5EF4-FFF2-40B4-BE49-F238E27FC236}">
                  <a16:creationId xmlns:a16="http://schemas.microsoft.com/office/drawing/2014/main" id="{1332BF9E-F055-C042-2F59-DE54393C458B}"/>
                </a:ext>
              </a:extLst>
            </p:cNvPr>
            <p:cNvGrpSpPr/>
            <p:nvPr/>
          </p:nvGrpSpPr>
          <p:grpSpPr>
            <a:xfrm>
              <a:off x="3924213" y="3794437"/>
              <a:ext cx="70454" cy="70351"/>
              <a:chOff x="3924213" y="3794437"/>
              <a:chExt cx="70454" cy="70351"/>
            </a:xfrm>
          </p:grpSpPr>
          <p:sp>
            <p:nvSpPr>
              <p:cNvPr id="436" name="Freeform 435">
                <a:extLst>
                  <a:ext uri="{FF2B5EF4-FFF2-40B4-BE49-F238E27FC236}">
                    <a16:creationId xmlns:a16="http://schemas.microsoft.com/office/drawing/2014/main" id="{BEA4200B-61CC-7D4C-14AF-5546C0284009}"/>
                  </a:ext>
                </a:extLst>
              </p:cNvPr>
              <p:cNvSpPr/>
              <p:nvPr/>
            </p:nvSpPr>
            <p:spPr>
              <a:xfrm>
                <a:off x="3959440" y="379443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37" name="Freeform 436">
                <a:extLst>
                  <a:ext uri="{FF2B5EF4-FFF2-40B4-BE49-F238E27FC236}">
                    <a16:creationId xmlns:a16="http://schemas.microsoft.com/office/drawing/2014/main" id="{E06C5C4A-4F90-E1D6-5F9D-0F2AACA055F9}"/>
                  </a:ext>
                </a:extLst>
              </p:cNvPr>
              <p:cNvSpPr/>
              <p:nvPr/>
            </p:nvSpPr>
            <p:spPr>
              <a:xfrm>
                <a:off x="3924213" y="3829613"/>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438" name="Graphic 56">
              <a:extLst>
                <a:ext uri="{FF2B5EF4-FFF2-40B4-BE49-F238E27FC236}">
                  <a16:creationId xmlns:a16="http://schemas.microsoft.com/office/drawing/2014/main" id="{55D88C72-8445-629E-118E-F6FDA495630B}"/>
                </a:ext>
              </a:extLst>
            </p:cNvPr>
            <p:cNvGrpSpPr/>
            <p:nvPr/>
          </p:nvGrpSpPr>
          <p:grpSpPr>
            <a:xfrm>
              <a:off x="3896516" y="3787045"/>
              <a:ext cx="70582" cy="70479"/>
              <a:chOff x="3896516" y="3787045"/>
              <a:chExt cx="70582" cy="70479"/>
            </a:xfrm>
          </p:grpSpPr>
          <p:sp>
            <p:nvSpPr>
              <p:cNvPr id="439" name="Freeform 438">
                <a:extLst>
                  <a:ext uri="{FF2B5EF4-FFF2-40B4-BE49-F238E27FC236}">
                    <a16:creationId xmlns:a16="http://schemas.microsoft.com/office/drawing/2014/main" id="{46B91040-D365-A2BA-5E4F-7B227EEDFEA1}"/>
                  </a:ext>
                </a:extLst>
              </p:cNvPr>
              <p:cNvSpPr/>
              <p:nvPr/>
            </p:nvSpPr>
            <p:spPr>
              <a:xfrm>
                <a:off x="3931743" y="3787045"/>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40" name="Freeform 439">
                <a:extLst>
                  <a:ext uri="{FF2B5EF4-FFF2-40B4-BE49-F238E27FC236}">
                    <a16:creationId xmlns:a16="http://schemas.microsoft.com/office/drawing/2014/main" id="{987C4D86-A45F-E8E8-9DE6-9FAD0880093E}"/>
                  </a:ext>
                </a:extLst>
              </p:cNvPr>
              <p:cNvSpPr/>
              <p:nvPr/>
            </p:nvSpPr>
            <p:spPr>
              <a:xfrm>
                <a:off x="3896516" y="382222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41" name="Graphic 56">
              <a:extLst>
                <a:ext uri="{FF2B5EF4-FFF2-40B4-BE49-F238E27FC236}">
                  <a16:creationId xmlns:a16="http://schemas.microsoft.com/office/drawing/2014/main" id="{80F7F78D-2F10-DD49-6098-8AD12E01EB90}"/>
                </a:ext>
              </a:extLst>
            </p:cNvPr>
            <p:cNvGrpSpPr/>
            <p:nvPr/>
          </p:nvGrpSpPr>
          <p:grpSpPr>
            <a:xfrm>
              <a:off x="3804874" y="3758497"/>
              <a:ext cx="70582" cy="70479"/>
              <a:chOff x="3804874" y="3758497"/>
              <a:chExt cx="70582" cy="70479"/>
            </a:xfrm>
          </p:grpSpPr>
          <p:sp>
            <p:nvSpPr>
              <p:cNvPr id="442" name="Freeform 441">
                <a:extLst>
                  <a:ext uri="{FF2B5EF4-FFF2-40B4-BE49-F238E27FC236}">
                    <a16:creationId xmlns:a16="http://schemas.microsoft.com/office/drawing/2014/main" id="{C06416BE-F7F5-12F2-A5CC-4AF68238A1D0}"/>
                  </a:ext>
                </a:extLst>
              </p:cNvPr>
              <p:cNvSpPr/>
              <p:nvPr/>
            </p:nvSpPr>
            <p:spPr>
              <a:xfrm>
                <a:off x="3840229" y="3758497"/>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43" name="Freeform 442">
                <a:extLst>
                  <a:ext uri="{FF2B5EF4-FFF2-40B4-BE49-F238E27FC236}">
                    <a16:creationId xmlns:a16="http://schemas.microsoft.com/office/drawing/2014/main" id="{88A4B5A1-7114-63DC-95DF-BF1753B064CE}"/>
                  </a:ext>
                </a:extLst>
              </p:cNvPr>
              <p:cNvSpPr/>
              <p:nvPr/>
            </p:nvSpPr>
            <p:spPr>
              <a:xfrm>
                <a:off x="3804874" y="3793800"/>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44" name="Graphic 56">
              <a:extLst>
                <a:ext uri="{FF2B5EF4-FFF2-40B4-BE49-F238E27FC236}">
                  <a16:creationId xmlns:a16="http://schemas.microsoft.com/office/drawing/2014/main" id="{B4092CB7-F366-7FB2-6821-86150142EF96}"/>
                </a:ext>
              </a:extLst>
            </p:cNvPr>
            <p:cNvGrpSpPr/>
            <p:nvPr/>
          </p:nvGrpSpPr>
          <p:grpSpPr>
            <a:xfrm>
              <a:off x="3734420" y="3737085"/>
              <a:ext cx="70582" cy="70479"/>
              <a:chOff x="3734420" y="3737085"/>
              <a:chExt cx="70582" cy="70479"/>
            </a:xfrm>
          </p:grpSpPr>
          <p:sp>
            <p:nvSpPr>
              <p:cNvPr id="445" name="Freeform 444">
                <a:extLst>
                  <a:ext uri="{FF2B5EF4-FFF2-40B4-BE49-F238E27FC236}">
                    <a16:creationId xmlns:a16="http://schemas.microsoft.com/office/drawing/2014/main" id="{4A59D9A4-7431-7740-7FD6-C3A0070EE3ED}"/>
                  </a:ext>
                </a:extLst>
              </p:cNvPr>
              <p:cNvSpPr/>
              <p:nvPr/>
            </p:nvSpPr>
            <p:spPr>
              <a:xfrm>
                <a:off x="3769775" y="3737085"/>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46" name="Freeform 445">
                <a:extLst>
                  <a:ext uri="{FF2B5EF4-FFF2-40B4-BE49-F238E27FC236}">
                    <a16:creationId xmlns:a16="http://schemas.microsoft.com/office/drawing/2014/main" id="{0886467A-5293-9E2E-E7D9-DF82612BED15}"/>
                  </a:ext>
                </a:extLst>
              </p:cNvPr>
              <p:cNvSpPr/>
              <p:nvPr/>
            </p:nvSpPr>
            <p:spPr>
              <a:xfrm>
                <a:off x="3734420" y="3772389"/>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47" name="Graphic 56">
              <a:extLst>
                <a:ext uri="{FF2B5EF4-FFF2-40B4-BE49-F238E27FC236}">
                  <a16:creationId xmlns:a16="http://schemas.microsoft.com/office/drawing/2014/main" id="{ED6485FF-A8AD-14FD-9BAB-43655C159BE8}"/>
                </a:ext>
              </a:extLst>
            </p:cNvPr>
            <p:cNvGrpSpPr/>
            <p:nvPr/>
          </p:nvGrpSpPr>
          <p:grpSpPr>
            <a:xfrm>
              <a:off x="3358662" y="3607469"/>
              <a:ext cx="70582" cy="70479"/>
              <a:chOff x="3358662" y="3607469"/>
              <a:chExt cx="70582" cy="70479"/>
            </a:xfrm>
          </p:grpSpPr>
          <p:sp>
            <p:nvSpPr>
              <p:cNvPr id="448" name="Freeform 447">
                <a:extLst>
                  <a:ext uri="{FF2B5EF4-FFF2-40B4-BE49-F238E27FC236}">
                    <a16:creationId xmlns:a16="http://schemas.microsoft.com/office/drawing/2014/main" id="{CB11D903-E403-6550-1468-7F3A53F19A6B}"/>
                  </a:ext>
                </a:extLst>
              </p:cNvPr>
              <p:cNvSpPr/>
              <p:nvPr/>
            </p:nvSpPr>
            <p:spPr>
              <a:xfrm>
                <a:off x="3393889" y="3607469"/>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49" name="Freeform 448">
                <a:extLst>
                  <a:ext uri="{FF2B5EF4-FFF2-40B4-BE49-F238E27FC236}">
                    <a16:creationId xmlns:a16="http://schemas.microsoft.com/office/drawing/2014/main" id="{7CF494D0-2EED-0B7D-30A8-58A7409067DA}"/>
                  </a:ext>
                </a:extLst>
              </p:cNvPr>
              <p:cNvSpPr/>
              <p:nvPr/>
            </p:nvSpPr>
            <p:spPr>
              <a:xfrm>
                <a:off x="3358662" y="36426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50" name="Graphic 56">
              <a:extLst>
                <a:ext uri="{FF2B5EF4-FFF2-40B4-BE49-F238E27FC236}">
                  <a16:creationId xmlns:a16="http://schemas.microsoft.com/office/drawing/2014/main" id="{21BBC45F-565C-DE94-F569-D621DC2A5148}"/>
                </a:ext>
              </a:extLst>
            </p:cNvPr>
            <p:cNvGrpSpPr/>
            <p:nvPr/>
          </p:nvGrpSpPr>
          <p:grpSpPr>
            <a:xfrm>
              <a:off x="3160700" y="3544892"/>
              <a:ext cx="70454" cy="70479"/>
              <a:chOff x="3160700" y="3544892"/>
              <a:chExt cx="70454" cy="70479"/>
            </a:xfrm>
          </p:grpSpPr>
          <p:sp>
            <p:nvSpPr>
              <p:cNvPr id="451" name="Freeform 450">
                <a:extLst>
                  <a:ext uri="{FF2B5EF4-FFF2-40B4-BE49-F238E27FC236}">
                    <a16:creationId xmlns:a16="http://schemas.microsoft.com/office/drawing/2014/main" id="{3600A2AA-425E-CE49-77D2-EC2D78B4C573}"/>
                  </a:ext>
                </a:extLst>
              </p:cNvPr>
              <p:cNvSpPr/>
              <p:nvPr/>
            </p:nvSpPr>
            <p:spPr>
              <a:xfrm>
                <a:off x="3195928" y="354489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52" name="Freeform 451">
                <a:extLst>
                  <a:ext uri="{FF2B5EF4-FFF2-40B4-BE49-F238E27FC236}">
                    <a16:creationId xmlns:a16="http://schemas.microsoft.com/office/drawing/2014/main" id="{BFA6CF57-BD9E-C206-9836-A021D2B7BF5F}"/>
                  </a:ext>
                </a:extLst>
              </p:cNvPr>
              <p:cNvSpPr/>
              <p:nvPr/>
            </p:nvSpPr>
            <p:spPr>
              <a:xfrm>
                <a:off x="3160700" y="3580195"/>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453" name="Graphic 56">
              <a:extLst>
                <a:ext uri="{FF2B5EF4-FFF2-40B4-BE49-F238E27FC236}">
                  <a16:creationId xmlns:a16="http://schemas.microsoft.com/office/drawing/2014/main" id="{0972B528-076B-8F0F-8F58-E51A7EE946F8}"/>
                </a:ext>
              </a:extLst>
            </p:cNvPr>
            <p:cNvGrpSpPr/>
            <p:nvPr/>
          </p:nvGrpSpPr>
          <p:grpSpPr>
            <a:xfrm>
              <a:off x="3034980" y="3491236"/>
              <a:ext cx="70454" cy="70479"/>
              <a:chOff x="3034980" y="3491236"/>
              <a:chExt cx="70454" cy="70479"/>
            </a:xfrm>
          </p:grpSpPr>
          <p:sp>
            <p:nvSpPr>
              <p:cNvPr id="454" name="Freeform 453">
                <a:extLst>
                  <a:ext uri="{FF2B5EF4-FFF2-40B4-BE49-F238E27FC236}">
                    <a16:creationId xmlns:a16="http://schemas.microsoft.com/office/drawing/2014/main" id="{1D9230F7-A8D1-25F4-92EB-3BA6C20F3C5F}"/>
                  </a:ext>
                </a:extLst>
              </p:cNvPr>
              <p:cNvSpPr/>
              <p:nvPr/>
            </p:nvSpPr>
            <p:spPr>
              <a:xfrm>
                <a:off x="3070207" y="3491236"/>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55" name="Freeform 454">
                <a:extLst>
                  <a:ext uri="{FF2B5EF4-FFF2-40B4-BE49-F238E27FC236}">
                    <a16:creationId xmlns:a16="http://schemas.microsoft.com/office/drawing/2014/main" id="{3FFA0519-CEDF-7F9D-C021-F01153F7E5D2}"/>
                  </a:ext>
                </a:extLst>
              </p:cNvPr>
              <p:cNvSpPr/>
              <p:nvPr/>
            </p:nvSpPr>
            <p:spPr>
              <a:xfrm>
                <a:off x="3034980" y="3526412"/>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56" name="Graphic 56">
              <a:extLst>
                <a:ext uri="{FF2B5EF4-FFF2-40B4-BE49-F238E27FC236}">
                  <a16:creationId xmlns:a16="http://schemas.microsoft.com/office/drawing/2014/main" id="{EFA01BBD-D2F2-DBBA-275D-3F84E58186F7}"/>
                </a:ext>
              </a:extLst>
            </p:cNvPr>
            <p:cNvGrpSpPr/>
            <p:nvPr/>
          </p:nvGrpSpPr>
          <p:grpSpPr>
            <a:xfrm>
              <a:off x="2756353" y="3355630"/>
              <a:ext cx="70582" cy="70351"/>
              <a:chOff x="2756353" y="3355630"/>
              <a:chExt cx="70582" cy="70351"/>
            </a:xfrm>
          </p:grpSpPr>
          <p:sp>
            <p:nvSpPr>
              <p:cNvPr id="457" name="Freeform 456">
                <a:extLst>
                  <a:ext uri="{FF2B5EF4-FFF2-40B4-BE49-F238E27FC236}">
                    <a16:creationId xmlns:a16="http://schemas.microsoft.com/office/drawing/2014/main" id="{C0B9DB2D-0DB0-993B-BD0A-341ADF1279ED}"/>
                  </a:ext>
                </a:extLst>
              </p:cNvPr>
              <p:cNvSpPr/>
              <p:nvPr/>
            </p:nvSpPr>
            <p:spPr>
              <a:xfrm>
                <a:off x="2791580" y="335563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58" name="Freeform 457">
                <a:extLst>
                  <a:ext uri="{FF2B5EF4-FFF2-40B4-BE49-F238E27FC236}">
                    <a16:creationId xmlns:a16="http://schemas.microsoft.com/office/drawing/2014/main" id="{C4E21AD9-199B-1FCE-18A1-28A069B0076E}"/>
                  </a:ext>
                </a:extLst>
              </p:cNvPr>
              <p:cNvSpPr/>
              <p:nvPr/>
            </p:nvSpPr>
            <p:spPr>
              <a:xfrm>
                <a:off x="2756353" y="339080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59" name="Graphic 56">
              <a:extLst>
                <a:ext uri="{FF2B5EF4-FFF2-40B4-BE49-F238E27FC236}">
                  <a16:creationId xmlns:a16="http://schemas.microsoft.com/office/drawing/2014/main" id="{13092DA2-AF64-E189-4447-05CBF79784D9}"/>
                </a:ext>
              </a:extLst>
            </p:cNvPr>
            <p:cNvGrpSpPr/>
            <p:nvPr/>
          </p:nvGrpSpPr>
          <p:grpSpPr>
            <a:xfrm>
              <a:off x="2394380" y="3116535"/>
              <a:ext cx="70582" cy="70351"/>
              <a:chOff x="2394380" y="3116535"/>
              <a:chExt cx="70582" cy="70351"/>
            </a:xfrm>
          </p:grpSpPr>
          <p:sp>
            <p:nvSpPr>
              <p:cNvPr id="460" name="Freeform 459">
                <a:extLst>
                  <a:ext uri="{FF2B5EF4-FFF2-40B4-BE49-F238E27FC236}">
                    <a16:creationId xmlns:a16="http://schemas.microsoft.com/office/drawing/2014/main" id="{E3C117C4-96B5-C61A-0404-065F3F71964E}"/>
                  </a:ext>
                </a:extLst>
              </p:cNvPr>
              <p:cNvSpPr/>
              <p:nvPr/>
            </p:nvSpPr>
            <p:spPr>
              <a:xfrm>
                <a:off x="2429607" y="311653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61" name="Freeform 460">
                <a:extLst>
                  <a:ext uri="{FF2B5EF4-FFF2-40B4-BE49-F238E27FC236}">
                    <a16:creationId xmlns:a16="http://schemas.microsoft.com/office/drawing/2014/main" id="{23798DBC-0B09-3713-F48F-4170FD8558AD}"/>
                  </a:ext>
                </a:extLst>
              </p:cNvPr>
              <p:cNvSpPr/>
              <p:nvPr/>
            </p:nvSpPr>
            <p:spPr>
              <a:xfrm>
                <a:off x="2394380" y="315171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62" name="Graphic 56">
              <a:extLst>
                <a:ext uri="{FF2B5EF4-FFF2-40B4-BE49-F238E27FC236}">
                  <a16:creationId xmlns:a16="http://schemas.microsoft.com/office/drawing/2014/main" id="{4C0134B3-B3BF-0C2F-31B8-084347407A1A}"/>
                </a:ext>
              </a:extLst>
            </p:cNvPr>
            <p:cNvGrpSpPr/>
            <p:nvPr/>
          </p:nvGrpSpPr>
          <p:grpSpPr>
            <a:xfrm>
              <a:off x="2318437" y="3083398"/>
              <a:ext cx="70582" cy="70479"/>
              <a:chOff x="2318437" y="3083398"/>
              <a:chExt cx="70582" cy="70479"/>
            </a:xfrm>
          </p:grpSpPr>
          <p:sp>
            <p:nvSpPr>
              <p:cNvPr id="463" name="Freeform 462">
                <a:extLst>
                  <a:ext uri="{FF2B5EF4-FFF2-40B4-BE49-F238E27FC236}">
                    <a16:creationId xmlns:a16="http://schemas.microsoft.com/office/drawing/2014/main" id="{37E08DBA-D187-F47E-A565-87220D227AA9}"/>
                  </a:ext>
                </a:extLst>
              </p:cNvPr>
              <p:cNvSpPr/>
              <p:nvPr/>
            </p:nvSpPr>
            <p:spPr>
              <a:xfrm>
                <a:off x="2353664" y="3083398"/>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64" name="Freeform 463">
                <a:extLst>
                  <a:ext uri="{FF2B5EF4-FFF2-40B4-BE49-F238E27FC236}">
                    <a16:creationId xmlns:a16="http://schemas.microsoft.com/office/drawing/2014/main" id="{7C783827-9535-621F-384B-CD8ADF04895D}"/>
                  </a:ext>
                </a:extLst>
              </p:cNvPr>
              <p:cNvSpPr/>
              <p:nvPr/>
            </p:nvSpPr>
            <p:spPr>
              <a:xfrm>
                <a:off x="2318437" y="311857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65" name="Graphic 56">
              <a:extLst>
                <a:ext uri="{FF2B5EF4-FFF2-40B4-BE49-F238E27FC236}">
                  <a16:creationId xmlns:a16="http://schemas.microsoft.com/office/drawing/2014/main" id="{F86566F4-AD4A-CB69-8110-5227AA0F3ADE}"/>
                </a:ext>
              </a:extLst>
            </p:cNvPr>
            <p:cNvGrpSpPr/>
            <p:nvPr/>
          </p:nvGrpSpPr>
          <p:grpSpPr>
            <a:xfrm>
              <a:off x="2075292" y="2899489"/>
              <a:ext cx="70582" cy="70351"/>
              <a:chOff x="2075292" y="2899489"/>
              <a:chExt cx="70582" cy="70351"/>
            </a:xfrm>
          </p:grpSpPr>
          <p:sp>
            <p:nvSpPr>
              <p:cNvPr id="466" name="Freeform 465">
                <a:extLst>
                  <a:ext uri="{FF2B5EF4-FFF2-40B4-BE49-F238E27FC236}">
                    <a16:creationId xmlns:a16="http://schemas.microsoft.com/office/drawing/2014/main" id="{AE722D80-AEF3-5571-30B0-252B86CA0FC9}"/>
                  </a:ext>
                </a:extLst>
              </p:cNvPr>
              <p:cNvSpPr/>
              <p:nvPr/>
            </p:nvSpPr>
            <p:spPr>
              <a:xfrm>
                <a:off x="2110520" y="2899489"/>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67" name="Freeform 466">
                <a:extLst>
                  <a:ext uri="{FF2B5EF4-FFF2-40B4-BE49-F238E27FC236}">
                    <a16:creationId xmlns:a16="http://schemas.microsoft.com/office/drawing/2014/main" id="{EB65960A-904A-388A-2FD1-2DA812BBFB0F}"/>
                  </a:ext>
                </a:extLst>
              </p:cNvPr>
              <p:cNvSpPr/>
              <p:nvPr/>
            </p:nvSpPr>
            <p:spPr>
              <a:xfrm>
                <a:off x="2075292" y="293466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68" name="Graphic 56">
              <a:extLst>
                <a:ext uri="{FF2B5EF4-FFF2-40B4-BE49-F238E27FC236}">
                  <a16:creationId xmlns:a16="http://schemas.microsoft.com/office/drawing/2014/main" id="{8D3A1E5C-17AA-52EB-4F6A-4F1E7066D376}"/>
                </a:ext>
              </a:extLst>
            </p:cNvPr>
            <p:cNvGrpSpPr/>
            <p:nvPr/>
          </p:nvGrpSpPr>
          <p:grpSpPr>
            <a:xfrm>
              <a:off x="1923790" y="2784912"/>
              <a:ext cx="70582" cy="70479"/>
              <a:chOff x="1923790" y="2784912"/>
              <a:chExt cx="70582" cy="70479"/>
            </a:xfrm>
          </p:grpSpPr>
          <p:sp>
            <p:nvSpPr>
              <p:cNvPr id="469" name="Freeform 468">
                <a:extLst>
                  <a:ext uri="{FF2B5EF4-FFF2-40B4-BE49-F238E27FC236}">
                    <a16:creationId xmlns:a16="http://schemas.microsoft.com/office/drawing/2014/main" id="{F41659B4-7477-089C-CE80-48D050BEF077}"/>
                  </a:ext>
                </a:extLst>
              </p:cNvPr>
              <p:cNvSpPr/>
              <p:nvPr/>
            </p:nvSpPr>
            <p:spPr>
              <a:xfrm>
                <a:off x="1959017" y="278491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70" name="Freeform 469">
                <a:extLst>
                  <a:ext uri="{FF2B5EF4-FFF2-40B4-BE49-F238E27FC236}">
                    <a16:creationId xmlns:a16="http://schemas.microsoft.com/office/drawing/2014/main" id="{EF94500F-BD08-4946-13C0-5421ECCCB231}"/>
                  </a:ext>
                </a:extLst>
              </p:cNvPr>
              <p:cNvSpPr/>
              <p:nvPr/>
            </p:nvSpPr>
            <p:spPr>
              <a:xfrm>
                <a:off x="1923790" y="2820216"/>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471" name="Graphic 56">
              <a:extLst>
                <a:ext uri="{FF2B5EF4-FFF2-40B4-BE49-F238E27FC236}">
                  <a16:creationId xmlns:a16="http://schemas.microsoft.com/office/drawing/2014/main" id="{07891530-4DF6-946B-88FF-87D9330EDDC4}"/>
                </a:ext>
              </a:extLst>
            </p:cNvPr>
            <p:cNvGrpSpPr/>
            <p:nvPr/>
          </p:nvGrpSpPr>
          <p:grpSpPr>
            <a:xfrm>
              <a:off x="1852825" y="2771657"/>
              <a:ext cx="70582" cy="70351"/>
              <a:chOff x="1852825" y="2771657"/>
              <a:chExt cx="70582" cy="70351"/>
            </a:xfrm>
          </p:grpSpPr>
          <p:sp>
            <p:nvSpPr>
              <p:cNvPr id="472" name="Freeform 471">
                <a:extLst>
                  <a:ext uri="{FF2B5EF4-FFF2-40B4-BE49-F238E27FC236}">
                    <a16:creationId xmlns:a16="http://schemas.microsoft.com/office/drawing/2014/main" id="{4920E97A-F6FD-85D7-8F6F-3FB626170A40}"/>
                  </a:ext>
                </a:extLst>
              </p:cNvPr>
              <p:cNvSpPr/>
              <p:nvPr/>
            </p:nvSpPr>
            <p:spPr>
              <a:xfrm>
                <a:off x="1888179" y="277165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73" name="Freeform 472">
                <a:extLst>
                  <a:ext uri="{FF2B5EF4-FFF2-40B4-BE49-F238E27FC236}">
                    <a16:creationId xmlns:a16="http://schemas.microsoft.com/office/drawing/2014/main" id="{C9DBCA30-7C60-6718-E5D3-C1297D0884AC}"/>
                  </a:ext>
                </a:extLst>
              </p:cNvPr>
              <p:cNvSpPr/>
              <p:nvPr/>
            </p:nvSpPr>
            <p:spPr>
              <a:xfrm>
                <a:off x="1852825" y="2806833"/>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474" name="Graphic 56">
              <a:extLst>
                <a:ext uri="{FF2B5EF4-FFF2-40B4-BE49-F238E27FC236}">
                  <a16:creationId xmlns:a16="http://schemas.microsoft.com/office/drawing/2014/main" id="{48F5B6A3-267A-C5BB-772A-D1960B743C6D}"/>
                </a:ext>
              </a:extLst>
            </p:cNvPr>
            <p:cNvGrpSpPr/>
            <p:nvPr/>
          </p:nvGrpSpPr>
          <p:grpSpPr>
            <a:xfrm>
              <a:off x="1726721" y="2709590"/>
              <a:ext cx="70454" cy="70351"/>
              <a:chOff x="1726721" y="2709590"/>
              <a:chExt cx="70454" cy="70351"/>
            </a:xfrm>
          </p:grpSpPr>
          <p:sp>
            <p:nvSpPr>
              <p:cNvPr id="475" name="Freeform 474">
                <a:extLst>
                  <a:ext uri="{FF2B5EF4-FFF2-40B4-BE49-F238E27FC236}">
                    <a16:creationId xmlns:a16="http://schemas.microsoft.com/office/drawing/2014/main" id="{3246548D-061E-8999-83FB-FEFE27717062}"/>
                  </a:ext>
                </a:extLst>
              </p:cNvPr>
              <p:cNvSpPr/>
              <p:nvPr/>
            </p:nvSpPr>
            <p:spPr>
              <a:xfrm>
                <a:off x="1761948" y="2709590"/>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76" name="Freeform 475">
                <a:extLst>
                  <a:ext uri="{FF2B5EF4-FFF2-40B4-BE49-F238E27FC236}">
                    <a16:creationId xmlns:a16="http://schemas.microsoft.com/office/drawing/2014/main" id="{7CFC786D-96BD-A035-5B87-AC0C54038E51}"/>
                  </a:ext>
                </a:extLst>
              </p:cNvPr>
              <p:cNvSpPr/>
              <p:nvPr/>
            </p:nvSpPr>
            <p:spPr>
              <a:xfrm>
                <a:off x="1726721" y="2744766"/>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77" name="Graphic 56">
              <a:extLst>
                <a:ext uri="{FF2B5EF4-FFF2-40B4-BE49-F238E27FC236}">
                  <a16:creationId xmlns:a16="http://schemas.microsoft.com/office/drawing/2014/main" id="{B3D8FA6E-5659-94F2-8A05-76621F86982D}"/>
                </a:ext>
              </a:extLst>
            </p:cNvPr>
            <p:cNvGrpSpPr/>
            <p:nvPr/>
          </p:nvGrpSpPr>
          <p:grpSpPr>
            <a:xfrm>
              <a:off x="1696727" y="2692129"/>
              <a:ext cx="70582" cy="70351"/>
              <a:chOff x="1696727" y="2692129"/>
              <a:chExt cx="70582" cy="70351"/>
            </a:xfrm>
          </p:grpSpPr>
          <p:sp>
            <p:nvSpPr>
              <p:cNvPr id="478" name="Freeform 477">
                <a:extLst>
                  <a:ext uri="{FF2B5EF4-FFF2-40B4-BE49-F238E27FC236}">
                    <a16:creationId xmlns:a16="http://schemas.microsoft.com/office/drawing/2014/main" id="{FB497CEE-93E8-700E-DEEE-1F02F43C32CA}"/>
                  </a:ext>
                </a:extLst>
              </p:cNvPr>
              <p:cNvSpPr/>
              <p:nvPr/>
            </p:nvSpPr>
            <p:spPr>
              <a:xfrm>
                <a:off x="1732082" y="2692129"/>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79" name="Freeform 478">
                <a:extLst>
                  <a:ext uri="{FF2B5EF4-FFF2-40B4-BE49-F238E27FC236}">
                    <a16:creationId xmlns:a16="http://schemas.microsoft.com/office/drawing/2014/main" id="{B16B46FC-7CC0-00F1-4B26-956A8C7C2CFB}"/>
                  </a:ext>
                </a:extLst>
              </p:cNvPr>
              <p:cNvSpPr/>
              <p:nvPr/>
            </p:nvSpPr>
            <p:spPr>
              <a:xfrm>
                <a:off x="1696727" y="272730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80" name="Graphic 56">
              <a:extLst>
                <a:ext uri="{FF2B5EF4-FFF2-40B4-BE49-F238E27FC236}">
                  <a16:creationId xmlns:a16="http://schemas.microsoft.com/office/drawing/2014/main" id="{0D9B1DD0-05F3-6B53-9770-2C057776BE83}"/>
                </a:ext>
              </a:extLst>
            </p:cNvPr>
            <p:cNvGrpSpPr/>
            <p:nvPr/>
          </p:nvGrpSpPr>
          <p:grpSpPr>
            <a:xfrm>
              <a:off x="1671838" y="2688433"/>
              <a:ext cx="70582" cy="70351"/>
              <a:chOff x="1671838" y="2688433"/>
              <a:chExt cx="70582" cy="70351"/>
            </a:xfrm>
          </p:grpSpPr>
          <p:sp>
            <p:nvSpPr>
              <p:cNvPr id="481" name="Freeform 480">
                <a:extLst>
                  <a:ext uri="{FF2B5EF4-FFF2-40B4-BE49-F238E27FC236}">
                    <a16:creationId xmlns:a16="http://schemas.microsoft.com/office/drawing/2014/main" id="{9A367D7C-FA00-07D2-27C2-1037AFC5A33C}"/>
                  </a:ext>
                </a:extLst>
              </p:cNvPr>
              <p:cNvSpPr/>
              <p:nvPr/>
            </p:nvSpPr>
            <p:spPr>
              <a:xfrm>
                <a:off x="1707193" y="2688433"/>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82" name="Freeform 481">
                <a:extLst>
                  <a:ext uri="{FF2B5EF4-FFF2-40B4-BE49-F238E27FC236}">
                    <a16:creationId xmlns:a16="http://schemas.microsoft.com/office/drawing/2014/main" id="{447C5657-E2A4-DEC9-978A-80B1CBDF86B4}"/>
                  </a:ext>
                </a:extLst>
              </p:cNvPr>
              <p:cNvSpPr/>
              <p:nvPr/>
            </p:nvSpPr>
            <p:spPr>
              <a:xfrm>
                <a:off x="1671838" y="2723609"/>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83" name="Graphic 56">
              <a:extLst>
                <a:ext uri="{FF2B5EF4-FFF2-40B4-BE49-F238E27FC236}">
                  <a16:creationId xmlns:a16="http://schemas.microsoft.com/office/drawing/2014/main" id="{2B2B547E-9E59-065E-8F24-589D8B829EFF}"/>
                </a:ext>
              </a:extLst>
            </p:cNvPr>
            <p:cNvGrpSpPr/>
            <p:nvPr/>
          </p:nvGrpSpPr>
          <p:grpSpPr>
            <a:xfrm>
              <a:off x="1654863" y="2684737"/>
              <a:ext cx="70582" cy="70351"/>
              <a:chOff x="1654863" y="2684737"/>
              <a:chExt cx="70582" cy="70351"/>
            </a:xfrm>
          </p:grpSpPr>
          <p:sp>
            <p:nvSpPr>
              <p:cNvPr id="484" name="Freeform 483">
                <a:extLst>
                  <a:ext uri="{FF2B5EF4-FFF2-40B4-BE49-F238E27FC236}">
                    <a16:creationId xmlns:a16="http://schemas.microsoft.com/office/drawing/2014/main" id="{C455A924-9DD8-0A43-5631-95B70F438FC2}"/>
                  </a:ext>
                </a:extLst>
              </p:cNvPr>
              <p:cNvSpPr/>
              <p:nvPr/>
            </p:nvSpPr>
            <p:spPr>
              <a:xfrm>
                <a:off x="1690090" y="2684737"/>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85" name="Freeform 484">
                <a:extLst>
                  <a:ext uri="{FF2B5EF4-FFF2-40B4-BE49-F238E27FC236}">
                    <a16:creationId xmlns:a16="http://schemas.microsoft.com/office/drawing/2014/main" id="{B7CAA185-1F95-EF83-1090-7082D22619FD}"/>
                  </a:ext>
                </a:extLst>
              </p:cNvPr>
              <p:cNvSpPr/>
              <p:nvPr/>
            </p:nvSpPr>
            <p:spPr>
              <a:xfrm>
                <a:off x="1654863" y="2719913"/>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86" name="Graphic 56">
              <a:extLst>
                <a:ext uri="{FF2B5EF4-FFF2-40B4-BE49-F238E27FC236}">
                  <a16:creationId xmlns:a16="http://schemas.microsoft.com/office/drawing/2014/main" id="{89AB02B5-A2E5-EAAC-78BF-B9194D960FF4}"/>
                </a:ext>
              </a:extLst>
            </p:cNvPr>
            <p:cNvGrpSpPr/>
            <p:nvPr/>
          </p:nvGrpSpPr>
          <p:grpSpPr>
            <a:xfrm>
              <a:off x="3637289" y="3696174"/>
              <a:ext cx="70582" cy="70479"/>
              <a:chOff x="3637289" y="3696174"/>
              <a:chExt cx="70582" cy="70479"/>
            </a:xfrm>
          </p:grpSpPr>
          <p:sp>
            <p:nvSpPr>
              <p:cNvPr id="487" name="Freeform 486">
                <a:extLst>
                  <a:ext uri="{FF2B5EF4-FFF2-40B4-BE49-F238E27FC236}">
                    <a16:creationId xmlns:a16="http://schemas.microsoft.com/office/drawing/2014/main" id="{459140E4-F5E9-D300-D376-EF83E388E857}"/>
                  </a:ext>
                </a:extLst>
              </p:cNvPr>
              <p:cNvSpPr/>
              <p:nvPr/>
            </p:nvSpPr>
            <p:spPr>
              <a:xfrm>
                <a:off x="3672517" y="369617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488" name="Freeform 487">
                <a:extLst>
                  <a:ext uri="{FF2B5EF4-FFF2-40B4-BE49-F238E27FC236}">
                    <a16:creationId xmlns:a16="http://schemas.microsoft.com/office/drawing/2014/main" id="{6D27D13A-48AE-1720-5687-CEDDDCAA2D8B}"/>
                  </a:ext>
                </a:extLst>
              </p:cNvPr>
              <p:cNvSpPr/>
              <p:nvPr/>
            </p:nvSpPr>
            <p:spPr>
              <a:xfrm>
                <a:off x="3637289" y="3731477"/>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489" name="Graphic 56">
              <a:extLst>
                <a:ext uri="{FF2B5EF4-FFF2-40B4-BE49-F238E27FC236}">
                  <a16:creationId xmlns:a16="http://schemas.microsoft.com/office/drawing/2014/main" id="{F70144C4-A4C0-C7B4-C552-DC9B75A56AFF}"/>
                </a:ext>
              </a:extLst>
            </p:cNvPr>
            <p:cNvGrpSpPr/>
            <p:nvPr/>
          </p:nvGrpSpPr>
          <p:grpSpPr>
            <a:xfrm>
              <a:off x="4021854" y="3814702"/>
              <a:ext cx="70454" cy="70351"/>
              <a:chOff x="4021854" y="3814702"/>
              <a:chExt cx="70454" cy="70351"/>
            </a:xfrm>
          </p:grpSpPr>
          <p:sp>
            <p:nvSpPr>
              <p:cNvPr id="490" name="Freeform 489">
                <a:extLst>
                  <a:ext uri="{FF2B5EF4-FFF2-40B4-BE49-F238E27FC236}">
                    <a16:creationId xmlns:a16="http://schemas.microsoft.com/office/drawing/2014/main" id="{9792BBFB-5AA9-121C-A1DA-B0FCFBE1FD8F}"/>
                  </a:ext>
                </a:extLst>
              </p:cNvPr>
              <p:cNvSpPr/>
              <p:nvPr/>
            </p:nvSpPr>
            <p:spPr>
              <a:xfrm>
                <a:off x="4057081" y="3814702"/>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91" name="Freeform 490">
                <a:extLst>
                  <a:ext uri="{FF2B5EF4-FFF2-40B4-BE49-F238E27FC236}">
                    <a16:creationId xmlns:a16="http://schemas.microsoft.com/office/drawing/2014/main" id="{CB43471B-A1A4-96F8-7D48-805BD0711692}"/>
                  </a:ext>
                </a:extLst>
              </p:cNvPr>
              <p:cNvSpPr/>
              <p:nvPr/>
            </p:nvSpPr>
            <p:spPr>
              <a:xfrm>
                <a:off x="4021854" y="3849878"/>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492" name="Graphic 56">
              <a:extLst>
                <a:ext uri="{FF2B5EF4-FFF2-40B4-BE49-F238E27FC236}">
                  <a16:creationId xmlns:a16="http://schemas.microsoft.com/office/drawing/2014/main" id="{7CF5370F-6599-B9AD-B633-E503E81B1623}"/>
                </a:ext>
              </a:extLst>
            </p:cNvPr>
            <p:cNvGrpSpPr/>
            <p:nvPr/>
          </p:nvGrpSpPr>
          <p:grpSpPr>
            <a:xfrm>
              <a:off x="4029639" y="3814702"/>
              <a:ext cx="70582" cy="70351"/>
              <a:chOff x="4029639" y="3814702"/>
              <a:chExt cx="70582" cy="70351"/>
            </a:xfrm>
          </p:grpSpPr>
          <p:sp>
            <p:nvSpPr>
              <p:cNvPr id="493" name="Freeform 492">
                <a:extLst>
                  <a:ext uri="{FF2B5EF4-FFF2-40B4-BE49-F238E27FC236}">
                    <a16:creationId xmlns:a16="http://schemas.microsoft.com/office/drawing/2014/main" id="{2401937A-8F76-6BD1-1506-F1EDB94719D9}"/>
                  </a:ext>
                </a:extLst>
              </p:cNvPr>
              <p:cNvSpPr/>
              <p:nvPr/>
            </p:nvSpPr>
            <p:spPr>
              <a:xfrm>
                <a:off x="4064867" y="3814702"/>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94" name="Freeform 493">
                <a:extLst>
                  <a:ext uri="{FF2B5EF4-FFF2-40B4-BE49-F238E27FC236}">
                    <a16:creationId xmlns:a16="http://schemas.microsoft.com/office/drawing/2014/main" id="{E5444236-10FD-8C21-EF21-E094E545BBD4}"/>
                  </a:ext>
                </a:extLst>
              </p:cNvPr>
              <p:cNvSpPr/>
              <p:nvPr/>
            </p:nvSpPr>
            <p:spPr>
              <a:xfrm>
                <a:off x="4029639" y="3849878"/>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95" name="Graphic 56">
              <a:extLst>
                <a:ext uri="{FF2B5EF4-FFF2-40B4-BE49-F238E27FC236}">
                  <a16:creationId xmlns:a16="http://schemas.microsoft.com/office/drawing/2014/main" id="{89766A8D-47B3-D1E9-2E43-A25149E214BF}"/>
                </a:ext>
              </a:extLst>
            </p:cNvPr>
            <p:cNvGrpSpPr/>
            <p:nvPr/>
          </p:nvGrpSpPr>
          <p:grpSpPr>
            <a:xfrm>
              <a:off x="4062314" y="3829868"/>
              <a:ext cx="70582" cy="70351"/>
              <a:chOff x="4062314" y="3829868"/>
              <a:chExt cx="70582" cy="70351"/>
            </a:xfrm>
          </p:grpSpPr>
          <p:sp>
            <p:nvSpPr>
              <p:cNvPr id="496" name="Freeform 495">
                <a:extLst>
                  <a:ext uri="{FF2B5EF4-FFF2-40B4-BE49-F238E27FC236}">
                    <a16:creationId xmlns:a16="http://schemas.microsoft.com/office/drawing/2014/main" id="{7E104187-CB46-01D9-A7B8-252F093F119C}"/>
                  </a:ext>
                </a:extLst>
              </p:cNvPr>
              <p:cNvSpPr/>
              <p:nvPr/>
            </p:nvSpPr>
            <p:spPr>
              <a:xfrm>
                <a:off x="4097541" y="3829868"/>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497" name="Freeform 496">
                <a:extLst>
                  <a:ext uri="{FF2B5EF4-FFF2-40B4-BE49-F238E27FC236}">
                    <a16:creationId xmlns:a16="http://schemas.microsoft.com/office/drawing/2014/main" id="{7AEAC953-E1E8-24C6-2533-72C7FED0AC14}"/>
                  </a:ext>
                </a:extLst>
              </p:cNvPr>
              <p:cNvSpPr/>
              <p:nvPr/>
            </p:nvSpPr>
            <p:spPr>
              <a:xfrm>
                <a:off x="4062314" y="386504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498" name="Graphic 56">
              <a:extLst>
                <a:ext uri="{FF2B5EF4-FFF2-40B4-BE49-F238E27FC236}">
                  <a16:creationId xmlns:a16="http://schemas.microsoft.com/office/drawing/2014/main" id="{58BC60B7-EE11-0619-D345-F435B7EE6F91}"/>
                </a:ext>
              </a:extLst>
            </p:cNvPr>
            <p:cNvGrpSpPr/>
            <p:nvPr/>
          </p:nvGrpSpPr>
          <p:grpSpPr>
            <a:xfrm>
              <a:off x="4076992" y="3836751"/>
              <a:ext cx="70582" cy="70351"/>
              <a:chOff x="4076992" y="3836751"/>
              <a:chExt cx="70582" cy="70351"/>
            </a:xfrm>
          </p:grpSpPr>
          <p:sp>
            <p:nvSpPr>
              <p:cNvPr id="499" name="Freeform 498">
                <a:extLst>
                  <a:ext uri="{FF2B5EF4-FFF2-40B4-BE49-F238E27FC236}">
                    <a16:creationId xmlns:a16="http://schemas.microsoft.com/office/drawing/2014/main" id="{C0ACE43B-25DC-833C-8B01-5A9CF9312E6F}"/>
                  </a:ext>
                </a:extLst>
              </p:cNvPr>
              <p:cNvSpPr/>
              <p:nvPr/>
            </p:nvSpPr>
            <p:spPr>
              <a:xfrm>
                <a:off x="4112347" y="3836751"/>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00" name="Freeform 499">
                <a:extLst>
                  <a:ext uri="{FF2B5EF4-FFF2-40B4-BE49-F238E27FC236}">
                    <a16:creationId xmlns:a16="http://schemas.microsoft.com/office/drawing/2014/main" id="{FFA12F45-1889-C27E-ED9B-8DDE0A134690}"/>
                  </a:ext>
                </a:extLst>
              </p:cNvPr>
              <p:cNvSpPr/>
              <p:nvPr/>
            </p:nvSpPr>
            <p:spPr>
              <a:xfrm>
                <a:off x="4076992" y="387192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01" name="Graphic 56">
              <a:extLst>
                <a:ext uri="{FF2B5EF4-FFF2-40B4-BE49-F238E27FC236}">
                  <a16:creationId xmlns:a16="http://schemas.microsoft.com/office/drawing/2014/main" id="{A294E5CD-A311-B549-150D-6F454B2C66C2}"/>
                </a:ext>
              </a:extLst>
            </p:cNvPr>
            <p:cNvGrpSpPr/>
            <p:nvPr/>
          </p:nvGrpSpPr>
          <p:grpSpPr>
            <a:xfrm>
              <a:off x="4097541" y="3836751"/>
              <a:ext cx="70582" cy="70351"/>
              <a:chOff x="4097541" y="3836751"/>
              <a:chExt cx="70582" cy="70351"/>
            </a:xfrm>
          </p:grpSpPr>
          <p:sp>
            <p:nvSpPr>
              <p:cNvPr id="502" name="Freeform 501">
                <a:extLst>
                  <a:ext uri="{FF2B5EF4-FFF2-40B4-BE49-F238E27FC236}">
                    <a16:creationId xmlns:a16="http://schemas.microsoft.com/office/drawing/2014/main" id="{037D7A1F-4101-CBE0-018D-E42A8FF67689}"/>
                  </a:ext>
                </a:extLst>
              </p:cNvPr>
              <p:cNvSpPr/>
              <p:nvPr/>
            </p:nvSpPr>
            <p:spPr>
              <a:xfrm>
                <a:off x="4132896" y="3836751"/>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03" name="Freeform 502">
                <a:extLst>
                  <a:ext uri="{FF2B5EF4-FFF2-40B4-BE49-F238E27FC236}">
                    <a16:creationId xmlns:a16="http://schemas.microsoft.com/office/drawing/2014/main" id="{092EF6A9-C02D-361A-DF3D-AC15D9689D2E}"/>
                  </a:ext>
                </a:extLst>
              </p:cNvPr>
              <p:cNvSpPr/>
              <p:nvPr/>
            </p:nvSpPr>
            <p:spPr>
              <a:xfrm>
                <a:off x="4097541" y="387192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04" name="Graphic 56">
              <a:extLst>
                <a:ext uri="{FF2B5EF4-FFF2-40B4-BE49-F238E27FC236}">
                  <a16:creationId xmlns:a16="http://schemas.microsoft.com/office/drawing/2014/main" id="{87D4AE1E-C2B2-3F9A-EBA7-81D33493F95C}"/>
                </a:ext>
              </a:extLst>
            </p:cNvPr>
            <p:cNvGrpSpPr/>
            <p:nvPr/>
          </p:nvGrpSpPr>
          <p:grpSpPr>
            <a:xfrm>
              <a:off x="4107497" y="3847966"/>
              <a:ext cx="70454" cy="70351"/>
              <a:chOff x="4107497" y="3847966"/>
              <a:chExt cx="70454" cy="70351"/>
            </a:xfrm>
          </p:grpSpPr>
          <p:sp>
            <p:nvSpPr>
              <p:cNvPr id="505" name="Freeform 504">
                <a:extLst>
                  <a:ext uri="{FF2B5EF4-FFF2-40B4-BE49-F238E27FC236}">
                    <a16:creationId xmlns:a16="http://schemas.microsoft.com/office/drawing/2014/main" id="{E9E6B937-ED34-70A5-000F-618322F80DD7}"/>
                  </a:ext>
                </a:extLst>
              </p:cNvPr>
              <p:cNvSpPr/>
              <p:nvPr/>
            </p:nvSpPr>
            <p:spPr>
              <a:xfrm>
                <a:off x="4142724" y="3847966"/>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06" name="Freeform 505">
                <a:extLst>
                  <a:ext uri="{FF2B5EF4-FFF2-40B4-BE49-F238E27FC236}">
                    <a16:creationId xmlns:a16="http://schemas.microsoft.com/office/drawing/2014/main" id="{518C75A3-28DF-023D-BCD1-B59C118DC2A3}"/>
                  </a:ext>
                </a:extLst>
              </p:cNvPr>
              <p:cNvSpPr/>
              <p:nvPr/>
            </p:nvSpPr>
            <p:spPr>
              <a:xfrm>
                <a:off x="4107497" y="3883142"/>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507" name="Graphic 56">
              <a:extLst>
                <a:ext uri="{FF2B5EF4-FFF2-40B4-BE49-F238E27FC236}">
                  <a16:creationId xmlns:a16="http://schemas.microsoft.com/office/drawing/2014/main" id="{D54544CC-2F84-4CDE-B2E4-AB5FAB36A30D}"/>
                </a:ext>
              </a:extLst>
            </p:cNvPr>
            <p:cNvGrpSpPr/>
            <p:nvPr/>
          </p:nvGrpSpPr>
          <p:grpSpPr>
            <a:xfrm>
              <a:off x="4115283" y="3851280"/>
              <a:ext cx="70582" cy="70479"/>
              <a:chOff x="4115283" y="3851280"/>
              <a:chExt cx="70582" cy="70479"/>
            </a:xfrm>
          </p:grpSpPr>
          <p:sp>
            <p:nvSpPr>
              <p:cNvPr id="508" name="Freeform 507">
                <a:extLst>
                  <a:ext uri="{FF2B5EF4-FFF2-40B4-BE49-F238E27FC236}">
                    <a16:creationId xmlns:a16="http://schemas.microsoft.com/office/drawing/2014/main" id="{B9EBB124-9004-E77B-4658-58AA0664B56F}"/>
                  </a:ext>
                </a:extLst>
              </p:cNvPr>
              <p:cNvSpPr/>
              <p:nvPr/>
            </p:nvSpPr>
            <p:spPr>
              <a:xfrm>
                <a:off x="4150510" y="3851280"/>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09" name="Freeform 508">
                <a:extLst>
                  <a:ext uri="{FF2B5EF4-FFF2-40B4-BE49-F238E27FC236}">
                    <a16:creationId xmlns:a16="http://schemas.microsoft.com/office/drawing/2014/main" id="{7F05F142-0A8A-218F-1D10-F14FECE37BF3}"/>
                  </a:ext>
                </a:extLst>
              </p:cNvPr>
              <p:cNvSpPr/>
              <p:nvPr/>
            </p:nvSpPr>
            <p:spPr>
              <a:xfrm>
                <a:off x="4115283" y="3886456"/>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10" name="Graphic 56">
              <a:extLst>
                <a:ext uri="{FF2B5EF4-FFF2-40B4-BE49-F238E27FC236}">
                  <a16:creationId xmlns:a16="http://schemas.microsoft.com/office/drawing/2014/main" id="{DB81D323-5881-104A-D08D-D55BC887F7CB}"/>
                </a:ext>
              </a:extLst>
            </p:cNvPr>
            <p:cNvGrpSpPr/>
            <p:nvPr/>
          </p:nvGrpSpPr>
          <p:grpSpPr>
            <a:xfrm>
              <a:off x="4128684" y="3858799"/>
              <a:ext cx="70454" cy="70351"/>
              <a:chOff x="4128684" y="3858799"/>
              <a:chExt cx="70454" cy="70351"/>
            </a:xfrm>
          </p:grpSpPr>
          <p:sp>
            <p:nvSpPr>
              <p:cNvPr id="511" name="Freeform 510">
                <a:extLst>
                  <a:ext uri="{FF2B5EF4-FFF2-40B4-BE49-F238E27FC236}">
                    <a16:creationId xmlns:a16="http://schemas.microsoft.com/office/drawing/2014/main" id="{912854E2-A15F-6905-9D97-59460C77335E}"/>
                  </a:ext>
                </a:extLst>
              </p:cNvPr>
              <p:cNvSpPr/>
              <p:nvPr/>
            </p:nvSpPr>
            <p:spPr>
              <a:xfrm>
                <a:off x="4163911" y="3858799"/>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12" name="Freeform 511">
                <a:extLst>
                  <a:ext uri="{FF2B5EF4-FFF2-40B4-BE49-F238E27FC236}">
                    <a16:creationId xmlns:a16="http://schemas.microsoft.com/office/drawing/2014/main" id="{DA4B0BBB-6858-FB4B-2797-AA648EF4448A}"/>
                  </a:ext>
                </a:extLst>
              </p:cNvPr>
              <p:cNvSpPr/>
              <p:nvPr/>
            </p:nvSpPr>
            <p:spPr>
              <a:xfrm>
                <a:off x="4128684" y="3893975"/>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513" name="Graphic 56">
              <a:extLst>
                <a:ext uri="{FF2B5EF4-FFF2-40B4-BE49-F238E27FC236}">
                  <a16:creationId xmlns:a16="http://schemas.microsoft.com/office/drawing/2014/main" id="{C3F832F1-C7C5-237B-1F21-ABE56EB3D878}"/>
                </a:ext>
              </a:extLst>
            </p:cNvPr>
            <p:cNvGrpSpPr/>
            <p:nvPr/>
          </p:nvGrpSpPr>
          <p:grpSpPr>
            <a:xfrm>
              <a:off x="4147064" y="3864534"/>
              <a:ext cx="70582" cy="70479"/>
              <a:chOff x="4147064" y="3864534"/>
              <a:chExt cx="70582" cy="70479"/>
            </a:xfrm>
          </p:grpSpPr>
          <p:sp>
            <p:nvSpPr>
              <p:cNvPr id="514" name="Freeform 513">
                <a:extLst>
                  <a:ext uri="{FF2B5EF4-FFF2-40B4-BE49-F238E27FC236}">
                    <a16:creationId xmlns:a16="http://schemas.microsoft.com/office/drawing/2014/main" id="{F4EC162C-DD25-DBE6-5037-AE317B13F82E}"/>
                  </a:ext>
                </a:extLst>
              </p:cNvPr>
              <p:cNvSpPr/>
              <p:nvPr/>
            </p:nvSpPr>
            <p:spPr>
              <a:xfrm>
                <a:off x="4182291" y="3864534"/>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15" name="Freeform 514">
                <a:extLst>
                  <a:ext uri="{FF2B5EF4-FFF2-40B4-BE49-F238E27FC236}">
                    <a16:creationId xmlns:a16="http://schemas.microsoft.com/office/drawing/2014/main" id="{AAAA6F0E-24C0-9981-F8D6-341CC740AFC7}"/>
                  </a:ext>
                </a:extLst>
              </p:cNvPr>
              <p:cNvSpPr/>
              <p:nvPr/>
            </p:nvSpPr>
            <p:spPr>
              <a:xfrm>
                <a:off x="4147064" y="3899710"/>
                <a:ext cx="70582" cy="12744"/>
              </a:xfrm>
              <a:custGeom>
                <a:avLst/>
                <a:gdLst>
                  <a:gd name="connsiteX0" fmla="*/ 0 w 70582"/>
                  <a:gd name="connsiteY0" fmla="*/ 0 h 12744"/>
                  <a:gd name="connsiteX1" fmla="*/ 70583 w 70582"/>
                  <a:gd name="connsiteY1" fmla="*/ 0 h 12744"/>
                </a:gdLst>
                <a:ahLst/>
                <a:cxnLst>
                  <a:cxn ang="0">
                    <a:pos x="connsiteX0" y="connsiteY0"/>
                  </a:cxn>
                  <a:cxn ang="0">
                    <a:pos x="connsiteX1" y="connsiteY1"/>
                  </a:cxn>
                </a:cxnLst>
                <a:rect l="l" t="t" r="r" b="b"/>
                <a:pathLst>
                  <a:path w="70582" h="12744">
                    <a:moveTo>
                      <a:pt x="0" y="0"/>
                    </a:moveTo>
                    <a:lnTo>
                      <a:pt x="70583" y="0"/>
                    </a:lnTo>
                  </a:path>
                </a:pathLst>
              </a:custGeom>
              <a:ln w="9568" cap="flat">
                <a:solidFill>
                  <a:srgbClr val="C6573B"/>
                </a:solidFill>
                <a:prstDash val="solid"/>
                <a:miter/>
              </a:ln>
            </p:spPr>
            <p:txBody>
              <a:bodyPr rtlCol="0" anchor="ctr"/>
              <a:lstStyle/>
              <a:p>
                <a:endParaRPr lang="en-GB" noProof="0"/>
              </a:p>
            </p:txBody>
          </p:sp>
        </p:grpSp>
        <p:grpSp>
          <p:nvGrpSpPr>
            <p:cNvPr id="516" name="Graphic 56">
              <a:extLst>
                <a:ext uri="{FF2B5EF4-FFF2-40B4-BE49-F238E27FC236}">
                  <a16:creationId xmlns:a16="http://schemas.microsoft.com/office/drawing/2014/main" id="{359FAD5D-043C-DF88-54BF-F163F2D2ED52}"/>
                </a:ext>
              </a:extLst>
            </p:cNvPr>
            <p:cNvGrpSpPr/>
            <p:nvPr/>
          </p:nvGrpSpPr>
          <p:grpSpPr>
            <a:xfrm>
              <a:off x="4163911" y="3867721"/>
              <a:ext cx="70582" cy="70479"/>
              <a:chOff x="4163911" y="3867721"/>
              <a:chExt cx="70582" cy="70479"/>
            </a:xfrm>
          </p:grpSpPr>
          <p:sp>
            <p:nvSpPr>
              <p:cNvPr id="517" name="Freeform 516">
                <a:extLst>
                  <a:ext uri="{FF2B5EF4-FFF2-40B4-BE49-F238E27FC236}">
                    <a16:creationId xmlns:a16="http://schemas.microsoft.com/office/drawing/2014/main" id="{D8001F28-FB94-2635-54E2-AEE6B9F953CE}"/>
                  </a:ext>
                </a:extLst>
              </p:cNvPr>
              <p:cNvSpPr/>
              <p:nvPr/>
            </p:nvSpPr>
            <p:spPr>
              <a:xfrm>
                <a:off x="4199139"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18" name="Freeform 517">
                <a:extLst>
                  <a:ext uri="{FF2B5EF4-FFF2-40B4-BE49-F238E27FC236}">
                    <a16:creationId xmlns:a16="http://schemas.microsoft.com/office/drawing/2014/main" id="{1D55FA06-37E2-AD1B-09A0-CFFFB5A9D30D}"/>
                  </a:ext>
                </a:extLst>
              </p:cNvPr>
              <p:cNvSpPr/>
              <p:nvPr/>
            </p:nvSpPr>
            <p:spPr>
              <a:xfrm>
                <a:off x="4163911" y="390302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19" name="Graphic 56">
              <a:extLst>
                <a:ext uri="{FF2B5EF4-FFF2-40B4-BE49-F238E27FC236}">
                  <a16:creationId xmlns:a16="http://schemas.microsoft.com/office/drawing/2014/main" id="{022E4A76-8D25-4399-9928-2EFF9E633651}"/>
                </a:ext>
              </a:extLst>
            </p:cNvPr>
            <p:cNvGrpSpPr/>
            <p:nvPr/>
          </p:nvGrpSpPr>
          <p:grpSpPr>
            <a:xfrm>
              <a:off x="4175143" y="3867721"/>
              <a:ext cx="70582" cy="70479"/>
              <a:chOff x="4175143" y="3867721"/>
              <a:chExt cx="70582" cy="70479"/>
            </a:xfrm>
          </p:grpSpPr>
          <p:sp>
            <p:nvSpPr>
              <p:cNvPr id="520" name="Freeform 519">
                <a:extLst>
                  <a:ext uri="{FF2B5EF4-FFF2-40B4-BE49-F238E27FC236}">
                    <a16:creationId xmlns:a16="http://schemas.microsoft.com/office/drawing/2014/main" id="{3DE3650C-C65F-6BEF-5E1F-0D2D846D2A86}"/>
                  </a:ext>
                </a:extLst>
              </p:cNvPr>
              <p:cNvSpPr/>
              <p:nvPr/>
            </p:nvSpPr>
            <p:spPr>
              <a:xfrm>
                <a:off x="4210371"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21" name="Freeform 520">
                <a:extLst>
                  <a:ext uri="{FF2B5EF4-FFF2-40B4-BE49-F238E27FC236}">
                    <a16:creationId xmlns:a16="http://schemas.microsoft.com/office/drawing/2014/main" id="{E6510820-CB14-7042-2F54-FA9BACA891DD}"/>
                  </a:ext>
                </a:extLst>
              </p:cNvPr>
              <p:cNvSpPr/>
              <p:nvPr/>
            </p:nvSpPr>
            <p:spPr>
              <a:xfrm>
                <a:off x="4175143" y="390302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22" name="Graphic 56">
              <a:extLst>
                <a:ext uri="{FF2B5EF4-FFF2-40B4-BE49-F238E27FC236}">
                  <a16:creationId xmlns:a16="http://schemas.microsoft.com/office/drawing/2014/main" id="{56E019AC-B1CD-9A6B-E579-D2ABACA35559}"/>
                </a:ext>
              </a:extLst>
            </p:cNvPr>
            <p:cNvGrpSpPr/>
            <p:nvPr/>
          </p:nvGrpSpPr>
          <p:grpSpPr>
            <a:xfrm>
              <a:off x="4201819" y="3867721"/>
              <a:ext cx="70582" cy="70479"/>
              <a:chOff x="4201819" y="3867721"/>
              <a:chExt cx="70582" cy="70479"/>
            </a:xfrm>
          </p:grpSpPr>
          <p:sp>
            <p:nvSpPr>
              <p:cNvPr id="523" name="Freeform 522">
                <a:extLst>
                  <a:ext uri="{FF2B5EF4-FFF2-40B4-BE49-F238E27FC236}">
                    <a16:creationId xmlns:a16="http://schemas.microsoft.com/office/drawing/2014/main" id="{CB3F4E0D-4566-0FE5-D731-C04EAA268781}"/>
                  </a:ext>
                </a:extLst>
              </p:cNvPr>
              <p:cNvSpPr/>
              <p:nvPr/>
            </p:nvSpPr>
            <p:spPr>
              <a:xfrm>
                <a:off x="4237174"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24" name="Freeform 523">
                <a:extLst>
                  <a:ext uri="{FF2B5EF4-FFF2-40B4-BE49-F238E27FC236}">
                    <a16:creationId xmlns:a16="http://schemas.microsoft.com/office/drawing/2014/main" id="{144FEC62-E9ED-F610-B973-6259113A3AD3}"/>
                  </a:ext>
                </a:extLst>
              </p:cNvPr>
              <p:cNvSpPr/>
              <p:nvPr/>
            </p:nvSpPr>
            <p:spPr>
              <a:xfrm>
                <a:off x="4201819" y="390302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25" name="Graphic 56">
              <a:extLst>
                <a:ext uri="{FF2B5EF4-FFF2-40B4-BE49-F238E27FC236}">
                  <a16:creationId xmlns:a16="http://schemas.microsoft.com/office/drawing/2014/main" id="{D2586F22-C669-0891-0EED-BF478F9F63CB}"/>
                </a:ext>
              </a:extLst>
            </p:cNvPr>
            <p:cNvGrpSpPr/>
            <p:nvPr/>
          </p:nvGrpSpPr>
          <p:grpSpPr>
            <a:xfrm>
              <a:off x="4226197" y="3867721"/>
              <a:ext cx="70582" cy="70479"/>
              <a:chOff x="4226197" y="3867721"/>
              <a:chExt cx="70582" cy="70479"/>
            </a:xfrm>
          </p:grpSpPr>
          <p:sp>
            <p:nvSpPr>
              <p:cNvPr id="526" name="Freeform 525">
                <a:extLst>
                  <a:ext uri="{FF2B5EF4-FFF2-40B4-BE49-F238E27FC236}">
                    <a16:creationId xmlns:a16="http://schemas.microsoft.com/office/drawing/2014/main" id="{0EF06A05-C823-9C9B-7FDA-1F70EA6A3E12}"/>
                  </a:ext>
                </a:extLst>
              </p:cNvPr>
              <p:cNvSpPr/>
              <p:nvPr/>
            </p:nvSpPr>
            <p:spPr>
              <a:xfrm>
                <a:off x="4261552"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27" name="Freeform 526">
                <a:extLst>
                  <a:ext uri="{FF2B5EF4-FFF2-40B4-BE49-F238E27FC236}">
                    <a16:creationId xmlns:a16="http://schemas.microsoft.com/office/drawing/2014/main" id="{3818735C-F352-2627-A0F0-67BF59CCB884}"/>
                  </a:ext>
                </a:extLst>
              </p:cNvPr>
              <p:cNvSpPr/>
              <p:nvPr/>
            </p:nvSpPr>
            <p:spPr>
              <a:xfrm>
                <a:off x="4226197" y="3903024"/>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28" name="Graphic 56">
              <a:extLst>
                <a:ext uri="{FF2B5EF4-FFF2-40B4-BE49-F238E27FC236}">
                  <a16:creationId xmlns:a16="http://schemas.microsoft.com/office/drawing/2014/main" id="{EAC926EB-E5AA-CE5C-CDEC-927D867BA7C8}"/>
                </a:ext>
              </a:extLst>
            </p:cNvPr>
            <p:cNvGrpSpPr/>
            <p:nvPr/>
          </p:nvGrpSpPr>
          <p:grpSpPr>
            <a:xfrm>
              <a:off x="4237174" y="3867721"/>
              <a:ext cx="70454" cy="70479"/>
              <a:chOff x="4237174" y="3867721"/>
              <a:chExt cx="70454" cy="70479"/>
            </a:xfrm>
          </p:grpSpPr>
          <p:sp>
            <p:nvSpPr>
              <p:cNvPr id="529" name="Freeform 528">
                <a:extLst>
                  <a:ext uri="{FF2B5EF4-FFF2-40B4-BE49-F238E27FC236}">
                    <a16:creationId xmlns:a16="http://schemas.microsoft.com/office/drawing/2014/main" id="{6E120203-B8A8-8866-A456-B14074C4F358}"/>
                  </a:ext>
                </a:extLst>
              </p:cNvPr>
              <p:cNvSpPr/>
              <p:nvPr/>
            </p:nvSpPr>
            <p:spPr>
              <a:xfrm>
                <a:off x="4272401"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30" name="Freeform 529">
                <a:extLst>
                  <a:ext uri="{FF2B5EF4-FFF2-40B4-BE49-F238E27FC236}">
                    <a16:creationId xmlns:a16="http://schemas.microsoft.com/office/drawing/2014/main" id="{7F0216D5-2710-B9D6-A372-59FF8C45BD55}"/>
                  </a:ext>
                </a:extLst>
              </p:cNvPr>
              <p:cNvSpPr/>
              <p:nvPr/>
            </p:nvSpPr>
            <p:spPr>
              <a:xfrm>
                <a:off x="4237174" y="3903024"/>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531" name="Graphic 56">
              <a:extLst>
                <a:ext uri="{FF2B5EF4-FFF2-40B4-BE49-F238E27FC236}">
                  <a16:creationId xmlns:a16="http://schemas.microsoft.com/office/drawing/2014/main" id="{1011F498-6D72-0FAE-58D0-AD107A70EB34}"/>
                </a:ext>
              </a:extLst>
            </p:cNvPr>
            <p:cNvGrpSpPr/>
            <p:nvPr/>
          </p:nvGrpSpPr>
          <p:grpSpPr>
            <a:xfrm>
              <a:off x="4261552" y="3867721"/>
              <a:ext cx="70454" cy="70479"/>
              <a:chOff x="4261552" y="3867721"/>
              <a:chExt cx="70454" cy="70479"/>
            </a:xfrm>
          </p:grpSpPr>
          <p:sp>
            <p:nvSpPr>
              <p:cNvPr id="532" name="Freeform 531">
                <a:extLst>
                  <a:ext uri="{FF2B5EF4-FFF2-40B4-BE49-F238E27FC236}">
                    <a16:creationId xmlns:a16="http://schemas.microsoft.com/office/drawing/2014/main" id="{0492CC05-4E07-D811-DAEE-8BD62914A839}"/>
                  </a:ext>
                </a:extLst>
              </p:cNvPr>
              <p:cNvSpPr/>
              <p:nvPr/>
            </p:nvSpPr>
            <p:spPr>
              <a:xfrm>
                <a:off x="4296779" y="3867721"/>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33" name="Freeform 532">
                <a:extLst>
                  <a:ext uri="{FF2B5EF4-FFF2-40B4-BE49-F238E27FC236}">
                    <a16:creationId xmlns:a16="http://schemas.microsoft.com/office/drawing/2014/main" id="{785F67B3-6CC1-0266-DB50-B0B108D6BF91}"/>
                  </a:ext>
                </a:extLst>
              </p:cNvPr>
              <p:cNvSpPr/>
              <p:nvPr/>
            </p:nvSpPr>
            <p:spPr>
              <a:xfrm>
                <a:off x="4261552" y="3903024"/>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534" name="Graphic 56">
              <a:extLst>
                <a:ext uri="{FF2B5EF4-FFF2-40B4-BE49-F238E27FC236}">
                  <a16:creationId xmlns:a16="http://schemas.microsoft.com/office/drawing/2014/main" id="{F7AA32EA-FF70-B6DC-8A38-088488CC6F26}"/>
                </a:ext>
              </a:extLst>
            </p:cNvPr>
            <p:cNvGrpSpPr/>
            <p:nvPr/>
          </p:nvGrpSpPr>
          <p:grpSpPr>
            <a:xfrm>
              <a:off x="4274188" y="3876132"/>
              <a:ext cx="70454" cy="70479"/>
              <a:chOff x="4274188" y="3876132"/>
              <a:chExt cx="70454" cy="70479"/>
            </a:xfrm>
          </p:grpSpPr>
          <p:sp>
            <p:nvSpPr>
              <p:cNvPr id="535" name="Freeform 534">
                <a:extLst>
                  <a:ext uri="{FF2B5EF4-FFF2-40B4-BE49-F238E27FC236}">
                    <a16:creationId xmlns:a16="http://schemas.microsoft.com/office/drawing/2014/main" id="{D7EC4A07-F475-8708-83F9-9DA502A562E7}"/>
                  </a:ext>
                </a:extLst>
              </p:cNvPr>
              <p:cNvSpPr/>
              <p:nvPr/>
            </p:nvSpPr>
            <p:spPr>
              <a:xfrm>
                <a:off x="4309415" y="387613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36" name="Freeform 535">
                <a:extLst>
                  <a:ext uri="{FF2B5EF4-FFF2-40B4-BE49-F238E27FC236}">
                    <a16:creationId xmlns:a16="http://schemas.microsoft.com/office/drawing/2014/main" id="{B4FDF1A8-2623-D462-8BA0-FB625BA15593}"/>
                  </a:ext>
                </a:extLst>
              </p:cNvPr>
              <p:cNvSpPr/>
              <p:nvPr/>
            </p:nvSpPr>
            <p:spPr>
              <a:xfrm>
                <a:off x="4274188" y="3911436"/>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537" name="Graphic 56">
              <a:extLst>
                <a:ext uri="{FF2B5EF4-FFF2-40B4-BE49-F238E27FC236}">
                  <a16:creationId xmlns:a16="http://schemas.microsoft.com/office/drawing/2014/main" id="{E70C8EFF-C109-79B3-32A6-9F8F4B4B066D}"/>
                </a:ext>
              </a:extLst>
            </p:cNvPr>
            <p:cNvGrpSpPr/>
            <p:nvPr/>
          </p:nvGrpSpPr>
          <p:grpSpPr>
            <a:xfrm>
              <a:off x="4284782" y="3876132"/>
              <a:ext cx="70454" cy="70479"/>
              <a:chOff x="4284782" y="3876132"/>
              <a:chExt cx="70454" cy="70479"/>
            </a:xfrm>
          </p:grpSpPr>
          <p:sp>
            <p:nvSpPr>
              <p:cNvPr id="538" name="Freeform 537">
                <a:extLst>
                  <a:ext uri="{FF2B5EF4-FFF2-40B4-BE49-F238E27FC236}">
                    <a16:creationId xmlns:a16="http://schemas.microsoft.com/office/drawing/2014/main" id="{34A9CD45-562F-D3A0-4134-E208F42F696F}"/>
                  </a:ext>
                </a:extLst>
              </p:cNvPr>
              <p:cNvSpPr/>
              <p:nvPr/>
            </p:nvSpPr>
            <p:spPr>
              <a:xfrm>
                <a:off x="4320009" y="387613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39" name="Freeform 538">
                <a:extLst>
                  <a:ext uri="{FF2B5EF4-FFF2-40B4-BE49-F238E27FC236}">
                    <a16:creationId xmlns:a16="http://schemas.microsoft.com/office/drawing/2014/main" id="{AC6AF781-4A54-05DE-683B-F5E3F86AB141}"/>
                  </a:ext>
                </a:extLst>
              </p:cNvPr>
              <p:cNvSpPr/>
              <p:nvPr/>
            </p:nvSpPr>
            <p:spPr>
              <a:xfrm>
                <a:off x="4284782" y="3911436"/>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540" name="Graphic 56">
              <a:extLst>
                <a:ext uri="{FF2B5EF4-FFF2-40B4-BE49-F238E27FC236}">
                  <a16:creationId xmlns:a16="http://schemas.microsoft.com/office/drawing/2014/main" id="{8E41A7F3-CB02-4214-0292-DEDB415C6A64}"/>
                </a:ext>
              </a:extLst>
            </p:cNvPr>
            <p:cNvGrpSpPr/>
            <p:nvPr/>
          </p:nvGrpSpPr>
          <p:grpSpPr>
            <a:xfrm>
              <a:off x="4296779" y="3880975"/>
              <a:ext cx="70582" cy="70351"/>
              <a:chOff x="4296779" y="3880975"/>
              <a:chExt cx="70582" cy="70351"/>
            </a:xfrm>
          </p:grpSpPr>
          <p:sp>
            <p:nvSpPr>
              <p:cNvPr id="541" name="Freeform 540">
                <a:extLst>
                  <a:ext uri="{FF2B5EF4-FFF2-40B4-BE49-F238E27FC236}">
                    <a16:creationId xmlns:a16="http://schemas.microsoft.com/office/drawing/2014/main" id="{B2B911C2-0091-400D-C51F-A04F87CDAB3B}"/>
                  </a:ext>
                </a:extLst>
              </p:cNvPr>
              <p:cNvSpPr/>
              <p:nvPr/>
            </p:nvSpPr>
            <p:spPr>
              <a:xfrm>
                <a:off x="4332007" y="388097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42" name="Freeform 541">
                <a:extLst>
                  <a:ext uri="{FF2B5EF4-FFF2-40B4-BE49-F238E27FC236}">
                    <a16:creationId xmlns:a16="http://schemas.microsoft.com/office/drawing/2014/main" id="{B5D3D432-DCFE-B361-ADD4-14D679B0B777}"/>
                  </a:ext>
                </a:extLst>
              </p:cNvPr>
              <p:cNvSpPr/>
              <p:nvPr/>
            </p:nvSpPr>
            <p:spPr>
              <a:xfrm>
                <a:off x="4296779" y="391615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43" name="Graphic 56">
              <a:extLst>
                <a:ext uri="{FF2B5EF4-FFF2-40B4-BE49-F238E27FC236}">
                  <a16:creationId xmlns:a16="http://schemas.microsoft.com/office/drawing/2014/main" id="{22552A53-F4D4-3966-059D-CB526C87EE13}"/>
                </a:ext>
              </a:extLst>
            </p:cNvPr>
            <p:cNvGrpSpPr/>
            <p:nvPr/>
          </p:nvGrpSpPr>
          <p:grpSpPr>
            <a:xfrm>
              <a:off x="4309415" y="3880975"/>
              <a:ext cx="70582" cy="70351"/>
              <a:chOff x="4309415" y="3880975"/>
              <a:chExt cx="70582" cy="70351"/>
            </a:xfrm>
          </p:grpSpPr>
          <p:sp>
            <p:nvSpPr>
              <p:cNvPr id="544" name="Freeform 543">
                <a:extLst>
                  <a:ext uri="{FF2B5EF4-FFF2-40B4-BE49-F238E27FC236}">
                    <a16:creationId xmlns:a16="http://schemas.microsoft.com/office/drawing/2014/main" id="{099D6C88-5826-4C2C-8511-86D305933DDC}"/>
                  </a:ext>
                </a:extLst>
              </p:cNvPr>
              <p:cNvSpPr/>
              <p:nvPr/>
            </p:nvSpPr>
            <p:spPr>
              <a:xfrm>
                <a:off x="4344643" y="388097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45" name="Freeform 544">
                <a:extLst>
                  <a:ext uri="{FF2B5EF4-FFF2-40B4-BE49-F238E27FC236}">
                    <a16:creationId xmlns:a16="http://schemas.microsoft.com/office/drawing/2014/main" id="{A52D8341-EF33-9720-14AD-37C54D663326}"/>
                  </a:ext>
                </a:extLst>
              </p:cNvPr>
              <p:cNvSpPr/>
              <p:nvPr/>
            </p:nvSpPr>
            <p:spPr>
              <a:xfrm>
                <a:off x="4309415" y="3916151"/>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46" name="Graphic 56">
              <a:extLst>
                <a:ext uri="{FF2B5EF4-FFF2-40B4-BE49-F238E27FC236}">
                  <a16:creationId xmlns:a16="http://schemas.microsoft.com/office/drawing/2014/main" id="{A60A4ED4-85D8-98D3-00CE-E5A08370597B}"/>
                </a:ext>
              </a:extLst>
            </p:cNvPr>
            <p:cNvGrpSpPr/>
            <p:nvPr/>
          </p:nvGrpSpPr>
          <p:grpSpPr>
            <a:xfrm>
              <a:off x="4314265" y="3880975"/>
              <a:ext cx="70454" cy="70351"/>
              <a:chOff x="4314265" y="3880975"/>
              <a:chExt cx="70454" cy="70351"/>
            </a:xfrm>
          </p:grpSpPr>
          <p:sp>
            <p:nvSpPr>
              <p:cNvPr id="547" name="Freeform 546">
                <a:extLst>
                  <a:ext uri="{FF2B5EF4-FFF2-40B4-BE49-F238E27FC236}">
                    <a16:creationId xmlns:a16="http://schemas.microsoft.com/office/drawing/2014/main" id="{977F0B4C-6546-1F22-1F41-CE59F4CFE8DD}"/>
                  </a:ext>
                </a:extLst>
              </p:cNvPr>
              <p:cNvSpPr/>
              <p:nvPr/>
            </p:nvSpPr>
            <p:spPr>
              <a:xfrm>
                <a:off x="4349493" y="388097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48" name="Freeform 547">
                <a:extLst>
                  <a:ext uri="{FF2B5EF4-FFF2-40B4-BE49-F238E27FC236}">
                    <a16:creationId xmlns:a16="http://schemas.microsoft.com/office/drawing/2014/main" id="{AE60E057-440C-BCE2-FD0A-E2D767CC3E89}"/>
                  </a:ext>
                </a:extLst>
              </p:cNvPr>
              <p:cNvSpPr/>
              <p:nvPr/>
            </p:nvSpPr>
            <p:spPr>
              <a:xfrm>
                <a:off x="4314265" y="3916151"/>
                <a:ext cx="70454" cy="12744"/>
              </a:xfrm>
              <a:custGeom>
                <a:avLst/>
                <a:gdLst>
                  <a:gd name="connsiteX0" fmla="*/ 0 w 70454"/>
                  <a:gd name="connsiteY0" fmla="*/ 0 h 12744"/>
                  <a:gd name="connsiteX1" fmla="*/ 70454 w 70454"/>
                  <a:gd name="connsiteY1" fmla="*/ 0 h 12744"/>
                </a:gdLst>
                <a:ahLst/>
                <a:cxnLst>
                  <a:cxn ang="0">
                    <a:pos x="connsiteX0" y="connsiteY0"/>
                  </a:cxn>
                  <a:cxn ang="0">
                    <a:pos x="connsiteX1" y="connsiteY1"/>
                  </a:cxn>
                </a:cxnLst>
                <a:rect l="l" t="t" r="r" b="b"/>
                <a:pathLst>
                  <a:path w="70454" h="12744">
                    <a:moveTo>
                      <a:pt x="0" y="0"/>
                    </a:moveTo>
                    <a:lnTo>
                      <a:pt x="70454" y="0"/>
                    </a:lnTo>
                  </a:path>
                </a:pathLst>
              </a:custGeom>
              <a:ln w="9568" cap="flat">
                <a:solidFill>
                  <a:srgbClr val="C6573B"/>
                </a:solidFill>
                <a:prstDash val="solid"/>
                <a:miter/>
              </a:ln>
            </p:spPr>
            <p:txBody>
              <a:bodyPr rtlCol="0" anchor="ctr"/>
              <a:lstStyle/>
              <a:p>
                <a:endParaRPr lang="en-GB" noProof="0"/>
              </a:p>
            </p:txBody>
          </p:sp>
        </p:grpSp>
        <p:grpSp>
          <p:nvGrpSpPr>
            <p:cNvPr id="549" name="Graphic 56">
              <a:extLst>
                <a:ext uri="{FF2B5EF4-FFF2-40B4-BE49-F238E27FC236}">
                  <a16:creationId xmlns:a16="http://schemas.microsoft.com/office/drawing/2014/main" id="{758CCA29-A64B-86BF-075A-1206EB030304}"/>
                </a:ext>
              </a:extLst>
            </p:cNvPr>
            <p:cNvGrpSpPr/>
            <p:nvPr/>
          </p:nvGrpSpPr>
          <p:grpSpPr>
            <a:xfrm>
              <a:off x="4327157" y="3880975"/>
              <a:ext cx="70454" cy="70351"/>
              <a:chOff x="4327157" y="3880975"/>
              <a:chExt cx="70454" cy="70351"/>
            </a:xfrm>
          </p:grpSpPr>
          <p:sp>
            <p:nvSpPr>
              <p:cNvPr id="550" name="Freeform 549">
                <a:extLst>
                  <a:ext uri="{FF2B5EF4-FFF2-40B4-BE49-F238E27FC236}">
                    <a16:creationId xmlns:a16="http://schemas.microsoft.com/office/drawing/2014/main" id="{D0D2B71D-EC0E-E2EF-7C21-80EFFE756A9D}"/>
                  </a:ext>
                </a:extLst>
              </p:cNvPr>
              <p:cNvSpPr/>
              <p:nvPr/>
            </p:nvSpPr>
            <p:spPr>
              <a:xfrm>
                <a:off x="4362384" y="3880975"/>
                <a:ext cx="12763" cy="70351"/>
              </a:xfrm>
              <a:custGeom>
                <a:avLst/>
                <a:gdLst>
                  <a:gd name="connsiteX0" fmla="*/ 0 w 12763"/>
                  <a:gd name="connsiteY0" fmla="*/ 0 h 70351"/>
                  <a:gd name="connsiteX1" fmla="*/ 0 w 12763"/>
                  <a:gd name="connsiteY1" fmla="*/ 70352 h 70351"/>
                </a:gdLst>
                <a:ahLst/>
                <a:cxnLst>
                  <a:cxn ang="0">
                    <a:pos x="connsiteX0" y="connsiteY0"/>
                  </a:cxn>
                  <a:cxn ang="0">
                    <a:pos x="connsiteX1" y="connsiteY1"/>
                  </a:cxn>
                </a:cxnLst>
                <a:rect l="l" t="t" r="r" b="b"/>
                <a:pathLst>
                  <a:path w="12763" h="70351">
                    <a:moveTo>
                      <a:pt x="0" y="0"/>
                    </a:moveTo>
                    <a:lnTo>
                      <a:pt x="0" y="70352"/>
                    </a:lnTo>
                  </a:path>
                </a:pathLst>
              </a:custGeom>
              <a:ln w="9568" cap="flat">
                <a:solidFill>
                  <a:srgbClr val="C6573B"/>
                </a:solidFill>
                <a:prstDash val="solid"/>
                <a:miter/>
              </a:ln>
            </p:spPr>
            <p:txBody>
              <a:bodyPr rtlCol="0" anchor="ctr"/>
              <a:lstStyle/>
              <a:p>
                <a:endParaRPr lang="en-GB" noProof="0"/>
              </a:p>
            </p:txBody>
          </p:sp>
          <p:sp>
            <p:nvSpPr>
              <p:cNvPr id="551" name="Freeform 550">
                <a:extLst>
                  <a:ext uri="{FF2B5EF4-FFF2-40B4-BE49-F238E27FC236}">
                    <a16:creationId xmlns:a16="http://schemas.microsoft.com/office/drawing/2014/main" id="{A405514E-670C-3D45-060B-B625993950F0}"/>
                  </a:ext>
                </a:extLst>
              </p:cNvPr>
              <p:cNvSpPr/>
              <p:nvPr/>
            </p:nvSpPr>
            <p:spPr>
              <a:xfrm>
                <a:off x="4327157" y="3916151"/>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552" name="Graphic 56">
              <a:extLst>
                <a:ext uri="{FF2B5EF4-FFF2-40B4-BE49-F238E27FC236}">
                  <a16:creationId xmlns:a16="http://schemas.microsoft.com/office/drawing/2014/main" id="{B0E71AC5-34F6-8ED3-5284-C5E60BAE9688}"/>
                </a:ext>
              </a:extLst>
            </p:cNvPr>
            <p:cNvGrpSpPr/>
            <p:nvPr/>
          </p:nvGrpSpPr>
          <p:grpSpPr>
            <a:xfrm>
              <a:off x="4391740" y="3883142"/>
              <a:ext cx="70454" cy="70479"/>
              <a:chOff x="4391740" y="3883142"/>
              <a:chExt cx="70454" cy="70479"/>
            </a:xfrm>
          </p:grpSpPr>
          <p:sp>
            <p:nvSpPr>
              <p:cNvPr id="553" name="Freeform 552">
                <a:extLst>
                  <a:ext uri="{FF2B5EF4-FFF2-40B4-BE49-F238E27FC236}">
                    <a16:creationId xmlns:a16="http://schemas.microsoft.com/office/drawing/2014/main" id="{A64E73AD-0829-3B5F-E049-E683A49B4CB0}"/>
                  </a:ext>
                </a:extLst>
              </p:cNvPr>
              <p:cNvSpPr/>
              <p:nvPr/>
            </p:nvSpPr>
            <p:spPr>
              <a:xfrm>
                <a:off x="4426967" y="3883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54" name="Freeform 553">
                <a:extLst>
                  <a:ext uri="{FF2B5EF4-FFF2-40B4-BE49-F238E27FC236}">
                    <a16:creationId xmlns:a16="http://schemas.microsoft.com/office/drawing/2014/main" id="{40EF9CBB-F8D4-C074-F8FF-4F1FDA068EB6}"/>
                  </a:ext>
                </a:extLst>
              </p:cNvPr>
              <p:cNvSpPr/>
              <p:nvPr/>
            </p:nvSpPr>
            <p:spPr>
              <a:xfrm>
                <a:off x="4391740" y="3918445"/>
                <a:ext cx="70454" cy="12744"/>
              </a:xfrm>
              <a:custGeom>
                <a:avLst/>
                <a:gdLst>
                  <a:gd name="connsiteX0" fmla="*/ 0 w 70454"/>
                  <a:gd name="connsiteY0" fmla="*/ 0 h 12744"/>
                  <a:gd name="connsiteX1" fmla="*/ 70455 w 70454"/>
                  <a:gd name="connsiteY1" fmla="*/ 0 h 12744"/>
                </a:gdLst>
                <a:ahLst/>
                <a:cxnLst>
                  <a:cxn ang="0">
                    <a:pos x="connsiteX0" y="connsiteY0"/>
                  </a:cxn>
                  <a:cxn ang="0">
                    <a:pos x="connsiteX1" y="connsiteY1"/>
                  </a:cxn>
                </a:cxnLst>
                <a:rect l="l" t="t" r="r" b="b"/>
                <a:pathLst>
                  <a:path w="70454" h="12744">
                    <a:moveTo>
                      <a:pt x="0" y="0"/>
                    </a:moveTo>
                    <a:lnTo>
                      <a:pt x="70455" y="0"/>
                    </a:lnTo>
                  </a:path>
                </a:pathLst>
              </a:custGeom>
              <a:ln w="9568" cap="flat">
                <a:solidFill>
                  <a:srgbClr val="C6573B"/>
                </a:solidFill>
                <a:prstDash val="solid"/>
                <a:miter/>
              </a:ln>
            </p:spPr>
            <p:txBody>
              <a:bodyPr rtlCol="0" anchor="ctr"/>
              <a:lstStyle/>
              <a:p>
                <a:endParaRPr lang="en-GB" noProof="0"/>
              </a:p>
            </p:txBody>
          </p:sp>
        </p:grpSp>
        <p:grpSp>
          <p:nvGrpSpPr>
            <p:cNvPr id="555" name="Graphic 56">
              <a:extLst>
                <a:ext uri="{FF2B5EF4-FFF2-40B4-BE49-F238E27FC236}">
                  <a16:creationId xmlns:a16="http://schemas.microsoft.com/office/drawing/2014/main" id="{0BFC6E94-A746-566F-2A55-786F6A1973B6}"/>
                </a:ext>
              </a:extLst>
            </p:cNvPr>
            <p:cNvGrpSpPr/>
            <p:nvPr/>
          </p:nvGrpSpPr>
          <p:grpSpPr>
            <a:xfrm>
              <a:off x="4371318" y="3883142"/>
              <a:ext cx="70582" cy="70479"/>
              <a:chOff x="4371318" y="3883142"/>
              <a:chExt cx="70582" cy="70479"/>
            </a:xfrm>
          </p:grpSpPr>
          <p:sp>
            <p:nvSpPr>
              <p:cNvPr id="556" name="Freeform 555">
                <a:extLst>
                  <a:ext uri="{FF2B5EF4-FFF2-40B4-BE49-F238E27FC236}">
                    <a16:creationId xmlns:a16="http://schemas.microsoft.com/office/drawing/2014/main" id="{7B0415BD-840A-B96C-D940-74A3ADA7251F}"/>
                  </a:ext>
                </a:extLst>
              </p:cNvPr>
              <p:cNvSpPr/>
              <p:nvPr/>
            </p:nvSpPr>
            <p:spPr>
              <a:xfrm>
                <a:off x="4406546" y="3883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57" name="Freeform 556">
                <a:extLst>
                  <a:ext uri="{FF2B5EF4-FFF2-40B4-BE49-F238E27FC236}">
                    <a16:creationId xmlns:a16="http://schemas.microsoft.com/office/drawing/2014/main" id="{1C8D3DBF-FADD-44B0-6260-7B4332EDB40D}"/>
                  </a:ext>
                </a:extLst>
              </p:cNvPr>
              <p:cNvSpPr/>
              <p:nvPr/>
            </p:nvSpPr>
            <p:spPr>
              <a:xfrm>
                <a:off x="4371318" y="3918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58" name="Graphic 56">
              <a:extLst>
                <a:ext uri="{FF2B5EF4-FFF2-40B4-BE49-F238E27FC236}">
                  <a16:creationId xmlns:a16="http://schemas.microsoft.com/office/drawing/2014/main" id="{45DA19D0-3506-F7CC-B6AD-4883ED618BD9}"/>
                </a:ext>
              </a:extLst>
            </p:cNvPr>
            <p:cNvGrpSpPr/>
            <p:nvPr/>
          </p:nvGrpSpPr>
          <p:grpSpPr>
            <a:xfrm>
              <a:off x="4379615" y="3883142"/>
              <a:ext cx="70582" cy="70479"/>
              <a:chOff x="4379615" y="3883142"/>
              <a:chExt cx="70582" cy="70479"/>
            </a:xfrm>
          </p:grpSpPr>
          <p:sp>
            <p:nvSpPr>
              <p:cNvPr id="559" name="Freeform 558">
                <a:extLst>
                  <a:ext uri="{FF2B5EF4-FFF2-40B4-BE49-F238E27FC236}">
                    <a16:creationId xmlns:a16="http://schemas.microsoft.com/office/drawing/2014/main" id="{B7B9268F-2945-E249-E497-9BBF7FDEB385}"/>
                  </a:ext>
                </a:extLst>
              </p:cNvPr>
              <p:cNvSpPr/>
              <p:nvPr/>
            </p:nvSpPr>
            <p:spPr>
              <a:xfrm>
                <a:off x="4414842" y="3883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60" name="Freeform 559">
                <a:extLst>
                  <a:ext uri="{FF2B5EF4-FFF2-40B4-BE49-F238E27FC236}">
                    <a16:creationId xmlns:a16="http://schemas.microsoft.com/office/drawing/2014/main" id="{8CB41B06-C392-5A9D-2239-09970D0FCBB5}"/>
                  </a:ext>
                </a:extLst>
              </p:cNvPr>
              <p:cNvSpPr/>
              <p:nvPr/>
            </p:nvSpPr>
            <p:spPr>
              <a:xfrm>
                <a:off x="4379615" y="3918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61" name="Graphic 56">
              <a:extLst>
                <a:ext uri="{FF2B5EF4-FFF2-40B4-BE49-F238E27FC236}">
                  <a16:creationId xmlns:a16="http://schemas.microsoft.com/office/drawing/2014/main" id="{CC8F243B-D065-8538-5536-E3962F1DC395}"/>
                </a:ext>
              </a:extLst>
            </p:cNvPr>
            <p:cNvGrpSpPr/>
            <p:nvPr/>
          </p:nvGrpSpPr>
          <p:grpSpPr>
            <a:xfrm>
              <a:off x="4384848" y="3883142"/>
              <a:ext cx="70582" cy="70479"/>
              <a:chOff x="4384848" y="3883142"/>
              <a:chExt cx="70582" cy="70479"/>
            </a:xfrm>
          </p:grpSpPr>
          <p:sp>
            <p:nvSpPr>
              <p:cNvPr id="562" name="Freeform 561">
                <a:extLst>
                  <a:ext uri="{FF2B5EF4-FFF2-40B4-BE49-F238E27FC236}">
                    <a16:creationId xmlns:a16="http://schemas.microsoft.com/office/drawing/2014/main" id="{2585CD87-3B52-ED46-535E-D1642ADDA262}"/>
                  </a:ext>
                </a:extLst>
              </p:cNvPr>
              <p:cNvSpPr/>
              <p:nvPr/>
            </p:nvSpPr>
            <p:spPr>
              <a:xfrm>
                <a:off x="4420075" y="3883142"/>
                <a:ext cx="12763" cy="70479"/>
              </a:xfrm>
              <a:custGeom>
                <a:avLst/>
                <a:gdLst>
                  <a:gd name="connsiteX0" fmla="*/ 0 w 12763"/>
                  <a:gd name="connsiteY0" fmla="*/ 0 h 70479"/>
                  <a:gd name="connsiteX1" fmla="*/ 0 w 12763"/>
                  <a:gd name="connsiteY1" fmla="*/ 70479 h 70479"/>
                </a:gdLst>
                <a:ahLst/>
                <a:cxnLst>
                  <a:cxn ang="0">
                    <a:pos x="connsiteX0" y="connsiteY0"/>
                  </a:cxn>
                  <a:cxn ang="0">
                    <a:pos x="connsiteX1" y="connsiteY1"/>
                  </a:cxn>
                </a:cxnLst>
                <a:rect l="l" t="t" r="r" b="b"/>
                <a:pathLst>
                  <a:path w="12763" h="70479">
                    <a:moveTo>
                      <a:pt x="0" y="0"/>
                    </a:moveTo>
                    <a:lnTo>
                      <a:pt x="0" y="70479"/>
                    </a:lnTo>
                  </a:path>
                </a:pathLst>
              </a:custGeom>
              <a:ln w="9568" cap="flat">
                <a:solidFill>
                  <a:srgbClr val="C6573B"/>
                </a:solidFill>
                <a:prstDash val="solid"/>
                <a:miter/>
              </a:ln>
            </p:spPr>
            <p:txBody>
              <a:bodyPr rtlCol="0" anchor="ctr"/>
              <a:lstStyle/>
              <a:p>
                <a:endParaRPr lang="en-GB" noProof="0"/>
              </a:p>
            </p:txBody>
          </p:sp>
          <p:sp>
            <p:nvSpPr>
              <p:cNvPr id="563" name="Freeform 562">
                <a:extLst>
                  <a:ext uri="{FF2B5EF4-FFF2-40B4-BE49-F238E27FC236}">
                    <a16:creationId xmlns:a16="http://schemas.microsoft.com/office/drawing/2014/main" id="{DFD04F43-D001-F566-7430-C42319D625E5}"/>
                  </a:ext>
                </a:extLst>
              </p:cNvPr>
              <p:cNvSpPr/>
              <p:nvPr/>
            </p:nvSpPr>
            <p:spPr>
              <a:xfrm>
                <a:off x="4384848" y="3918445"/>
                <a:ext cx="70582" cy="12744"/>
              </a:xfrm>
              <a:custGeom>
                <a:avLst/>
                <a:gdLst>
                  <a:gd name="connsiteX0" fmla="*/ 0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0"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64" name="Graphic 56">
              <a:extLst>
                <a:ext uri="{FF2B5EF4-FFF2-40B4-BE49-F238E27FC236}">
                  <a16:creationId xmlns:a16="http://schemas.microsoft.com/office/drawing/2014/main" id="{3EBCB74F-0720-D65E-65DC-0BC72519BD91}"/>
                </a:ext>
              </a:extLst>
            </p:cNvPr>
            <p:cNvGrpSpPr/>
            <p:nvPr/>
          </p:nvGrpSpPr>
          <p:grpSpPr>
            <a:xfrm>
              <a:off x="5184991" y="4031365"/>
              <a:ext cx="70582" cy="70351"/>
              <a:chOff x="5184991" y="4031365"/>
              <a:chExt cx="70582" cy="70351"/>
            </a:xfrm>
          </p:grpSpPr>
          <p:sp>
            <p:nvSpPr>
              <p:cNvPr id="565" name="Freeform 564">
                <a:extLst>
                  <a:ext uri="{FF2B5EF4-FFF2-40B4-BE49-F238E27FC236}">
                    <a16:creationId xmlns:a16="http://schemas.microsoft.com/office/drawing/2014/main" id="{01603519-7759-6672-D625-0572C9B3BF57}"/>
                  </a:ext>
                </a:extLst>
              </p:cNvPr>
              <p:cNvSpPr/>
              <p:nvPr/>
            </p:nvSpPr>
            <p:spPr>
              <a:xfrm>
                <a:off x="5220219" y="4031365"/>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C6573B"/>
                </a:solidFill>
                <a:prstDash val="solid"/>
                <a:miter/>
              </a:ln>
            </p:spPr>
            <p:txBody>
              <a:bodyPr rtlCol="0" anchor="ctr"/>
              <a:lstStyle/>
              <a:p>
                <a:endParaRPr lang="en-GB" noProof="0"/>
              </a:p>
            </p:txBody>
          </p:sp>
          <p:sp>
            <p:nvSpPr>
              <p:cNvPr id="566" name="Freeform 565">
                <a:extLst>
                  <a:ext uri="{FF2B5EF4-FFF2-40B4-BE49-F238E27FC236}">
                    <a16:creationId xmlns:a16="http://schemas.microsoft.com/office/drawing/2014/main" id="{CE308BFE-94F2-84D3-5477-E682ADC78DFA}"/>
                  </a:ext>
                </a:extLst>
              </p:cNvPr>
              <p:cNvSpPr/>
              <p:nvPr/>
            </p:nvSpPr>
            <p:spPr>
              <a:xfrm>
                <a:off x="5184991" y="4066541"/>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nvGrpSpPr>
            <p:cNvPr id="567" name="Graphic 56">
              <a:extLst>
                <a:ext uri="{FF2B5EF4-FFF2-40B4-BE49-F238E27FC236}">
                  <a16:creationId xmlns:a16="http://schemas.microsoft.com/office/drawing/2014/main" id="{4B0EAF04-C8FD-7406-65C7-F153ADBD5DAD}"/>
                </a:ext>
              </a:extLst>
            </p:cNvPr>
            <p:cNvGrpSpPr/>
            <p:nvPr/>
          </p:nvGrpSpPr>
          <p:grpSpPr>
            <a:xfrm>
              <a:off x="5200818" y="4031365"/>
              <a:ext cx="70582" cy="70351"/>
              <a:chOff x="5200818" y="4031365"/>
              <a:chExt cx="70582" cy="70351"/>
            </a:xfrm>
          </p:grpSpPr>
          <p:sp>
            <p:nvSpPr>
              <p:cNvPr id="568" name="Freeform 567">
                <a:extLst>
                  <a:ext uri="{FF2B5EF4-FFF2-40B4-BE49-F238E27FC236}">
                    <a16:creationId xmlns:a16="http://schemas.microsoft.com/office/drawing/2014/main" id="{EE8A50A3-A2BB-A141-1B38-D7B146EF47F1}"/>
                  </a:ext>
                </a:extLst>
              </p:cNvPr>
              <p:cNvSpPr/>
              <p:nvPr/>
            </p:nvSpPr>
            <p:spPr>
              <a:xfrm>
                <a:off x="5236173" y="4031365"/>
                <a:ext cx="12763" cy="70351"/>
              </a:xfrm>
              <a:custGeom>
                <a:avLst/>
                <a:gdLst>
                  <a:gd name="connsiteX0" fmla="*/ -1 w 12763"/>
                  <a:gd name="connsiteY0" fmla="*/ 0 h 70351"/>
                  <a:gd name="connsiteX1" fmla="*/ -1 w 12763"/>
                  <a:gd name="connsiteY1" fmla="*/ 70352 h 70351"/>
                </a:gdLst>
                <a:ahLst/>
                <a:cxnLst>
                  <a:cxn ang="0">
                    <a:pos x="connsiteX0" y="connsiteY0"/>
                  </a:cxn>
                  <a:cxn ang="0">
                    <a:pos x="connsiteX1" y="connsiteY1"/>
                  </a:cxn>
                </a:cxnLst>
                <a:rect l="l" t="t" r="r" b="b"/>
                <a:pathLst>
                  <a:path w="12763" h="70351">
                    <a:moveTo>
                      <a:pt x="-1" y="0"/>
                    </a:moveTo>
                    <a:lnTo>
                      <a:pt x="-1" y="70352"/>
                    </a:lnTo>
                  </a:path>
                </a:pathLst>
              </a:custGeom>
              <a:ln w="9568" cap="flat">
                <a:solidFill>
                  <a:srgbClr val="C6573B"/>
                </a:solidFill>
                <a:prstDash val="solid"/>
                <a:miter/>
              </a:ln>
            </p:spPr>
            <p:txBody>
              <a:bodyPr rtlCol="0" anchor="ctr"/>
              <a:lstStyle/>
              <a:p>
                <a:endParaRPr lang="en-GB" noProof="0"/>
              </a:p>
            </p:txBody>
          </p:sp>
          <p:sp>
            <p:nvSpPr>
              <p:cNvPr id="569" name="Freeform 568">
                <a:extLst>
                  <a:ext uri="{FF2B5EF4-FFF2-40B4-BE49-F238E27FC236}">
                    <a16:creationId xmlns:a16="http://schemas.microsoft.com/office/drawing/2014/main" id="{0AF3959B-C0B5-0D16-404C-8A60B6ED7210}"/>
                  </a:ext>
                </a:extLst>
              </p:cNvPr>
              <p:cNvSpPr/>
              <p:nvPr/>
            </p:nvSpPr>
            <p:spPr>
              <a:xfrm>
                <a:off x="5200818" y="4066541"/>
                <a:ext cx="70582" cy="12744"/>
              </a:xfrm>
              <a:custGeom>
                <a:avLst/>
                <a:gdLst>
                  <a:gd name="connsiteX0" fmla="*/ 1 w 70582"/>
                  <a:gd name="connsiteY0" fmla="*/ 0 h 12744"/>
                  <a:gd name="connsiteX1" fmla="*/ 70582 w 70582"/>
                  <a:gd name="connsiteY1" fmla="*/ 0 h 12744"/>
                </a:gdLst>
                <a:ahLst/>
                <a:cxnLst>
                  <a:cxn ang="0">
                    <a:pos x="connsiteX0" y="connsiteY0"/>
                  </a:cxn>
                  <a:cxn ang="0">
                    <a:pos x="connsiteX1" y="connsiteY1"/>
                  </a:cxn>
                </a:cxnLst>
                <a:rect l="l" t="t" r="r" b="b"/>
                <a:pathLst>
                  <a:path w="70582" h="12744">
                    <a:moveTo>
                      <a:pt x="1" y="0"/>
                    </a:moveTo>
                    <a:lnTo>
                      <a:pt x="70582" y="0"/>
                    </a:lnTo>
                  </a:path>
                </a:pathLst>
              </a:custGeom>
              <a:ln w="9568" cap="flat">
                <a:solidFill>
                  <a:srgbClr val="C6573B"/>
                </a:solidFill>
                <a:prstDash val="solid"/>
                <a:miter/>
              </a:ln>
            </p:spPr>
            <p:txBody>
              <a:bodyPr rtlCol="0" anchor="ctr"/>
              <a:lstStyle/>
              <a:p>
                <a:endParaRPr lang="en-GB" noProof="0"/>
              </a:p>
            </p:txBody>
          </p:sp>
        </p:grpSp>
      </p:grpSp>
      <p:sp>
        <p:nvSpPr>
          <p:cNvPr id="570" name="TextBox 569">
            <a:extLst>
              <a:ext uri="{FF2B5EF4-FFF2-40B4-BE49-F238E27FC236}">
                <a16:creationId xmlns:a16="http://schemas.microsoft.com/office/drawing/2014/main" id="{12F7EA8B-BEBF-66BE-7ADA-F2C14AB77363}"/>
              </a:ext>
            </a:extLst>
          </p:cNvPr>
          <p:cNvSpPr txBox="1"/>
          <p:nvPr/>
        </p:nvSpPr>
        <p:spPr>
          <a:xfrm>
            <a:off x="5187997" y="4268565"/>
            <a:ext cx="416781" cy="138499"/>
          </a:xfrm>
          <a:prstGeom prst="rect">
            <a:avLst/>
          </a:prstGeom>
          <a:noFill/>
        </p:spPr>
        <p:txBody>
          <a:bodyPr wrap="none" lIns="0" tIns="0" rIns="0" bIns="0" rtlCol="0">
            <a:spAutoFit/>
          </a:bodyPr>
          <a:lstStyle/>
          <a:p>
            <a:pPr algn="r"/>
            <a:r>
              <a:rPr lang="en-GB" sz="900" noProof="0">
                <a:solidFill>
                  <a:schemeClr val="tx2"/>
                </a:solidFill>
                <a:effectLst/>
                <a:latin typeface="Arial" panose="020B0604020202020204" pitchFamily="34" charset="0"/>
                <a:cs typeface="Arial" panose="020B0604020202020204" pitchFamily="34" charset="0"/>
              </a:rPr>
              <a:t>Placebo</a:t>
            </a:r>
          </a:p>
        </p:txBody>
      </p:sp>
      <p:sp>
        <p:nvSpPr>
          <p:cNvPr id="571" name="TextBox 570">
            <a:extLst>
              <a:ext uri="{FF2B5EF4-FFF2-40B4-BE49-F238E27FC236}">
                <a16:creationId xmlns:a16="http://schemas.microsoft.com/office/drawing/2014/main" id="{1DCEE944-1507-A0FB-B2D9-658977645FDA}"/>
              </a:ext>
            </a:extLst>
          </p:cNvPr>
          <p:cNvSpPr txBox="1"/>
          <p:nvPr/>
        </p:nvSpPr>
        <p:spPr>
          <a:xfrm>
            <a:off x="5042269" y="3703789"/>
            <a:ext cx="692497" cy="138499"/>
          </a:xfrm>
          <a:prstGeom prst="rect">
            <a:avLst/>
          </a:prstGeom>
          <a:noFill/>
        </p:spPr>
        <p:txBody>
          <a:bodyPr wrap="none" lIns="0" tIns="0" rIns="0" bIns="0" rtlCol="0">
            <a:spAutoFit/>
          </a:bodyPr>
          <a:lstStyle/>
          <a:p>
            <a:pPr algn="r"/>
            <a:r>
              <a:rPr lang="en-GB" sz="900" noProof="0">
                <a:solidFill>
                  <a:schemeClr val="accent1"/>
                </a:solidFill>
                <a:latin typeface="Arial" panose="020B0604020202020204" pitchFamily="34" charset="0"/>
                <a:cs typeface="Arial" panose="020B0604020202020204" pitchFamily="34" charset="0"/>
              </a:rPr>
              <a:t>Atezolizumab</a:t>
            </a:r>
          </a:p>
        </p:txBody>
      </p:sp>
      <p:grpSp>
        <p:nvGrpSpPr>
          <p:cNvPr id="8" name="Graphic 572">
            <a:extLst>
              <a:ext uri="{FF2B5EF4-FFF2-40B4-BE49-F238E27FC236}">
                <a16:creationId xmlns:a16="http://schemas.microsoft.com/office/drawing/2014/main" id="{00E9117F-DC78-B917-2B75-B2D59D06DA32}"/>
              </a:ext>
            </a:extLst>
          </p:cNvPr>
          <p:cNvGrpSpPr/>
          <p:nvPr/>
        </p:nvGrpSpPr>
        <p:grpSpPr>
          <a:xfrm>
            <a:off x="6757754" y="2519910"/>
            <a:ext cx="4173836" cy="2417549"/>
            <a:chOff x="6757754" y="2519910"/>
            <a:chExt cx="4173836" cy="2417549"/>
          </a:xfrm>
        </p:grpSpPr>
        <p:sp>
          <p:nvSpPr>
            <p:cNvPr id="9" name="Freeform 8">
              <a:extLst>
                <a:ext uri="{FF2B5EF4-FFF2-40B4-BE49-F238E27FC236}">
                  <a16:creationId xmlns:a16="http://schemas.microsoft.com/office/drawing/2014/main" id="{C07255C1-03A1-EA01-A46C-BE7E14EE3836}"/>
                </a:ext>
              </a:extLst>
            </p:cNvPr>
            <p:cNvSpPr/>
            <p:nvPr/>
          </p:nvSpPr>
          <p:spPr>
            <a:xfrm>
              <a:off x="6820386" y="4876749"/>
              <a:ext cx="4111205" cy="12754"/>
            </a:xfrm>
            <a:custGeom>
              <a:avLst/>
              <a:gdLst>
                <a:gd name="connsiteX0" fmla="*/ 4111205 w 4111205"/>
                <a:gd name="connsiteY0" fmla="*/ 0 h 12754"/>
                <a:gd name="connsiteX1" fmla="*/ 0 w 4111205"/>
                <a:gd name="connsiteY1" fmla="*/ 0 h 12754"/>
              </a:gdLst>
              <a:ahLst/>
              <a:cxnLst>
                <a:cxn ang="0">
                  <a:pos x="connsiteX0" y="connsiteY0"/>
                </a:cxn>
                <a:cxn ang="0">
                  <a:pos x="connsiteX1" y="connsiteY1"/>
                </a:cxn>
              </a:cxnLst>
              <a:rect l="l" t="t" r="r" b="b"/>
              <a:pathLst>
                <a:path w="4111205" h="12754">
                  <a:moveTo>
                    <a:pt x="4111205" y="0"/>
                  </a:moveTo>
                  <a:lnTo>
                    <a:pt x="0" y="0"/>
                  </a:lnTo>
                </a:path>
              </a:pathLst>
            </a:custGeom>
            <a:ln w="12751" cap="flat">
              <a:solidFill>
                <a:srgbClr val="231F20"/>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506769-5470-CE8D-5390-476D0044A8D2}"/>
                </a:ext>
              </a:extLst>
            </p:cNvPr>
            <p:cNvSpPr/>
            <p:nvPr/>
          </p:nvSpPr>
          <p:spPr>
            <a:xfrm>
              <a:off x="6757754" y="3048825"/>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157CCE9-22D6-5377-E13A-56CAE2F85CA6}"/>
                </a:ext>
              </a:extLst>
            </p:cNvPr>
            <p:cNvSpPr/>
            <p:nvPr/>
          </p:nvSpPr>
          <p:spPr>
            <a:xfrm>
              <a:off x="6757754" y="4195805"/>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C179D99-B76F-611D-9EEC-D23B4C0B3F39}"/>
                </a:ext>
              </a:extLst>
            </p:cNvPr>
            <p:cNvSpPr/>
            <p:nvPr/>
          </p:nvSpPr>
          <p:spPr>
            <a:xfrm>
              <a:off x="6757754" y="3735636"/>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B7ECBBC-AB2D-9248-9849-7FC96BB92576}"/>
                </a:ext>
              </a:extLst>
            </p:cNvPr>
            <p:cNvSpPr/>
            <p:nvPr/>
          </p:nvSpPr>
          <p:spPr>
            <a:xfrm>
              <a:off x="6757754" y="3960491"/>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BB6ACEC-762F-58AE-386D-2E8907ACA0DE}"/>
                </a:ext>
              </a:extLst>
            </p:cNvPr>
            <p:cNvSpPr/>
            <p:nvPr/>
          </p:nvSpPr>
          <p:spPr>
            <a:xfrm>
              <a:off x="6757754" y="3509887"/>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134B417-BE34-C427-09C4-B1BEEE08F1DC}"/>
                </a:ext>
              </a:extLst>
            </p:cNvPr>
            <p:cNvSpPr/>
            <p:nvPr/>
          </p:nvSpPr>
          <p:spPr>
            <a:xfrm>
              <a:off x="6757754" y="4421809"/>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3F37095-EC60-7A53-D63C-03CD191CB933}"/>
                </a:ext>
              </a:extLst>
            </p:cNvPr>
            <p:cNvSpPr/>
            <p:nvPr/>
          </p:nvSpPr>
          <p:spPr>
            <a:xfrm>
              <a:off x="6757754" y="4647557"/>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A726572-DBB8-1F0C-30B9-136E8FE3C09F}"/>
                </a:ext>
              </a:extLst>
            </p:cNvPr>
            <p:cNvSpPr/>
            <p:nvPr/>
          </p:nvSpPr>
          <p:spPr>
            <a:xfrm>
              <a:off x="6757754" y="4876749"/>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33DE05-D25E-860C-3D5E-3F4AA42CAE37}"/>
                </a:ext>
              </a:extLst>
            </p:cNvPr>
            <p:cNvSpPr/>
            <p:nvPr/>
          </p:nvSpPr>
          <p:spPr>
            <a:xfrm>
              <a:off x="6757754" y="3272150"/>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923433-1329-1003-8CD0-4AECC217199F}"/>
                </a:ext>
              </a:extLst>
            </p:cNvPr>
            <p:cNvSpPr/>
            <p:nvPr/>
          </p:nvSpPr>
          <p:spPr>
            <a:xfrm>
              <a:off x="6757754" y="2819122"/>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4A3F463-135D-DE62-322A-C5AB5C11A652}"/>
                </a:ext>
              </a:extLst>
            </p:cNvPr>
            <p:cNvSpPr/>
            <p:nvPr/>
          </p:nvSpPr>
          <p:spPr>
            <a:xfrm>
              <a:off x="7990223"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A67F794-FBA4-5E2E-E674-CF7FECB50C42}"/>
                </a:ext>
              </a:extLst>
            </p:cNvPr>
            <p:cNvSpPr/>
            <p:nvPr/>
          </p:nvSpPr>
          <p:spPr>
            <a:xfrm>
              <a:off x="8783253"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3A0D7D9-7226-18DF-B9EA-7F04064A63EC}"/>
                </a:ext>
              </a:extLst>
            </p:cNvPr>
            <p:cNvSpPr/>
            <p:nvPr/>
          </p:nvSpPr>
          <p:spPr>
            <a:xfrm>
              <a:off x="9962658"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BE8E1B6-5C16-E251-8F69-D27FED396E02}"/>
                </a:ext>
              </a:extLst>
            </p:cNvPr>
            <p:cNvSpPr/>
            <p:nvPr/>
          </p:nvSpPr>
          <p:spPr>
            <a:xfrm>
              <a:off x="10748035" y="4881723"/>
              <a:ext cx="12755" cy="55735"/>
            </a:xfrm>
            <a:custGeom>
              <a:avLst/>
              <a:gdLst>
                <a:gd name="connsiteX0" fmla="*/ -1 w 12755"/>
                <a:gd name="connsiteY0" fmla="*/ 0 h 55735"/>
                <a:gd name="connsiteX1" fmla="*/ -1 w 12755"/>
                <a:gd name="connsiteY1" fmla="*/ 55736 h 55735"/>
              </a:gdLst>
              <a:ahLst/>
              <a:cxnLst>
                <a:cxn ang="0">
                  <a:pos x="connsiteX0" y="connsiteY0"/>
                </a:cxn>
                <a:cxn ang="0">
                  <a:pos x="connsiteX1" y="connsiteY1"/>
                </a:cxn>
              </a:cxnLst>
              <a:rect l="l" t="t" r="r" b="b"/>
              <a:pathLst>
                <a:path w="12755" h="55735">
                  <a:moveTo>
                    <a:pt x="-1" y="0"/>
                  </a:moveTo>
                  <a:lnTo>
                    <a:pt x="-1" y="55736"/>
                  </a:lnTo>
                </a:path>
              </a:pathLst>
            </a:custGeom>
            <a:ln w="12751" cap="flat">
              <a:solidFill>
                <a:srgbClr val="231F20"/>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1B5A66-F832-C075-2023-D7932416ABD6}"/>
                </a:ext>
              </a:extLst>
            </p:cNvPr>
            <p:cNvSpPr/>
            <p:nvPr/>
          </p:nvSpPr>
          <p:spPr>
            <a:xfrm>
              <a:off x="9176898"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54C6823-8705-5D2E-42A6-6287C7FFA560}"/>
                </a:ext>
              </a:extLst>
            </p:cNvPr>
            <p:cNvSpPr/>
            <p:nvPr/>
          </p:nvSpPr>
          <p:spPr>
            <a:xfrm>
              <a:off x="9569140"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2ACD7A7-0FB5-7906-CF87-C847B3BB3348}"/>
                </a:ext>
              </a:extLst>
            </p:cNvPr>
            <p:cNvSpPr/>
            <p:nvPr/>
          </p:nvSpPr>
          <p:spPr>
            <a:xfrm>
              <a:off x="10350180"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2549B57-14A2-2718-D0BF-E77E7C964D8E}"/>
                </a:ext>
              </a:extLst>
            </p:cNvPr>
            <p:cNvSpPr/>
            <p:nvPr/>
          </p:nvSpPr>
          <p:spPr>
            <a:xfrm>
              <a:off x="8386419"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E3B05D-F2E8-1084-BEEF-4DBFD18417E5}"/>
                </a:ext>
              </a:extLst>
            </p:cNvPr>
            <p:cNvSpPr/>
            <p:nvPr/>
          </p:nvSpPr>
          <p:spPr>
            <a:xfrm>
              <a:off x="7596195"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7AD2B32D-511A-4D25-D190-9A110820E82A}"/>
                </a:ext>
              </a:extLst>
            </p:cNvPr>
            <p:cNvSpPr/>
            <p:nvPr/>
          </p:nvSpPr>
          <p:spPr>
            <a:xfrm>
              <a:off x="7199361"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8D7D9092-D3DB-FEED-91B9-7A370E49B9CB}"/>
                </a:ext>
              </a:extLst>
            </p:cNvPr>
            <p:cNvSpPr/>
            <p:nvPr/>
          </p:nvSpPr>
          <p:spPr>
            <a:xfrm>
              <a:off x="6813497" y="4881723"/>
              <a:ext cx="12755" cy="55735"/>
            </a:xfrm>
            <a:custGeom>
              <a:avLst/>
              <a:gdLst>
                <a:gd name="connsiteX0" fmla="*/ 0 w 12755"/>
                <a:gd name="connsiteY0" fmla="*/ 0 h 55735"/>
                <a:gd name="connsiteX1" fmla="*/ 0 w 12755"/>
                <a:gd name="connsiteY1" fmla="*/ 55736 h 55735"/>
              </a:gdLst>
              <a:ahLst/>
              <a:cxnLst>
                <a:cxn ang="0">
                  <a:pos x="connsiteX0" y="connsiteY0"/>
                </a:cxn>
                <a:cxn ang="0">
                  <a:pos x="connsiteX1" y="connsiteY1"/>
                </a:cxn>
              </a:cxnLst>
              <a:rect l="l" t="t" r="r" b="b"/>
              <a:pathLst>
                <a:path w="12755" h="55735">
                  <a:moveTo>
                    <a:pt x="0" y="0"/>
                  </a:moveTo>
                  <a:lnTo>
                    <a:pt x="0" y="55736"/>
                  </a:lnTo>
                </a:path>
              </a:pathLst>
            </a:custGeom>
            <a:ln w="12751" cap="flat">
              <a:solidFill>
                <a:srgbClr val="231F20"/>
              </a:solid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05038BF4-AD5B-AA19-45D1-156FD901D77F}"/>
                </a:ext>
              </a:extLst>
            </p:cNvPr>
            <p:cNvSpPr/>
            <p:nvPr/>
          </p:nvSpPr>
          <p:spPr>
            <a:xfrm>
              <a:off x="6813497" y="2519910"/>
              <a:ext cx="12755" cy="2356839"/>
            </a:xfrm>
            <a:custGeom>
              <a:avLst/>
              <a:gdLst>
                <a:gd name="connsiteX0" fmla="*/ 0 w 12755"/>
                <a:gd name="connsiteY0" fmla="*/ 0 h 2356839"/>
                <a:gd name="connsiteX1" fmla="*/ 0 w 12755"/>
                <a:gd name="connsiteY1" fmla="*/ 2356839 h 2356839"/>
              </a:gdLst>
              <a:ahLst/>
              <a:cxnLst>
                <a:cxn ang="0">
                  <a:pos x="connsiteX0" y="connsiteY0"/>
                </a:cxn>
                <a:cxn ang="0">
                  <a:pos x="connsiteX1" y="connsiteY1"/>
                </a:cxn>
              </a:cxnLst>
              <a:rect l="l" t="t" r="r" b="b"/>
              <a:pathLst>
                <a:path w="12755" h="2356839">
                  <a:moveTo>
                    <a:pt x="0" y="0"/>
                  </a:moveTo>
                  <a:lnTo>
                    <a:pt x="0" y="2356839"/>
                  </a:lnTo>
                </a:path>
              </a:pathLst>
            </a:custGeom>
            <a:ln w="12751" cap="sq">
              <a:solidFill>
                <a:srgbClr val="231F20"/>
              </a:solid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DE12F87A-95AB-6E52-73A1-9F73568FCDDB}"/>
                </a:ext>
              </a:extLst>
            </p:cNvPr>
            <p:cNvSpPr/>
            <p:nvPr/>
          </p:nvSpPr>
          <p:spPr>
            <a:xfrm>
              <a:off x="6757754" y="2587379"/>
              <a:ext cx="55742" cy="12754"/>
            </a:xfrm>
            <a:custGeom>
              <a:avLst/>
              <a:gdLst>
                <a:gd name="connsiteX0" fmla="*/ 55743 w 55742"/>
                <a:gd name="connsiteY0" fmla="*/ 0 h 12754"/>
                <a:gd name="connsiteX1" fmla="*/ 0 w 55742"/>
                <a:gd name="connsiteY1" fmla="*/ 0 h 12754"/>
              </a:gdLst>
              <a:ahLst/>
              <a:cxnLst>
                <a:cxn ang="0">
                  <a:pos x="connsiteX0" y="connsiteY0"/>
                </a:cxn>
                <a:cxn ang="0">
                  <a:pos x="connsiteX1" y="connsiteY1"/>
                </a:cxn>
              </a:cxnLst>
              <a:rect l="l" t="t" r="r" b="b"/>
              <a:pathLst>
                <a:path w="55742" h="12754">
                  <a:moveTo>
                    <a:pt x="55743" y="0"/>
                  </a:moveTo>
                  <a:lnTo>
                    <a:pt x="0" y="0"/>
                  </a:lnTo>
                </a:path>
              </a:pathLst>
            </a:custGeom>
            <a:ln w="12751" cap="flat">
              <a:solidFill>
                <a:srgbClr val="231F20"/>
              </a:solid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F194829F-70B7-6155-A69F-563A3D582454}"/>
                </a:ext>
              </a:extLst>
            </p:cNvPr>
            <p:cNvSpPr/>
            <p:nvPr/>
          </p:nvSpPr>
          <p:spPr>
            <a:xfrm>
              <a:off x="7596195" y="3107494"/>
              <a:ext cx="12755" cy="1766449"/>
            </a:xfrm>
            <a:custGeom>
              <a:avLst/>
              <a:gdLst>
                <a:gd name="connsiteX0" fmla="*/ 0 w 12755"/>
                <a:gd name="connsiteY0" fmla="*/ 0 h 1766449"/>
                <a:gd name="connsiteX1" fmla="*/ 0 w 12755"/>
                <a:gd name="connsiteY1" fmla="*/ 1766450 h 1766449"/>
              </a:gdLst>
              <a:ahLst/>
              <a:cxnLst>
                <a:cxn ang="0">
                  <a:pos x="connsiteX0" y="connsiteY0"/>
                </a:cxn>
                <a:cxn ang="0">
                  <a:pos x="connsiteX1" y="connsiteY1"/>
                </a:cxn>
              </a:cxnLst>
              <a:rect l="l" t="t" r="r" b="b"/>
              <a:pathLst>
                <a:path w="12755" h="1766449">
                  <a:moveTo>
                    <a:pt x="0" y="0"/>
                  </a:moveTo>
                  <a:lnTo>
                    <a:pt x="0" y="1766450"/>
                  </a:lnTo>
                </a:path>
              </a:pathLst>
            </a:custGeom>
            <a:ln w="9564" cap="flat">
              <a:solidFill>
                <a:srgbClr val="8B878B"/>
              </a:solidFill>
              <a:custDash>
                <a:ds d="150000" sp="150000"/>
              </a:custDash>
              <a:miter/>
            </a:ln>
          </p:spPr>
          <p:txBody>
            <a:bodyPr rtlCol="0" anchor="ctr"/>
            <a:lstStyle/>
            <a:p>
              <a:endParaRPr lang="en-US"/>
            </a:p>
          </p:txBody>
        </p:sp>
        <p:sp>
          <p:nvSpPr>
            <p:cNvPr id="604" name="Freeform 603">
              <a:extLst>
                <a:ext uri="{FF2B5EF4-FFF2-40B4-BE49-F238E27FC236}">
                  <a16:creationId xmlns:a16="http://schemas.microsoft.com/office/drawing/2014/main" id="{32475C41-1605-59A7-0EF6-7FAE6A410FA6}"/>
                </a:ext>
              </a:extLst>
            </p:cNvPr>
            <p:cNvSpPr/>
            <p:nvPr/>
          </p:nvSpPr>
          <p:spPr>
            <a:xfrm>
              <a:off x="8386419" y="3561796"/>
              <a:ext cx="12755" cy="1312146"/>
            </a:xfrm>
            <a:custGeom>
              <a:avLst/>
              <a:gdLst>
                <a:gd name="connsiteX0" fmla="*/ 0 w 12755"/>
                <a:gd name="connsiteY0" fmla="*/ 0 h 1312146"/>
                <a:gd name="connsiteX1" fmla="*/ 0 w 12755"/>
                <a:gd name="connsiteY1" fmla="*/ 1312147 h 1312146"/>
              </a:gdLst>
              <a:ahLst/>
              <a:cxnLst>
                <a:cxn ang="0">
                  <a:pos x="connsiteX0" y="connsiteY0"/>
                </a:cxn>
                <a:cxn ang="0">
                  <a:pos x="connsiteX1" y="connsiteY1"/>
                </a:cxn>
              </a:cxnLst>
              <a:rect l="l" t="t" r="r" b="b"/>
              <a:pathLst>
                <a:path w="12755" h="1312146">
                  <a:moveTo>
                    <a:pt x="0" y="0"/>
                  </a:moveTo>
                  <a:lnTo>
                    <a:pt x="0" y="1312147"/>
                  </a:lnTo>
                </a:path>
              </a:pathLst>
            </a:custGeom>
            <a:ln w="9564" cap="flat">
              <a:solidFill>
                <a:srgbClr val="8B878B"/>
              </a:solidFill>
              <a:custDash>
                <a:ds d="150000" sp="150000"/>
              </a:custDash>
              <a:miter/>
            </a:ln>
          </p:spPr>
          <p:txBody>
            <a:bodyPr rtlCol="0" anchor="ctr"/>
            <a:lstStyle/>
            <a:p>
              <a:endParaRPr lang="en-US"/>
            </a:p>
          </p:txBody>
        </p:sp>
      </p:grpSp>
      <p:grpSp>
        <p:nvGrpSpPr>
          <p:cNvPr id="605" name="Graphic 572">
            <a:extLst>
              <a:ext uri="{FF2B5EF4-FFF2-40B4-BE49-F238E27FC236}">
                <a16:creationId xmlns:a16="http://schemas.microsoft.com/office/drawing/2014/main" id="{51544B12-4A45-AF09-ACAC-5E3629ACED3B}"/>
              </a:ext>
            </a:extLst>
          </p:cNvPr>
          <p:cNvGrpSpPr/>
          <p:nvPr/>
        </p:nvGrpSpPr>
        <p:grpSpPr>
          <a:xfrm>
            <a:off x="6792195" y="2550775"/>
            <a:ext cx="3985432" cy="1691327"/>
            <a:chOff x="6792195" y="2550775"/>
            <a:chExt cx="3985432" cy="1691327"/>
          </a:xfrm>
          <a:noFill/>
        </p:grpSpPr>
        <p:grpSp>
          <p:nvGrpSpPr>
            <p:cNvPr id="606" name="Graphic 572">
              <a:extLst>
                <a:ext uri="{FF2B5EF4-FFF2-40B4-BE49-F238E27FC236}">
                  <a16:creationId xmlns:a16="http://schemas.microsoft.com/office/drawing/2014/main" id="{ADE99D7C-59DB-D602-7C31-E78341614413}"/>
                </a:ext>
              </a:extLst>
            </p:cNvPr>
            <p:cNvGrpSpPr/>
            <p:nvPr/>
          </p:nvGrpSpPr>
          <p:grpSpPr>
            <a:xfrm>
              <a:off x="10707088" y="4171572"/>
              <a:ext cx="70539" cy="70530"/>
              <a:chOff x="10707088" y="4171572"/>
              <a:chExt cx="70539" cy="70530"/>
            </a:xfrm>
          </p:grpSpPr>
          <p:sp>
            <p:nvSpPr>
              <p:cNvPr id="607" name="Freeform 606">
                <a:extLst>
                  <a:ext uri="{FF2B5EF4-FFF2-40B4-BE49-F238E27FC236}">
                    <a16:creationId xmlns:a16="http://schemas.microsoft.com/office/drawing/2014/main" id="{EDE91626-6188-11A7-948B-30616728007E}"/>
                  </a:ext>
                </a:extLst>
              </p:cNvPr>
              <p:cNvSpPr/>
              <p:nvPr/>
            </p:nvSpPr>
            <p:spPr>
              <a:xfrm>
                <a:off x="10742422" y="417157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61C683EF-F9B1-0AED-C460-2A533FC2E8A4}"/>
                  </a:ext>
                </a:extLst>
              </p:cNvPr>
              <p:cNvSpPr/>
              <p:nvPr/>
            </p:nvSpPr>
            <p:spPr>
              <a:xfrm>
                <a:off x="10707088" y="420690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09" name="Graphic 572">
              <a:extLst>
                <a:ext uri="{FF2B5EF4-FFF2-40B4-BE49-F238E27FC236}">
                  <a16:creationId xmlns:a16="http://schemas.microsoft.com/office/drawing/2014/main" id="{A96E971D-292F-839B-E437-F2309B4DDC1C}"/>
                </a:ext>
              </a:extLst>
            </p:cNvPr>
            <p:cNvGrpSpPr/>
            <p:nvPr/>
          </p:nvGrpSpPr>
          <p:grpSpPr>
            <a:xfrm>
              <a:off x="10249026" y="4077192"/>
              <a:ext cx="70539" cy="70530"/>
              <a:chOff x="10249026" y="4077192"/>
              <a:chExt cx="70539" cy="70530"/>
            </a:xfrm>
          </p:grpSpPr>
          <p:sp>
            <p:nvSpPr>
              <p:cNvPr id="610" name="Freeform 609">
                <a:extLst>
                  <a:ext uri="{FF2B5EF4-FFF2-40B4-BE49-F238E27FC236}">
                    <a16:creationId xmlns:a16="http://schemas.microsoft.com/office/drawing/2014/main" id="{2F9C17F8-EA96-D491-50C9-D64CBD45A612}"/>
                  </a:ext>
                </a:extLst>
              </p:cNvPr>
              <p:cNvSpPr/>
              <p:nvPr/>
            </p:nvSpPr>
            <p:spPr>
              <a:xfrm>
                <a:off x="10284232" y="407719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77CAF380-6F6C-7B61-60B4-EE2DA90D1EFF}"/>
                  </a:ext>
                </a:extLst>
              </p:cNvPr>
              <p:cNvSpPr/>
              <p:nvPr/>
            </p:nvSpPr>
            <p:spPr>
              <a:xfrm>
                <a:off x="10249026" y="4112393"/>
                <a:ext cx="70539" cy="12754"/>
              </a:xfrm>
              <a:custGeom>
                <a:avLst/>
                <a:gdLst>
                  <a:gd name="connsiteX0" fmla="*/ -1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1" y="0"/>
                    </a:moveTo>
                    <a:lnTo>
                      <a:pt x="70540" y="0"/>
                    </a:lnTo>
                  </a:path>
                </a:pathLst>
              </a:custGeom>
              <a:ln w="9564" cap="flat">
                <a:solidFill>
                  <a:srgbClr val="5E8298"/>
                </a:solidFill>
                <a:prstDash val="solid"/>
                <a:miter/>
              </a:ln>
            </p:spPr>
            <p:txBody>
              <a:bodyPr rtlCol="0" anchor="ctr"/>
              <a:lstStyle/>
              <a:p>
                <a:endParaRPr lang="en-US"/>
              </a:p>
            </p:txBody>
          </p:sp>
        </p:grpSp>
        <p:grpSp>
          <p:nvGrpSpPr>
            <p:cNvPr id="612" name="Graphic 572">
              <a:extLst>
                <a:ext uri="{FF2B5EF4-FFF2-40B4-BE49-F238E27FC236}">
                  <a16:creationId xmlns:a16="http://schemas.microsoft.com/office/drawing/2014/main" id="{9B6C3C75-BA5B-8F8C-06DE-67404BFF878C}"/>
                </a:ext>
              </a:extLst>
            </p:cNvPr>
            <p:cNvGrpSpPr/>
            <p:nvPr/>
          </p:nvGrpSpPr>
          <p:grpSpPr>
            <a:xfrm>
              <a:off x="10175680" y="4077192"/>
              <a:ext cx="70539" cy="70530"/>
              <a:chOff x="10175680" y="4077192"/>
              <a:chExt cx="70539" cy="70530"/>
            </a:xfrm>
          </p:grpSpPr>
          <p:sp>
            <p:nvSpPr>
              <p:cNvPr id="613" name="Freeform 612">
                <a:extLst>
                  <a:ext uri="{FF2B5EF4-FFF2-40B4-BE49-F238E27FC236}">
                    <a16:creationId xmlns:a16="http://schemas.microsoft.com/office/drawing/2014/main" id="{65488D00-FA87-32AB-8DA3-E7DF772CFFE3}"/>
                  </a:ext>
                </a:extLst>
              </p:cNvPr>
              <p:cNvSpPr/>
              <p:nvPr/>
            </p:nvSpPr>
            <p:spPr>
              <a:xfrm>
                <a:off x="10211014" y="407719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BFB85524-D3D8-E2A8-539D-EEB5AB1D7C4E}"/>
                  </a:ext>
                </a:extLst>
              </p:cNvPr>
              <p:cNvSpPr/>
              <p:nvPr/>
            </p:nvSpPr>
            <p:spPr>
              <a:xfrm>
                <a:off x="10175680" y="4112393"/>
                <a:ext cx="70539" cy="12754"/>
              </a:xfrm>
              <a:custGeom>
                <a:avLst/>
                <a:gdLst>
                  <a:gd name="connsiteX0" fmla="*/ -1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1" y="0"/>
                    </a:moveTo>
                    <a:lnTo>
                      <a:pt x="70540" y="0"/>
                    </a:lnTo>
                  </a:path>
                </a:pathLst>
              </a:custGeom>
              <a:ln w="9564" cap="flat">
                <a:solidFill>
                  <a:srgbClr val="5E8298"/>
                </a:solidFill>
                <a:prstDash val="solid"/>
                <a:miter/>
              </a:ln>
            </p:spPr>
            <p:txBody>
              <a:bodyPr rtlCol="0" anchor="ctr"/>
              <a:lstStyle/>
              <a:p>
                <a:endParaRPr lang="en-US"/>
              </a:p>
            </p:txBody>
          </p:sp>
        </p:grpSp>
        <p:grpSp>
          <p:nvGrpSpPr>
            <p:cNvPr id="615" name="Graphic 572">
              <a:extLst>
                <a:ext uri="{FF2B5EF4-FFF2-40B4-BE49-F238E27FC236}">
                  <a16:creationId xmlns:a16="http://schemas.microsoft.com/office/drawing/2014/main" id="{BECB7280-77E9-2CA0-0FF7-B6E16D345F44}"/>
                </a:ext>
              </a:extLst>
            </p:cNvPr>
            <p:cNvGrpSpPr/>
            <p:nvPr/>
          </p:nvGrpSpPr>
          <p:grpSpPr>
            <a:xfrm>
              <a:off x="10116111" y="4077192"/>
              <a:ext cx="70539" cy="70530"/>
              <a:chOff x="10116111" y="4077192"/>
              <a:chExt cx="70539" cy="70530"/>
            </a:xfrm>
          </p:grpSpPr>
          <p:sp>
            <p:nvSpPr>
              <p:cNvPr id="616" name="Freeform 615">
                <a:extLst>
                  <a:ext uri="{FF2B5EF4-FFF2-40B4-BE49-F238E27FC236}">
                    <a16:creationId xmlns:a16="http://schemas.microsoft.com/office/drawing/2014/main" id="{203BF9FF-7A22-6AEC-43DA-05B386AA9ECE}"/>
                  </a:ext>
                </a:extLst>
              </p:cNvPr>
              <p:cNvSpPr/>
              <p:nvPr/>
            </p:nvSpPr>
            <p:spPr>
              <a:xfrm>
                <a:off x="10151317" y="4077192"/>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5E8298"/>
                </a:solid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875BB8FF-0D06-69BB-0E13-33D8BDEE6342}"/>
                  </a:ext>
                </a:extLst>
              </p:cNvPr>
              <p:cNvSpPr/>
              <p:nvPr/>
            </p:nvSpPr>
            <p:spPr>
              <a:xfrm>
                <a:off x="10116111" y="4112393"/>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618" name="Graphic 572">
              <a:extLst>
                <a:ext uri="{FF2B5EF4-FFF2-40B4-BE49-F238E27FC236}">
                  <a16:creationId xmlns:a16="http://schemas.microsoft.com/office/drawing/2014/main" id="{3305C982-962D-1980-E7C3-5B50730BCF74}"/>
                </a:ext>
              </a:extLst>
            </p:cNvPr>
            <p:cNvGrpSpPr/>
            <p:nvPr/>
          </p:nvGrpSpPr>
          <p:grpSpPr>
            <a:xfrm>
              <a:off x="10091237" y="4077192"/>
              <a:ext cx="70539" cy="70530"/>
              <a:chOff x="10091237" y="4077192"/>
              <a:chExt cx="70539" cy="70530"/>
            </a:xfrm>
          </p:grpSpPr>
          <p:sp>
            <p:nvSpPr>
              <p:cNvPr id="619" name="Freeform 618">
                <a:extLst>
                  <a:ext uri="{FF2B5EF4-FFF2-40B4-BE49-F238E27FC236}">
                    <a16:creationId xmlns:a16="http://schemas.microsoft.com/office/drawing/2014/main" id="{EB88DF82-936B-23C4-7B63-AA1E1B46A092}"/>
                  </a:ext>
                </a:extLst>
              </p:cNvPr>
              <p:cNvSpPr/>
              <p:nvPr/>
            </p:nvSpPr>
            <p:spPr>
              <a:xfrm>
                <a:off x="10126443" y="407719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0C6D8A2A-5F82-0B1A-C39A-3DD83A073754}"/>
                  </a:ext>
                </a:extLst>
              </p:cNvPr>
              <p:cNvSpPr/>
              <p:nvPr/>
            </p:nvSpPr>
            <p:spPr>
              <a:xfrm>
                <a:off x="10091237" y="411239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21" name="Graphic 572">
              <a:extLst>
                <a:ext uri="{FF2B5EF4-FFF2-40B4-BE49-F238E27FC236}">
                  <a16:creationId xmlns:a16="http://schemas.microsoft.com/office/drawing/2014/main" id="{DDCF4B33-F6F8-DAE9-7604-CAABBFCF6A82}"/>
                </a:ext>
              </a:extLst>
            </p:cNvPr>
            <p:cNvGrpSpPr/>
            <p:nvPr/>
          </p:nvGrpSpPr>
          <p:grpSpPr>
            <a:xfrm>
              <a:off x="10056031" y="4077192"/>
              <a:ext cx="70412" cy="70530"/>
              <a:chOff x="10056031" y="4077192"/>
              <a:chExt cx="70412" cy="70530"/>
            </a:xfrm>
          </p:grpSpPr>
          <p:sp>
            <p:nvSpPr>
              <p:cNvPr id="622" name="Freeform 621">
                <a:extLst>
                  <a:ext uri="{FF2B5EF4-FFF2-40B4-BE49-F238E27FC236}">
                    <a16:creationId xmlns:a16="http://schemas.microsoft.com/office/drawing/2014/main" id="{AC46E4F9-836A-08BF-CC43-0AE37B5130EB}"/>
                  </a:ext>
                </a:extLst>
              </p:cNvPr>
              <p:cNvSpPr/>
              <p:nvPr/>
            </p:nvSpPr>
            <p:spPr>
              <a:xfrm>
                <a:off x="10091237" y="407719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A4FAA052-250B-4E58-AFFB-7C8358713D5F}"/>
                  </a:ext>
                </a:extLst>
              </p:cNvPr>
              <p:cNvSpPr/>
              <p:nvPr/>
            </p:nvSpPr>
            <p:spPr>
              <a:xfrm>
                <a:off x="10056031" y="4112393"/>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5E8298"/>
                </a:solidFill>
                <a:prstDash val="solid"/>
                <a:miter/>
              </a:ln>
            </p:spPr>
            <p:txBody>
              <a:bodyPr rtlCol="0" anchor="ctr"/>
              <a:lstStyle/>
              <a:p>
                <a:endParaRPr lang="en-US"/>
              </a:p>
            </p:txBody>
          </p:sp>
        </p:grpSp>
        <p:grpSp>
          <p:nvGrpSpPr>
            <p:cNvPr id="624" name="Graphic 572">
              <a:extLst>
                <a:ext uri="{FF2B5EF4-FFF2-40B4-BE49-F238E27FC236}">
                  <a16:creationId xmlns:a16="http://schemas.microsoft.com/office/drawing/2014/main" id="{1AAF7B06-0E28-3B59-44FB-51A2A7046EEB}"/>
                </a:ext>
              </a:extLst>
            </p:cNvPr>
            <p:cNvGrpSpPr/>
            <p:nvPr/>
          </p:nvGrpSpPr>
          <p:grpSpPr>
            <a:xfrm>
              <a:off x="9886250" y="4001432"/>
              <a:ext cx="70539" cy="70530"/>
              <a:chOff x="9886250" y="4001432"/>
              <a:chExt cx="70539" cy="70530"/>
            </a:xfrm>
          </p:grpSpPr>
          <p:sp>
            <p:nvSpPr>
              <p:cNvPr id="625" name="Freeform 624">
                <a:extLst>
                  <a:ext uri="{FF2B5EF4-FFF2-40B4-BE49-F238E27FC236}">
                    <a16:creationId xmlns:a16="http://schemas.microsoft.com/office/drawing/2014/main" id="{48E74326-C0CA-D1F6-21FA-028B487AA2B7}"/>
                  </a:ext>
                </a:extLst>
              </p:cNvPr>
              <p:cNvSpPr/>
              <p:nvPr/>
            </p:nvSpPr>
            <p:spPr>
              <a:xfrm>
                <a:off x="9921457" y="400143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CDA00BDE-6974-78E6-34A1-67F5A7F5A7A2}"/>
                  </a:ext>
                </a:extLst>
              </p:cNvPr>
              <p:cNvSpPr/>
              <p:nvPr/>
            </p:nvSpPr>
            <p:spPr>
              <a:xfrm>
                <a:off x="9886250" y="403663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27" name="Graphic 572">
              <a:extLst>
                <a:ext uri="{FF2B5EF4-FFF2-40B4-BE49-F238E27FC236}">
                  <a16:creationId xmlns:a16="http://schemas.microsoft.com/office/drawing/2014/main" id="{FE02C7C3-015A-7619-F970-4FAA1A038947}"/>
                </a:ext>
              </a:extLst>
            </p:cNvPr>
            <p:cNvGrpSpPr/>
            <p:nvPr/>
          </p:nvGrpSpPr>
          <p:grpSpPr>
            <a:xfrm>
              <a:off x="9819155" y="4001432"/>
              <a:ext cx="70539" cy="70530"/>
              <a:chOff x="9819155" y="4001432"/>
              <a:chExt cx="70539" cy="70530"/>
            </a:xfrm>
          </p:grpSpPr>
          <p:sp>
            <p:nvSpPr>
              <p:cNvPr id="628" name="Freeform 627">
                <a:extLst>
                  <a:ext uri="{FF2B5EF4-FFF2-40B4-BE49-F238E27FC236}">
                    <a16:creationId xmlns:a16="http://schemas.microsoft.com/office/drawing/2014/main" id="{A8DB9DEC-0897-F35B-7C09-5DB7FC01F764}"/>
                  </a:ext>
                </a:extLst>
              </p:cNvPr>
              <p:cNvSpPr/>
              <p:nvPr/>
            </p:nvSpPr>
            <p:spPr>
              <a:xfrm>
                <a:off x="9854361" y="400143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316DD2AD-F2B2-DA92-A6F0-133C2CEE135B}"/>
                  </a:ext>
                </a:extLst>
              </p:cNvPr>
              <p:cNvSpPr/>
              <p:nvPr/>
            </p:nvSpPr>
            <p:spPr>
              <a:xfrm>
                <a:off x="9819155" y="4036633"/>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630" name="Graphic 572">
              <a:extLst>
                <a:ext uri="{FF2B5EF4-FFF2-40B4-BE49-F238E27FC236}">
                  <a16:creationId xmlns:a16="http://schemas.microsoft.com/office/drawing/2014/main" id="{678CCD7C-2850-DB17-9C05-731FB601A5C5}"/>
                </a:ext>
              </a:extLst>
            </p:cNvPr>
            <p:cNvGrpSpPr/>
            <p:nvPr/>
          </p:nvGrpSpPr>
          <p:grpSpPr>
            <a:xfrm>
              <a:off x="9762009" y="4001432"/>
              <a:ext cx="70539" cy="70530"/>
              <a:chOff x="9762009" y="4001432"/>
              <a:chExt cx="70539" cy="70530"/>
            </a:xfrm>
          </p:grpSpPr>
          <p:sp>
            <p:nvSpPr>
              <p:cNvPr id="631" name="Freeform 630">
                <a:extLst>
                  <a:ext uri="{FF2B5EF4-FFF2-40B4-BE49-F238E27FC236}">
                    <a16:creationId xmlns:a16="http://schemas.microsoft.com/office/drawing/2014/main" id="{A68A12FC-AED8-EFA7-289F-FCA44EBBE2C0}"/>
                  </a:ext>
                </a:extLst>
              </p:cNvPr>
              <p:cNvSpPr/>
              <p:nvPr/>
            </p:nvSpPr>
            <p:spPr>
              <a:xfrm>
                <a:off x="9797215" y="400143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BE31D4B8-A6FE-6C26-EAFC-1627F7F2A225}"/>
                  </a:ext>
                </a:extLst>
              </p:cNvPr>
              <p:cNvSpPr/>
              <p:nvPr/>
            </p:nvSpPr>
            <p:spPr>
              <a:xfrm>
                <a:off x="9762009" y="403663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33" name="Graphic 572">
              <a:extLst>
                <a:ext uri="{FF2B5EF4-FFF2-40B4-BE49-F238E27FC236}">
                  <a16:creationId xmlns:a16="http://schemas.microsoft.com/office/drawing/2014/main" id="{DBD18F0F-82A8-013F-1C80-303AD483CB68}"/>
                </a:ext>
              </a:extLst>
            </p:cNvPr>
            <p:cNvGrpSpPr/>
            <p:nvPr/>
          </p:nvGrpSpPr>
          <p:grpSpPr>
            <a:xfrm>
              <a:off x="9745809" y="4001432"/>
              <a:ext cx="70539" cy="70530"/>
              <a:chOff x="9745809" y="4001432"/>
              <a:chExt cx="70539" cy="70530"/>
            </a:xfrm>
          </p:grpSpPr>
          <p:sp>
            <p:nvSpPr>
              <p:cNvPr id="634" name="Freeform 633">
                <a:extLst>
                  <a:ext uri="{FF2B5EF4-FFF2-40B4-BE49-F238E27FC236}">
                    <a16:creationId xmlns:a16="http://schemas.microsoft.com/office/drawing/2014/main" id="{887E44F0-F560-8C63-6901-662FB254CB00}"/>
                  </a:ext>
                </a:extLst>
              </p:cNvPr>
              <p:cNvSpPr/>
              <p:nvPr/>
            </p:nvSpPr>
            <p:spPr>
              <a:xfrm>
                <a:off x="9781142" y="400143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2EA88C61-51A1-AA9B-5C65-EAA1674D4A53}"/>
                  </a:ext>
                </a:extLst>
              </p:cNvPr>
              <p:cNvSpPr/>
              <p:nvPr/>
            </p:nvSpPr>
            <p:spPr>
              <a:xfrm>
                <a:off x="9745809" y="4036633"/>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636" name="Graphic 572">
              <a:extLst>
                <a:ext uri="{FF2B5EF4-FFF2-40B4-BE49-F238E27FC236}">
                  <a16:creationId xmlns:a16="http://schemas.microsoft.com/office/drawing/2014/main" id="{B00F4030-EF0C-853B-E4C2-D53470BAB516}"/>
                </a:ext>
              </a:extLst>
            </p:cNvPr>
            <p:cNvGrpSpPr/>
            <p:nvPr/>
          </p:nvGrpSpPr>
          <p:grpSpPr>
            <a:xfrm>
              <a:off x="9684963" y="3967889"/>
              <a:ext cx="70539" cy="70530"/>
              <a:chOff x="9684963" y="3967889"/>
              <a:chExt cx="70539" cy="70530"/>
            </a:xfrm>
          </p:grpSpPr>
          <p:sp>
            <p:nvSpPr>
              <p:cNvPr id="637" name="Freeform 636">
                <a:extLst>
                  <a:ext uri="{FF2B5EF4-FFF2-40B4-BE49-F238E27FC236}">
                    <a16:creationId xmlns:a16="http://schemas.microsoft.com/office/drawing/2014/main" id="{53D803D9-EEE4-5400-8013-9FD6C71476E7}"/>
                  </a:ext>
                </a:extLst>
              </p:cNvPr>
              <p:cNvSpPr/>
              <p:nvPr/>
            </p:nvSpPr>
            <p:spPr>
              <a:xfrm>
                <a:off x="9720169" y="396788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6202260B-DC87-8340-2618-0EC2D4DFE02B}"/>
                  </a:ext>
                </a:extLst>
              </p:cNvPr>
              <p:cNvSpPr/>
              <p:nvPr/>
            </p:nvSpPr>
            <p:spPr>
              <a:xfrm>
                <a:off x="9684963" y="400309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39" name="Graphic 572">
              <a:extLst>
                <a:ext uri="{FF2B5EF4-FFF2-40B4-BE49-F238E27FC236}">
                  <a16:creationId xmlns:a16="http://schemas.microsoft.com/office/drawing/2014/main" id="{8D84CE7F-B471-0941-44F8-1C4DD6ADDAB5}"/>
                </a:ext>
              </a:extLst>
            </p:cNvPr>
            <p:cNvGrpSpPr/>
            <p:nvPr/>
          </p:nvGrpSpPr>
          <p:grpSpPr>
            <a:xfrm>
              <a:off x="9675014" y="3967889"/>
              <a:ext cx="70539" cy="70530"/>
              <a:chOff x="9675014" y="3967889"/>
              <a:chExt cx="70539" cy="70530"/>
            </a:xfrm>
          </p:grpSpPr>
          <p:sp>
            <p:nvSpPr>
              <p:cNvPr id="640" name="Freeform 639">
                <a:extLst>
                  <a:ext uri="{FF2B5EF4-FFF2-40B4-BE49-F238E27FC236}">
                    <a16:creationId xmlns:a16="http://schemas.microsoft.com/office/drawing/2014/main" id="{35005945-AA4A-A7D9-FF58-8C5318F17B34}"/>
                  </a:ext>
                </a:extLst>
              </p:cNvPr>
              <p:cNvSpPr/>
              <p:nvPr/>
            </p:nvSpPr>
            <p:spPr>
              <a:xfrm>
                <a:off x="9710347" y="396788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D026ACCB-18A5-0497-B308-F68663D67AA5}"/>
                  </a:ext>
                </a:extLst>
              </p:cNvPr>
              <p:cNvSpPr/>
              <p:nvPr/>
            </p:nvSpPr>
            <p:spPr>
              <a:xfrm>
                <a:off x="9675014" y="400309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42" name="Graphic 572">
              <a:extLst>
                <a:ext uri="{FF2B5EF4-FFF2-40B4-BE49-F238E27FC236}">
                  <a16:creationId xmlns:a16="http://schemas.microsoft.com/office/drawing/2014/main" id="{EEC7D96D-DFE1-0B39-0BD7-C24032C3E583}"/>
                </a:ext>
              </a:extLst>
            </p:cNvPr>
            <p:cNvGrpSpPr/>
            <p:nvPr/>
          </p:nvGrpSpPr>
          <p:grpSpPr>
            <a:xfrm>
              <a:off x="9639808" y="3967889"/>
              <a:ext cx="70539" cy="70530"/>
              <a:chOff x="9639808" y="3967889"/>
              <a:chExt cx="70539" cy="70530"/>
            </a:xfrm>
          </p:grpSpPr>
          <p:sp>
            <p:nvSpPr>
              <p:cNvPr id="643" name="Freeform 642">
                <a:extLst>
                  <a:ext uri="{FF2B5EF4-FFF2-40B4-BE49-F238E27FC236}">
                    <a16:creationId xmlns:a16="http://schemas.microsoft.com/office/drawing/2014/main" id="{F7C3E91F-7F48-9C94-70F6-7E85F86F5126}"/>
                  </a:ext>
                </a:extLst>
              </p:cNvPr>
              <p:cNvSpPr/>
              <p:nvPr/>
            </p:nvSpPr>
            <p:spPr>
              <a:xfrm>
                <a:off x="9675014" y="396788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E2B5C6F5-6A7A-3B1B-C282-ED5879069A89}"/>
                  </a:ext>
                </a:extLst>
              </p:cNvPr>
              <p:cNvSpPr/>
              <p:nvPr/>
            </p:nvSpPr>
            <p:spPr>
              <a:xfrm>
                <a:off x="9639808" y="4003090"/>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645" name="Graphic 572">
              <a:extLst>
                <a:ext uri="{FF2B5EF4-FFF2-40B4-BE49-F238E27FC236}">
                  <a16:creationId xmlns:a16="http://schemas.microsoft.com/office/drawing/2014/main" id="{83EF5EFD-EE5A-D4F0-A659-A29A8CF71C0B}"/>
                </a:ext>
              </a:extLst>
            </p:cNvPr>
            <p:cNvGrpSpPr/>
            <p:nvPr/>
          </p:nvGrpSpPr>
          <p:grpSpPr>
            <a:xfrm>
              <a:off x="9557022" y="3936896"/>
              <a:ext cx="70539" cy="70402"/>
              <a:chOff x="9557022" y="3936896"/>
              <a:chExt cx="70539" cy="70402"/>
            </a:xfrm>
          </p:grpSpPr>
          <p:sp>
            <p:nvSpPr>
              <p:cNvPr id="646" name="Freeform 645">
                <a:extLst>
                  <a:ext uri="{FF2B5EF4-FFF2-40B4-BE49-F238E27FC236}">
                    <a16:creationId xmlns:a16="http://schemas.microsoft.com/office/drawing/2014/main" id="{11ADEDCC-6CD9-069F-A62B-274A1B598C40}"/>
                  </a:ext>
                </a:extLst>
              </p:cNvPr>
              <p:cNvSpPr/>
              <p:nvPr/>
            </p:nvSpPr>
            <p:spPr>
              <a:xfrm>
                <a:off x="9592228" y="3936896"/>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47CCBFBA-A4EE-E698-88F0-AAC36960EF97}"/>
                  </a:ext>
                </a:extLst>
              </p:cNvPr>
              <p:cNvSpPr/>
              <p:nvPr/>
            </p:nvSpPr>
            <p:spPr>
              <a:xfrm>
                <a:off x="9557022" y="397209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48" name="Graphic 572">
              <a:extLst>
                <a:ext uri="{FF2B5EF4-FFF2-40B4-BE49-F238E27FC236}">
                  <a16:creationId xmlns:a16="http://schemas.microsoft.com/office/drawing/2014/main" id="{37A2BF0F-CFDB-A970-A34C-EFDA1CD2D640}"/>
                </a:ext>
              </a:extLst>
            </p:cNvPr>
            <p:cNvGrpSpPr/>
            <p:nvPr/>
          </p:nvGrpSpPr>
          <p:grpSpPr>
            <a:xfrm>
              <a:off x="9414667" y="3884349"/>
              <a:ext cx="70539" cy="70530"/>
              <a:chOff x="9414667" y="3884349"/>
              <a:chExt cx="70539" cy="70530"/>
            </a:xfrm>
          </p:grpSpPr>
          <p:sp>
            <p:nvSpPr>
              <p:cNvPr id="649" name="Freeform 648">
                <a:extLst>
                  <a:ext uri="{FF2B5EF4-FFF2-40B4-BE49-F238E27FC236}">
                    <a16:creationId xmlns:a16="http://schemas.microsoft.com/office/drawing/2014/main" id="{1B1872B4-BDB5-B6D8-58AF-9418BDE03A91}"/>
                  </a:ext>
                </a:extLst>
              </p:cNvPr>
              <p:cNvSpPr/>
              <p:nvPr/>
            </p:nvSpPr>
            <p:spPr>
              <a:xfrm>
                <a:off x="9449873" y="388434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5907CEB6-D5D6-2B62-11E9-272017D64B98}"/>
                  </a:ext>
                </a:extLst>
              </p:cNvPr>
              <p:cNvSpPr/>
              <p:nvPr/>
            </p:nvSpPr>
            <p:spPr>
              <a:xfrm>
                <a:off x="9414667" y="391955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51" name="Graphic 572">
              <a:extLst>
                <a:ext uri="{FF2B5EF4-FFF2-40B4-BE49-F238E27FC236}">
                  <a16:creationId xmlns:a16="http://schemas.microsoft.com/office/drawing/2014/main" id="{A72CF66B-22C8-6A24-FC3E-1E8FEAC3B081}"/>
                </a:ext>
              </a:extLst>
            </p:cNvPr>
            <p:cNvGrpSpPr/>
            <p:nvPr/>
          </p:nvGrpSpPr>
          <p:grpSpPr>
            <a:xfrm>
              <a:off x="9398595" y="3884349"/>
              <a:ext cx="70412" cy="70530"/>
              <a:chOff x="9398595" y="3884349"/>
              <a:chExt cx="70412" cy="70530"/>
            </a:xfrm>
          </p:grpSpPr>
          <p:sp>
            <p:nvSpPr>
              <p:cNvPr id="652" name="Freeform 651">
                <a:extLst>
                  <a:ext uri="{FF2B5EF4-FFF2-40B4-BE49-F238E27FC236}">
                    <a16:creationId xmlns:a16="http://schemas.microsoft.com/office/drawing/2014/main" id="{787EC629-CA12-E953-1539-0ABB2FDDEAD3}"/>
                  </a:ext>
                </a:extLst>
              </p:cNvPr>
              <p:cNvSpPr/>
              <p:nvPr/>
            </p:nvSpPr>
            <p:spPr>
              <a:xfrm>
                <a:off x="9433801" y="388434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D943881B-D6E5-ABDA-4B79-4EF46404B0D9}"/>
                  </a:ext>
                </a:extLst>
              </p:cNvPr>
              <p:cNvSpPr/>
              <p:nvPr/>
            </p:nvSpPr>
            <p:spPr>
              <a:xfrm>
                <a:off x="9398595" y="3919550"/>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654" name="Graphic 572">
              <a:extLst>
                <a:ext uri="{FF2B5EF4-FFF2-40B4-BE49-F238E27FC236}">
                  <a16:creationId xmlns:a16="http://schemas.microsoft.com/office/drawing/2014/main" id="{43986A54-14B9-E9FD-3AB0-E5217277B4F6}"/>
                </a:ext>
              </a:extLst>
            </p:cNvPr>
            <p:cNvGrpSpPr/>
            <p:nvPr/>
          </p:nvGrpSpPr>
          <p:grpSpPr>
            <a:xfrm>
              <a:off x="9366323" y="3884349"/>
              <a:ext cx="70539" cy="70530"/>
              <a:chOff x="9366323" y="3884349"/>
              <a:chExt cx="70539" cy="70530"/>
            </a:xfrm>
          </p:grpSpPr>
          <p:sp>
            <p:nvSpPr>
              <p:cNvPr id="655" name="Freeform 654">
                <a:extLst>
                  <a:ext uri="{FF2B5EF4-FFF2-40B4-BE49-F238E27FC236}">
                    <a16:creationId xmlns:a16="http://schemas.microsoft.com/office/drawing/2014/main" id="{D827793E-2818-28FF-02A3-366E634A9B1C}"/>
                  </a:ext>
                </a:extLst>
              </p:cNvPr>
              <p:cNvSpPr/>
              <p:nvPr/>
            </p:nvSpPr>
            <p:spPr>
              <a:xfrm>
                <a:off x="9401656" y="388434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3B9B6F8-165D-885C-DF1A-433751EB5F68}"/>
                  </a:ext>
                </a:extLst>
              </p:cNvPr>
              <p:cNvSpPr/>
              <p:nvPr/>
            </p:nvSpPr>
            <p:spPr>
              <a:xfrm>
                <a:off x="9366323" y="3919550"/>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657" name="Graphic 572">
              <a:extLst>
                <a:ext uri="{FF2B5EF4-FFF2-40B4-BE49-F238E27FC236}">
                  <a16:creationId xmlns:a16="http://schemas.microsoft.com/office/drawing/2014/main" id="{799B456F-DE8E-8971-36C8-8052A69C6098}"/>
                </a:ext>
              </a:extLst>
            </p:cNvPr>
            <p:cNvGrpSpPr/>
            <p:nvPr/>
          </p:nvGrpSpPr>
          <p:grpSpPr>
            <a:xfrm>
              <a:off x="9331116" y="3853867"/>
              <a:ext cx="70539" cy="70530"/>
              <a:chOff x="9331116" y="3853867"/>
              <a:chExt cx="70539" cy="70530"/>
            </a:xfrm>
          </p:grpSpPr>
          <p:sp>
            <p:nvSpPr>
              <p:cNvPr id="658" name="Freeform 657">
                <a:extLst>
                  <a:ext uri="{FF2B5EF4-FFF2-40B4-BE49-F238E27FC236}">
                    <a16:creationId xmlns:a16="http://schemas.microsoft.com/office/drawing/2014/main" id="{487DBC9F-DA7E-FA2E-ADE6-92103D9BD066}"/>
                  </a:ext>
                </a:extLst>
              </p:cNvPr>
              <p:cNvSpPr/>
              <p:nvPr/>
            </p:nvSpPr>
            <p:spPr>
              <a:xfrm>
                <a:off x="9366323" y="385386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1C9D9780-D076-C098-4415-B01F566E71ED}"/>
                  </a:ext>
                </a:extLst>
              </p:cNvPr>
              <p:cNvSpPr/>
              <p:nvPr/>
            </p:nvSpPr>
            <p:spPr>
              <a:xfrm>
                <a:off x="9331116" y="388919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60" name="Graphic 572">
              <a:extLst>
                <a:ext uri="{FF2B5EF4-FFF2-40B4-BE49-F238E27FC236}">
                  <a16:creationId xmlns:a16="http://schemas.microsoft.com/office/drawing/2014/main" id="{03174DE2-4284-8EA8-EA08-FDF22041B8A4}"/>
                </a:ext>
              </a:extLst>
            </p:cNvPr>
            <p:cNvGrpSpPr/>
            <p:nvPr/>
          </p:nvGrpSpPr>
          <p:grpSpPr>
            <a:xfrm>
              <a:off x="9237489" y="3854504"/>
              <a:ext cx="70539" cy="70530"/>
              <a:chOff x="9237489" y="3854504"/>
              <a:chExt cx="70539" cy="70530"/>
            </a:xfrm>
          </p:grpSpPr>
          <p:sp>
            <p:nvSpPr>
              <p:cNvPr id="661" name="Freeform 660">
                <a:extLst>
                  <a:ext uri="{FF2B5EF4-FFF2-40B4-BE49-F238E27FC236}">
                    <a16:creationId xmlns:a16="http://schemas.microsoft.com/office/drawing/2014/main" id="{4C231F25-2A72-DC4E-FBD9-32BC831A0FF8}"/>
                  </a:ext>
                </a:extLst>
              </p:cNvPr>
              <p:cNvSpPr/>
              <p:nvPr/>
            </p:nvSpPr>
            <p:spPr>
              <a:xfrm>
                <a:off x="9272695" y="3854504"/>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6C68C1B1-F79D-DC7A-08F5-E8763D142552}"/>
                  </a:ext>
                </a:extLst>
              </p:cNvPr>
              <p:cNvSpPr/>
              <p:nvPr/>
            </p:nvSpPr>
            <p:spPr>
              <a:xfrm>
                <a:off x="9237489" y="388970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63" name="Graphic 572">
              <a:extLst>
                <a:ext uri="{FF2B5EF4-FFF2-40B4-BE49-F238E27FC236}">
                  <a16:creationId xmlns:a16="http://schemas.microsoft.com/office/drawing/2014/main" id="{BF855CFA-A3B1-DA2F-65BD-996453518B3C}"/>
                </a:ext>
              </a:extLst>
            </p:cNvPr>
            <p:cNvGrpSpPr/>
            <p:nvPr/>
          </p:nvGrpSpPr>
          <p:grpSpPr>
            <a:xfrm>
              <a:off x="9211212" y="3832057"/>
              <a:ext cx="70539" cy="70530"/>
              <a:chOff x="9211212" y="3832057"/>
              <a:chExt cx="70539" cy="70530"/>
            </a:xfrm>
          </p:grpSpPr>
          <p:sp>
            <p:nvSpPr>
              <p:cNvPr id="664" name="Freeform 663">
                <a:extLst>
                  <a:ext uri="{FF2B5EF4-FFF2-40B4-BE49-F238E27FC236}">
                    <a16:creationId xmlns:a16="http://schemas.microsoft.com/office/drawing/2014/main" id="{CE1071DE-2D82-8C41-20FE-A9F68533A455}"/>
                  </a:ext>
                </a:extLst>
              </p:cNvPr>
              <p:cNvSpPr/>
              <p:nvPr/>
            </p:nvSpPr>
            <p:spPr>
              <a:xfrm>
                <a:off x="9246545" y="383205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29D0B462-D807-A491-A141-89A107B34F04}"/>
                  </a:ext>
                </a:extLst>
              </p:cNvPr>
              <p:cNvSpPr/>
              <p:nvPr/>
            </p:nvSpPr>
            <p:spPr>
              <a:xfrm>
                <a:off x="9211212" y="3867258"/>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66" name="Graphic 572">
              <a:extLst>
                <a:ext uri="{FF2B5EF4-FFF2-40B4-BE49-F238E27FC236}">
                  <a16:creationId xmlns:a16="http://schemas.microsoft.com/office/drawing/2014/main" id="{E19BE662-E4C6-7A3E-F8BA-63A5DEB43383}"/>
                </a:ext>
              </a:extLst>
            </p:cNvPr>
            <p:cNvGrpSpPr/>
            <p:nvPr/>
          </p:nvGrpSpPr>
          <p:grpSpPr>
            <a:xfrm>
              <a:off x="9163505" y="3832057"/>
              <a:ext cx="70539" cy="70530"/>
              <a:chOff x="9163505" y="3832057"/>
              <a:chExt cx="70539" cy="70530"/>
            </a:xfrm>
          </p:grpSpPr>
          <p:sp>
            <p:nvSpPr>
              <p:cNvPr id="667" name="Freeform 666">
                <a:extLst>
                  <a:ext uri="{FF2B5EF4-FFF2-40B4-BE49-F238E27FC236}">
                    <a16:creationId xmlns:a16="http://schemas.microsoft.com/office/drawing/2014/main" id="{8847D37E-0DFD-2CB0-AC60-D83A5FCBB8C2}"/>
                  </a:ext>
                </a:extLst>
              </p:cNvPr>
              <p:cNvSpPr/>
              <p:nvPr/>
            </p:nvSpPr>
            <p:spPr>
              <a:xfrm>
                <a:off x="9198838" y="383205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605F57CF-3DCC-0825-0C26-3F2CD1C96BAF}"/>
                  </a:ext>
                </a:extLst>
              </p:cNvPr>
              <p:cNvSpPr/>
              <p:nvPr/>
            </p:nvSpPr>
            <p:spPr>
              <a:xfrm>
                <a:off x="9163505" y="3867258"/>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69" name="Graphic 572">
              <a:extLst>
                <a:ext uri="{FF2B5EF4-FFF2-40B4-BE49-F238E27FC236}">
                  <a16:creationId xmlns:a16="http://schemas.microsoft.com/office/drawing/2014/main" id="{EE4B6DC9-B3AD-2E40-B57B-7EBC55345C30}"/>
                </a:ext>
              </a:extLst>
            </p:cNvPr>
            <p:cNvGrpSpPr/>
            <p:nvPr/>
          </p:nvGrpSpPr>
          <p:grpSpPr>
            <a:xfrm>
              <a:off x="9146795" y="3832057"/>
              <a:ext cx="70539" cy="70530"/>
              <a:chOff x="9146795" y="3832057"/>
              <a:chExt cx="70539" cy="70530"/>
            </a:xfrm>
          </p:grpSpPr>
          <p:sp>
            <p:nvSpPr>
              <p:cNvPr id="670" name="Freeform 669">
                <a:extLst>
                  <a:ext uri="{FF2B5EF4-FFF2-40B4-BE49-F238E27FC236}">
                    <a16:creationId xmlns:a16="http://schemas.microsoft.com/office/drawing/2014/main" id="{E1643ED2-AB4B-C062-E61C-4E7B56ACBE5C}"/>
                  </a:ext>
                </a:extLst>
              </p:cNvPr>
              <p:cNvSpPr/>
              <p:nvPr/>
            </p:nvSpPr>
            <p:spPr>
              <a:xfrm>
                <a:off x="9182128" y="383205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AD890657-A098-D66C-1AA7-FBBB4D47D04E}"/>
                  </a:ext>
                </a:extLst>
              </p:cNvPr>
              <p:cNvSpPr/>
              <p:nvPr/>
            </p:nvSpPr>
            <p:spPr>
              <a:xfrm>
                <a:off x="9146795" y="3867258"/>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72" name="Graphic 572">
              <a:extLst>
                <a:ext uri="{FF2B5EF4-FFF2-40B4-BE49-F238E27FC236}">
                  <a16:creationId xmlns:a16="http://schemas.microsoft.com/office/drawing/2014/main" id="{980AB222-FD36-FB07-EEB1-B8F66FF7444E}"/>
                </a:ext>
              </a:extLst>
            </p:cNvPr>
            <p:cNvGrpSpPr/>
            <p:nvPr/>
          </p:nvGrpSpPr>
          <p:grpSpPr>
            <a:xfrm>
              <a:off x="9133146" y="3811140"/>
              <a:ext cx="70412" cy="70530"/>
              <a:chOff x="9133146" y="3811140"/>
              <a:chExt cx="70412" cy="70530"/>
            </a:xfrm>
          </p:grpSpPr>
          <p:sp>
            <p:nvSpPr>
              <p:cNvPr id="673" name="Freeform 672">
                <a:extLst>
                  <a:ext uri="{FF2B5EF4-FFF2-40B4-BE49-F238E27FC236}">
                    <a16:creationId xmlns:a16="http://schemas.microsoft.com/office/drawing/2014/main" id="{03171A5F-2841-5AE8-9D13-98741F07DDD8}"/>
                  </a:ext>
                </a:extLst>
              </p:cNvPr>
              <p:cNvSpPr/>
              <p:nvPr/>
            </p:nvSpPr>
            <p:spPr>
              <a:xfrm>
                <a:off x="9168352" y="381114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BA3BCB61-68B5-F846-3427-C3AB45BEC0B5}"/>
                  </a:ext>
                </a:extLst>
              </p:cNvPr>
              <p:cNvSpPr/>
              <p:nvPr/>
            </p:nvSpPr>
            <p:spPr>
              <a:xfrm>
                <a:off x="9133146" y="3846469"/>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675" name="Graphic 572">
              <a:extLst>
                <a:ext uri="{FF2B5EF4-FFF2-40B4-BE49-F238E27FC236}">
                  <a16:creationId xmlns:a16="http://schemas.microsoft.com/office/drawing/2014/main" id="{A7746C79-8BD6-D1AD-83C4-BF80191439D3}"/>
                </a:ext>
              </a:extLst>
            </p:cNvPr>
            <p:cNvGrpSpPr/>
            <p:nvPr/>
          </p:nvGrpSpPr>
          <p:grpSpPr>
            <a:xfrm>
              <a:off x="9106869" y="3811140"/>
              <a:ext cx="70539" cy="70530"/>
              <a:chOff x="9106869" y="3811140"/>
              <a:chExt cx="70539" cy="70530"/>
            </a:xfrm>
          </p:grpSpPr>
          <p:sp>
            <p:nvSpPr>
              <p:cNvPr id="676" name="Freeform 675">
                <a:extLst>
                  <a:ext uri="{FF2B5EF4-FFF2-40B4-BE49-F238E27FC236}">
                    <a16:creationId xmlns:a16="http://schemas.microsoft.com/office/drawing/2014/main" id="{126124F8-EEA8-0444-5B4F-5623076A0DCA}"/>
                  </a:ext>
                </a:extLst>
              </p:cNvPr>
              <p:cNvSpPr/>
              <p:nvPr/>
            </p:nvSpPr>
            <p:spPr>
              <a:xfrm>
                <a:off x="9142075" y="381114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4752A95D-FB62-7AB4-AE6D-B2A5C792C44B}"/>
                  </a:ext>
                </a:extLst>
              </p:cNvPr>
              <p:cNvSpPr/>
              <p:nvPr/>
            </p:nvSpPr>
            <p:spPr>
              <a:xfrm>
                <a:off x="9106869" y="3846469"/>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78" name="Graphic 572">
              <a:extLst>
                <a:ext uri="{FF2B5EF4-FFF2-40B4-BE49-F238E27FC236}">
                  <a16:creationId xmlns:a16="http://schemas.microsoft.com/office/drawing/2014/main" id="{07376D72-2B96-ABDF-A64F-FEAAA943A151}"/>
                </a:ext>
              </a:extLst>
            </p:cNvPr>
            <p:cNvGrpSpPr/>
            <p:nvPr/>
          </p:nvGrpSpPr>
          <p:grpSpPr>
            <a:xfrm>
              <a:off x="9087225" y="3811140"/>
              <a:ext cx="70412" cy="70530"/>
              <a:chOff x="9087225" y="3811140"/>
              <a:chExt cx="70412" cy="70530"/>
            </a:xfrm>
          </p:grpSpPr>
          <p:sp>
            <p:nvSpPr>
              <p:cNvPr id="679" name="Freeform 678">
                <a:extLst>
                  <a:ext uri="{FF2B5EF4-FFF2-40B4-BE49-F238E27FC236}">
                    <a16:creationId xmlns:a16="http://schemas.microsoft.com/office/drawing/2014/main" id="{A12EE6AD-D2E4-96BA-00DE-E0772D049DB3}"/>
                  </a:ext>
                </a:extLst>
              </p:cNvPr>
              <p:cNvSpPr/>
              <p:nvPr/>
            </p:nvSpPr>
            <p:spPr>
              <a:xfrm>
                <a:off x="9122431" y="381114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55DED758-E534-B853-595C-5D37101FFC6A}"/>
                  </a:ext>
                </a:extLst>
              </p:cNvPr>
              <p:cNvSpPr/>
              <p:nvPr/>
            </p:nvSpPr>
            <p:spPr>
              <a:xfrm>
                <a:off x="9087225" y="3846469"/>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681" name="Graphic 572">
              <a:extLst>
                <a:ext uri="{FF2B5EF4-FFF2-40B4-BE49-F238E27FC236}">
                  <a16:creationId xmlns:a16="http://schemas.microsoft.com/office/drawing/2014/main" id="{2AD6AE90-9971-A777-1601-C565B7CEC9AB}"/>
                </a:ext>
              </a:extLst>
            </p:cNvPr>
            <p:cNvGrpSpPr/>
            <p:nvPr/>
          </p:nvGrpSpPr>
          <p:grpSpPr>
            <a:xfrm>
              <a:off x="9065157" y="3811140"/>
              <a:ext cx="70412" cy="70530"/>
              <a:chOff x="9065157" y="3811140"/>
              <a:chExt cx="70412" cy="70530"/>
            </a:xfrm>
          </p:grpSpPr>
          <p:sp>
            <p:nvSpPr>
              <p:cNvPr id="682" name="Freeform 681">
                <a:extLst>
                  <a:ext uri="{FF2B5EF4-FFF2-40B4-BE49-F238E27FC236}">
                    <a16:creationId xmlns:a16="http://schemas.microsoft.com/office/drawing/2014/main" id="{4CF60EDE-0691-524F-8832-0FBC4DBDFFDD}"/>
                  </a:ext>
                </a:extLst>
              </p:cNvPr>
              <p:cNvSpPr/>
              <p:nvPr/>
            </p:nvSpPr>
            <p:spPr>
              <a:xfrm>
                <a:off x="9100363" y="381114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159B258D-5C72-79F7-72CF-9AF8CF328263}"/>
                  </a:ext>
                </a:extLst>
              </p:cNvPr>
              <p:cNvSpPr/>
              <p:nvPr/>
            </p:nvSpPr>
            <p:spPr>
              <a:xfrm>
                <a:off x="9065157" y="3846469"/>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684" name="Graphic 572">
              <a:extLst>
                <a:ext uri="{FF2B5EF4-FFF2-40B4-BE49-F238E27FC236}">
                  <a16:creationId xmlns:a16="http://schemas.microsoft.com/office/drawing/2014/main" id="{03FE75D3-419A-D3A9-B978-3C1FAC27688B}"/>
                </a:ext>
              </a:extLst>
            </p:cNvPr>
            <p:cNvGrpSpPr/>
            <p:nvPr/>
          </p:nvGrpSpPr>
          <p:grpSpPr>
            <a:xfrm>
              <a:off x="8926119" y="3771220"/>
              <a:ext cx="70539" cy="70530"/>
              <a:chOff x="8926119" y="3771220"/>
              <a:chExt cx="70539" cy="70530"/>
            </a:xfrm>
          </p:grpSpPr>
          <p:sp>
            <p:nvSpPr>
              <p:cNvPr id="685" name="Freeform 684">
                <a:extLst>
                  <a:ext uri="{FF2B5EF4-FFF2-40B4-BE49-F238E27FC236}">
                    <a16:creationId xmlns:a16="http://schemas.microsoft.com/office/drawing/2014/main" id="{6881FD23-AF45-3547-ABF5-F465560471B3}"/>
                  </a:ext>
                </a:extLst>
              </p:cNvPr>
              <p:cNvSpPr/>
              <p:nvPr/>
            </p:nvSpPr>
            <p:spPr>
              <a:xfrm>
                <a:off x="8961325" y="377122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F902D599-1D83-08A4-706B-E1523E07648A}"/>
                  </a:ext>
                </a:extLst>
              </p:cNvPr>
              <p:cNvSpPr/>
              <p:nvPr/>
            </p:nvSpPr>
            <p:spPr>
              <a:xfrm>
                <a:off x="8926119" y="380642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87" name="Graphic 572">
              <a:extLst>
                <a:ext uri="{FF2B5EF4-FFF2-40B4-BE49-F238E27FC236}">
                  <a16:creationId xmlns:a16="http://schemas.microsoft.com/office/drawing/2014/main" id="{A12112C3-BDBC-0CE8-1F9F-30E31F28580E}"/>
                </a:ext>
              </a:extLst>
            </p:cNvPr>
            <p:cNvGrpSpPr/>
            <p:nvPr/>
          </p:nvGrpSpPr>
          <p:grpSpPr>
            <a:xfrm>
              <a:off x="8881346" y="3754384"/>
              <a:ext cx="70539" cy="70402"/>
              <a:chOff x="8881346" y="3754384"/>
              <a:chExt cx="70539" cy="70402"/>
            </a:xfrm>
          </p:grpSpPr>
          <p:sp>
            <p:nvSpPr>
              <p:cNvPr id="688" name="Freeform 687">
                <a:extLst>
                  <a:ext uri="{FF2B5EF4-FFF2-40B4-BE49-F238E27FC236}">
                    <a16:creationId xmlns:a16="http://schemas.microsoft.com/office/drawing/2014/main" id="{14450480-C06F-91C7-2109-38D1C1379269}"/>
                  </a:ext>
                </a:extLst>
              </p:cNvPr>
              <p:cNvSpPr/>
              <p:nvPr/>
            </p:nvSpPr>
            <p:spPr>
              <a:xfrm>
                <a:off x="8916552" y="375438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F3CEC07-957C-1333-D719-B142A4140516}"/>
                  </a:ext>
                </a:extLst>
              </p:cNvPr>
              <p:cNvSpPr/>
              <p:nvPr/>
            </p:nvSpPr>
            <p:spPr>
              <a:xfrm>
                <a:off x="8881346" y="378958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90" name="Graphic 572">
              <a:extLst>
                <a:ext uri="{FF2B5EF4-FFF2-40B4-BE49-F238E27FC236}">
                  <a16:creationId xmlns:a16="http://schemas.microsoft.com/office/drawing/2014/main" id="{630275F0-1176-3729-F265-A8CC57E05EE8}"/>
                </a:ext>
              </a:extLst>
            </p:cNvPr>
            <p:cNvGrpSpPr/>
            <p:nvPr/>
          </p:nvGrpSpPr>
          <p:grpSpPr>
            <a:xfrm>
              <a:off x="8867059" y="3754384"/>
              <a:ext cx="70539" cy="70402"/>
              <a:chOff x="8867059" y="3754384"/>
              <a:chExt cx="70539" cy="70402"/>
            </a:xfrm>
          </p:grpSpPr>
          <p:sp>
            <p:nvSpPr>
              <p:cNvPr id="691" name="Freeform 690">
                <a:extLst>
                  <a:ext uri="{FF2B5EF4-FFF2-40B4-BE49-F238E27FC236}">
                    <a16:creationId xmlns:a16="http://schemas.microsoft.com/office/drawing/2014/main" id="{5E841DEC-405B-38A1-514C-81A8C76405AE}"/>
                  </a:ext>
                </a:extLst>
              </p:cNvPr>
              <p:cNvSpPr/>
              <p:nvPr/>
            </p:nvSpPr>
            <p:spPr>
              <a:xfrm>
                <a:off x="8902265" y="375438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E7A8C54D-D866-BECC-0FC1-93A64C3DEA87}"/>
                  </a:ext>
                </a:extLst>
              </p:cNvPr>
              <p:cNvSpPr/>
              <p:nvPr/>
            </p:nvSpPr>
            <p:spPr>
              <a:xfrm>
                <a:off x="8867059" y="378958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93" name="Graphic 572">
              <a:extLst>
                <a:ext uri="{FF2B5EF4-FFF2-40B4-BE49-F238E27FC236}">
                  <a16:creationId xmlns:a16="http://schemas.microsoft.com/office/drawing/2014/main" id="{4DA70643-8A21-0F75-3C43-0A00DDB7E308}"/>
                </a:ext>
              </a:extLst>
            </p:cNvPr>
            <p:cNvGrpSpPr/>
            <p:nvPr/>
          </p:nvGrpSpPr>
          <p:grpSpPr>
            <a:xfrm>
              <a:off x="8618831" y="3660131"/>
              <a:ext cx="70539" cy="70402"/>
              <a:chOff x="8618831" y="3660131"/>
              <a:chExt cx="70539" cy="70402"/>
            </a:xfrm>
          </p:grpSpPr>
          <p:sp>
            <p:nvSpPr>
              <p:cNvPr id="694" name="Freeform 693">
                <a:extLst>
                  <a:ext uri="{FF2B5EF4-FFF2-40B4-BE49-F238E27FC236}">
                    <a16:creationId xmlns:a16="http://schemas.microsoft.com/office/drawing/2014/main" id="{131BE4D9-C011-7CD6-6E92-CB94D2B06FCC}"/>
                  </a:ext>
                </a:extLst>
              </p:cNvPr>
              <p:cNvSpPr/>
              <p:nvPr/>
            </p:nvSpPr>
            <p:spPr>
              <a:xfrm>
                <a:off x="8654164" y="3660131"/>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245C561E-4403-2231-2CAB-F945BB710C41}"/>
                  </a:ext>
                </a:extLst>
              </p:cNvPr>
              <p:cNvSpPr/>
              <p:nvPr/>
            </p:nvSpPr>
            <p:spPr>
              <a:xfrm>
                <a:off x="8618831" y="3695332"/>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696" name="Graphic 572">
              <a:extLst>
                <a:ext uri="{FF2B5EF4-FFF2-40B4-BE49-F238E27FC236}">
                  <a16:creationId xmlns:a16="http://schemas.microsoft.com/office/drawing/2014/main" id="{896D873D-ED51-0172-4D34-86F2BFC816DA}"/>
                </a:ext>
              </a:extLst>
            </p:cNvPr>
            <p:cNvGrpSpPr/>
            <p:nvPr/>
          </p:nvGrpSpPr>
          <p:grpSpPr>
            <a:xfrm>
              <a:off x="8411931" y="3516902"/>
              <a:ext cx="70412" cy="70530"/>
              <a:chOff x="8411931" y="3516902"/>
              <a:chExt cx="70412" cy="70530"/>
            </a:xfrm>
          </p:grpSpPr>
          <p:sp>
            <p:nvSpPr>
              <p:cNvPr id="697" name="Freeform 696">
                <a:extLst>
                  <a:ext uri="{FF2B5EF4-FFF2-40B4-BE49-F238E27FC236}">
                    <a16:creationId xmlns:a16="http://schemas.microsoft.com/office/drawing/2014/main" id="{0E85FCF4-CBA5-7E8C-3397-A8B6AF01E548}"/>
                  </a:ext>
                </a:extLst>
              </p:cNvPr>
              <p:cNvSpPr/>
              <p:nvPr/>
            </p:nvSpPr>
            <p:spPr>
              <a:xfrm>
                <a:off x="8447137" y="351690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42032218-E63D-FBBA-D4D8-8BD94E143D14}"/>
                  </a:ext>
                </a:extLst>
              </p:cNvPr>
              <p:cNvSpPr/>
              <p:nvPr/>
            </p:nvSpPr>
            <p:spPr>
              <a:xfrm>
                <a:off x="8411931" y="3552231"/>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699" name="Graphic 572">
              <a:extLst>
                <a:ext uri="{FF2B5EF4-FFF2-40B4-BE49-F238E27FC236}">
                  <a16:creationId xmlns:a16="http://schemas.microsoft.com/office/drawing/2014/main" id="{9B29622B-8AFB-E534-84F7-547C5172C810}"/>
                </a:ext>
              </a:extLst>
            </p:cNvPr>
            <p:cNvGrpSpPr/>
            <p:nvPr/>
          </p:nvGrpSpPr>
          <p:grpSpPr>
            <a:xfrm>
              <a:off x="7943537" y="3370484"/>
              <a:ext cx="70539" cy="70530"/>
              <a:chOff x="7943537" y="3370484"/>
              <a:chExt cx="70539" cy="70530"/>
            </a:xfrm>
          </p:grpSpPr>
          <p:sp>
            <p:nvSpPr>
              <p:cNvPr id="700" name="Freeform 699">
                <a:extLst>
                  <a:ext uri="{FF2B5EF4-FFF2-40B4-BE49-F238E27FC236}">
                    <a16:creationId xmlns:a16="http://schemas.microsoft.com/office/drawing/2014/main" id="{66029A9E-E9DF-B145-3CBB-4436244BB0E7}"/>
                  </a:ext>
                </a:extLst>
              </p:cNvPr>
              <p:cNvSpPr/>
              <p:nvPr/>
            </p:nvSpPr>
            <p:spPr>
              <a:xfrm>
                <a:off x="7978871" y="3370484"/>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355CA73C-343C-D1B4-AFFB-594B2704B01E}"/>
                  </a:ext>
                </a:extLst>
              </p:cNvPr>
              <p:cNvSpPr/>
              <p:nvPr/>
            </p:nvSpPr>
            <p:spPr>
              <a:xfrm>
                <a:off x="7943537" y="340581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02" name="Graphic 572">
              <a:extLst>
                <a:ext uri="{FF2B5EF4-FFF2-40B4-BE49-F238E27FC236}">
                  <a16:creationId xmlns:a16="http://schemas.microsoft.com/office/drawing/2014/main" id="{4FD158D5-C0C8-22C7-6A26-3A7CFB28B126}"/>
                </a:ext>
              </a:extLst>
            </p:cNvPr>
            <p:cNvGrpSpPr/>
            <p:nvPr/>
          </p:nvGrpSpPr>
          <p:grpSpPr>
            <a:xfrm>
              <a:off x="7821846" y="3158765"/>
              <a:ext cx="70539" cy="70530"/>
              <a:chOff x="7821846" y="3158765"/>
              <a:chExt cx="70539" cy="70530"/>
            </a:xfrm>
          </p:grpSpPr>
          <p:sp>
            <p:nvSpPr>
              <p:cNvPr id="703" name="Freeform 702">
                <a:extLst>
                  <a:ext uri="{FF2B5EF4-FFF2-40B4-BE49-F238E27FC236}">
                    <a16:creationId xmlns:a16="http://schemas.microsoft.com/office/drawing/2014/main" id="{DC8FF00A-2234-DC9E-7DA8-69AC3299E9A2}"/>
                  </a:ext>
                </a:extLst>
              </p:cNvPr>
              <p:cNvSpPr/>
              <p:nvPr/>
            </p:nvSpPr>
            <p:spPr>
              <a:xfrm>
                <a:off x="7857180" y="315876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04" name="Freeform 703">
                <a:extLst>
                  <a:ext uri="{FF2B5EF4-FFF2-40B4-BE49-F238E27FC236}">
                    <a16:creationId xmlns:a16="http://schemas.microsoft.com/office/drawing/2014/main" id="{34B77F75-056E-4316-0DD0-30125193A358}"/>
                  </a:ext>
                </a:extLst>
              </p:cNvPr>
              <p:cNvSpPr/>
              <p:nvPr/>
            </p:nvSpPr>
            <p:spPr>
              <a:xfrm>
                <a:off x="7821846" y="319409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05" name="Graphic 572">
              <a:extLst>
                <a:ext uri="{FF2B5EF4-FFF2-40B4-BE49-F238E27FC236}">
                  <a16:creationId xmlns:a16="http://schemas.microsoft.com/office/drawing/2014/main" id="{A51E7739-4017-E206-2ED5-A15A060F0955}"/>
                </a:ext>
              </a:extLst>
            </p:cNvPr>
            <p:cNvGrpSpPr/>
            <p:nvPr/>
          </p:nvGrpSpPr>
          <p:grpSpPr>
            <a:xfrm>
              <a:off x="7312378" y="2724104"/>
              <a:ext cx="70539" cy="70530"/>
              <a:chOff x="7312378" y="2724104"/>
              <a:chExt cx="70539" cy="70530"/>
            </a:xfrm>
          </p:grpSpPr>
          <p:sp>
            <p:nvSpPr>
              <p:cNvPr id="706" name="Freeform 705">
                <a:extLst>
                  <a:ext uri="{FF2B5EF4-FFF2-40B4-BE49-F238E27FC236}">
                    <a16:creationId xmlns:a16="http://schemas.microsoft.com/office/drawing/2014/main" id="{FD71337A-7A79-F4C7-B462-7BC7FE3D2921}"/>
                  </a:ext>
                </a:extLst>
              </p:cNvPr>
              <p:cNvSpPr/>
              <p:nvPr/>
            </p:nvSpPr>
            <p:spPr>
              <a:xfrm>
                <a:off x="7347712" y="2724104"/>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67CB794C-CF96-556E-2423-A6557A692BD0}"/>
                  </a:ext>
                </a:extLst>
              </p:cNvPr>
              <p:cNvSpPr/>
              <p:nvPr/>
            </p:nvSpPr>
            <p:spPr>
              <a:xfrm>
                <a:off x="7312378" y="275943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08" name="Graphic 572">
              <a:extLst>
                <a:ext uri="{FF2B5EF4-FFF2-40B4-BE49-F238E27FC236}">
                  <a16:creationId xmlns:a16="http://schemas.microsoft.com/office/drawing/2014/main" id="{0AA8ECB5-7724-CCDB-588D-79C764C09EB9}"/>
                </a:ext>
              </a:extLst>
            </p:cNvPr>
            <p:cNvGrpSpPr/>
            <p:nvPr/>
          </p:nvGrpSpPr>
          <p:grpSpPr>
            <a:xfrm>
              <a:off x="7013509" y="2599496"/>
              <a:ext cx="70539" cy="70402"/>
              <a:chOff x="7013509" y="2599496"/>
              <a:chExt cx="70539" cy="70402"/>
            </a:xfrm>
          </p:grpSpPr>
          <p:sp>
            <p:nvSpPr>
              <p:cNvPr id="709" name="Freeform 708">
                <a:extLst>
                  <a:ext uri="{FF2B5EF4-FFF2-40B4-BE49-F238E27FC236}">
                    <a16:creationId xmlns:a16="http://schemas.microsoft.com/office/drawing/2014/main" id="{824830FC-6F59-C378-411E-34086863511D}"/>
                  </a:ext>
                </a:extLst>
              </p:cNvPr>
              <p:cNvSpPr/>
              <p:nvPr/>
            </p:nvSpPr>
            <p:spPr>
              <a:xfrm>
                <a:off x="7048843" y="2599496"/>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67B7F787-D3D9-7025-0F40-AFFC07DB5DED}"/>
                  </a:ext>
                </a:extLst>
              </p:cNvPr>
              <p:cNvSpPr/>
              <p:nvPr/>
            </p:nvSpPr>
            <p:spPr>
              <a:xfrm>
                <a:off x="7013509" y="263469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11" name="Graphic 572">
              <a:extLst>
                <a:ext uri="{FF2B5EF4-FFF2-40B4-BE49-F238E27FC236}">
                  <a16:creationId xmlns:a16="http://schemas.microsoft.com/office/drawing/2014/main" id="{53268224-6517-0913-A2CB-A000CA95A678}"/>
                </a:ext>
              </a:extLst>
            </p:cNvPr>
            <p:cNvGrpSpPr/>
            <p:nvPr/>
          </p:nvGrpSpPr>
          <p:grpSpPr>
            <a:xfrm>
              <a:off x="6995013" y="2599496"/>
              <a:ext cx="70539" cy="70402"/>
              <a:chOff x="6995013" y="2599496"/>
              <a:chExt cx="70539" cy="70402"/>
            </a:xfrm>
          </p:grpSpPr>
          <p:sp>
            <p:nvSpPr>
              <p:cNvPr id="712" name="Freeform 711">
                <a:extLst>
                  <a:ext uri="{FF2B5EF4-FFF2-40B4-BE49-F238E27FC236}">
                    <a16:creationId xmlns:a16="http://schemas.microsoft.com/office/drawing/2014/main" id="{4248FE6F-58DC-9F6D-3653-B8AB3EDFEB95}"/>
                  </a:ext>
                </a:extLst>
              </p:cNvPr>
              <p:cNvSpPr/>
              <p:nvPr/>
            </p:nvSpPr>
            <p:spPr>
              <a:xfrm>
                <a:off x="7030347" y="2599496"/>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1AEC05C5-D626-4328-A3A7-AA3449380FC0}"/>
                  </a:ext>
                </a:extLst>
              </p:cNvPr>
              <p:cNvSpPr/>
              <p:nvPr/>
            </p:nvSpPr>
            <p:spPr>
              <a:xfrm>
                <a:off x="6995013" y="263469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14" name="Graphic 572">
              <a:extLst>
                <a:ext uri="{FF2B5EF4-FFF2-40B4-BE49-F238E27FC236}">
                  <a16:creationId xmlns:a16="http://schemas.microsoft.com/office/drawing/2014/main" id="{EC1ACF07-B343-1DD7-8CB3-B953CB089EF7}"/>
                </a:ext>
              </a:extLst>
            </p:cNvPr>
            <p:cNvGrpSpPr/>
            <p:nvPr/>
          </p:nvGrpSpPr>
          <p:grpSpPr>
            <a:xfrm>
              <a:off x="6880593" y="2550775"/>
              <a:ext cx="70539" cy="70402"/>
              <a:chOff x="6880593" y="2550775"/>
              <a:chExt cx="70539" cy="70402"/>
            </a:xfrm>
          </p:grpSpPr>
          <p:sp>
            <p:nvSpPr>
              <p:cNvPr id="715" name="Freeform 714">
                <a:extLst>
                  <a:ext uri="{FF2B5EF4-FFF2-40B4-BE49-F238E27FC236}">
                    <a16:creationId xmlns:a16="http://schemas.microsoft.com/office/drawing/2014/main" id="{111AB46B-E3B1-8419-68DB-1DE0055AE683}"/>
                  </a:ext>
                </a:extLst>
              </p:cNvPr>
              <p:cNvSpPr/>
              <p:nvPr/>
            </p:nvSpPr>
            <p:spPr>
              <a:xfrm>
                <a:off x="6915927" y="255077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4E77540C-0BDC-9462-6928-5DB5BF2FAAB9}"/>
                  </a:ext>
                </a:extLst>
              </p:cNvPr>
              <p:cNvSpPr/>
              <p:nvPr/>
            </p:nvSpPr>
            <p:spPr>
              <a:xfrm>
                <a:off x="6880593" y="2585977"/>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5E8298"/>
                </a:solidFill>
                <a:prstDash val="solid"/>
                <a:miter/>
              </a:ln>
            </p:spPr>
            <p:txBody>
              <a:bodyPr rtlCol="0" anchor="ctr"/>
              <a:lstStyle/>
              <a:p>
                <a:endParaRPr lang="en-US"/>
              </a:p>
            </p:txBody>
          </p:sp>
        </p:grpSp>
        <p:grpSp>
          <p:nvGrpSpPr>
            <p:cNvPr id="717" name="Graphic 572">
              <a:extLst>
                <a:ext uri="{FF2B5EF4-FFF2-40B4-BE49-F238E27FC236}">
                  <a16:creationId xmlns:a16="http://schemas.microsoft.com/office/drawing/2014/main" id="{A336A3F3-C8B7-4EDB-D0EF-B4A5E4ED1E39}"/>
                </a:ext>
              </a:extLst>
            </p:cNvPr>
            <p:cNvGrpSpPr/>
            <p:nvPr/>
          </p:nvGrpSpPr>
          <p:grpSpPr>
            <a:xfrm>
              <a:off x="6853041" y="2550775"/>
              <a:ext cx="70539" cy="70402"/>
              <a:chOff x="6853041" y="2550775"/>
              <a:chExt cx="70539" cy="70402"/>
            </a:xfrm>
          </p:grpSpPr>
          <p:sp>
            <p:nvSpPr>
              <p:cNvPr id="718" name="Freeform 717">
                <a:extLst>
                  <a:ext uri="{FF2B5EF4-FFF2-40B4-BE49-F238E27FC236}">
                    <a16:creationId xmlns:a16="http://schemas.microsoft.com/office/drawing/2014/main" id="{FF05133F-1DE3-95C4-05A6-7D98601D788F}"/>
                  </a:ext>
                </a:extLst>
              </p:cNvPr>
              <p:cNvSpPr/>
              <p:nvPr/>
            </p:nvSpPr>
            <p:spPr>
              <a:xfrm>
                <a:off x="6888374" y="255077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8E2833AE-C2A4-5A2B-4917-B6817664A6B3}"/>
                  </a:ext>
                </a:extLst>
              </p:cNvPr>
              <p:cNvSpPr/>
              <p:nvPr/>
            </p:nvSpPr>
            <p:spPr>
              <a:xfrm>
                <a:off x="6853041" y="258597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20" name="Graphic 572">
              <a:extLst>
                <a:ext uri="{FF2B5EF4-FFF2-40B4-BE49-F238E27FC236}">
                  <a16:creationId xmlns:a16="http://schemas.microsoft.com/office/drawing/2014/main" id="{FBB5FA24-15D5-71DF-F3BF-12E612A4D29D}"/>
                </a:ext>
              </a:extLst>
            </p:cNvPr>
            <p:cNvGrpSpPr/>
            <p:nvPr/>
          </p:nvGrpSpPr>
          <p:grpSpPr>
            <a:xfrm>
              <a:off x="6841688" y="2550775"/>
              <a:ext cx="70539" cy="70402"/>
              <a:chOff x="6841688" y="2550775"/>
              <a:chExt cx="70539" cy="70402"/>
            </a:xfrm>
          </p:grpSpPr>
          <p:sp>
            <p:nvSpPr>
              <p:cNvPr id="721" name="Freeform 720">
                <a:extLst>
                  <a:ext uri="{FF2B5EF4-FFF2-40B4-BE49-F238E27FC236}">
                    <a16:creationId xmlns:a16="http://schemas.microsoft.com/office/drawing/2014/main" id="{87B7E605-152B-E97D-F915-971DFFA7D2D8}"/>
                  </a:ext>
                </a:extLst>
              </p:cNvPr>
              <p:cNvSpPr/>
              <p:nvPr/>
            </p:nvSpPr>
            <p:spPr>
              <a:xfrm>
                <a:off x="6877022" y="255077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DA882B81-CFE1-541A-D43C-61426B178F0A}"/>
                  </a:ext>
                </a:extLst>
              </p:cNvPr>
              <p:cNvSpPr/>
              <p:nvPr/>
            </p:nvSpPr>
            <p:spPr>
              <a:xfrm>
                <a:off x="6841688" y="258597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23" name="Graphic 572">
              <a:extLst>
                <a:ext uri="{FF2B5EF4-FFF2-40B4-BE49-F238E27FC236}">
                  <a16:creationId xmlns:a16="http://schemas.microsoft.com/office/drawing/2014/main" id="{F802CE78-295C-E6AE-CC97-F58436A83E38}"/>
                </a:ext>
              </a:extLst>
            </p:cNvPr>
            <p:cNvGrpSpPr/>
            <p:nvPr/>
          </p:nvGrpSpPr>
          <p:grpSpPr>
            <a:xfrm>
              <a:off x="6821406" y="2550775"/>
              <a:ext cx="70539" cy="70402"/>
              <a:chOff x="6821406" y="2550775"/>
              <a:chExt cx="70539" cy="70402"/>
            </a:xfrm>
          </p:grpSpPr>
          <p:sp>
            <p:nvSpPr>
              <p:cNvPr id="724" name="Freeform 723">
                <a:extLst>
                  <a:ext uri="{FF2B5EF4-FFF2-40B4-BE49-F238E27FC236}">
                    <a16:creationId xmlns:a16="http://schemas.microsoft.com/office/drawing/2014/main" id="{1FF46664-B29B-A1DE-7743-1458493D6B5E}"/>
                  </a:ext>
                </a:extLst>
              </p:cNvPr>
              <p:cNvSpPr/>
              <p:nvPr/>
            </p:nvSpPr>
            <p:spPr>
              <a:xfrm>
                <a:off x="6856740" y="255077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25CAA291-1852-45DD-D822-AB26B2886892}"/>
                  </a:ext>
                </a:extLst>
              </p:cNvPr>
              <p:cNvSpPr/>
              <p:nvPr/>
            </p:nvSpPr>
            <p:spPr>
              <a:xfrm>
                <a:off x="6821406" y="258597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26" name="Graphic 572">
              <a:extLst>
                <a:ext uri="{FF2B5EF4-FFF2-40B4-BE49-F238E27FC236}">
                  <a16:creationId xmlns:a16="http://schemas.microsoft.com/office/drawing/2014/main" id="{24F938EB-427D-87A8-C501-684438C90FE9}"/>
                </a:ext>
              </a:extLst>
            </p:cNvPr>
            <p:cNvGrpSpPr/>
            <p:nvPr/>
          </p:nvGrpSpPr>
          <p:grpSpPr>
            <a:xfrm>
              <a:off x="6792195" y="2550775"/>
              <a:ext cx="70539" cy="70402"/>
              <a:chOff x="6792195" y="2550775"/>
              <a:chExt cx="70539" cy="70402"/>
            </a:xfrm>
          </p:grpSpPr>
          <p:sp>
            <p:nvSpPr>
              <p:cNvPr id="727" name="Freeform 726">
                <a:extLst>
                  <a:ext uri="{FF2B5EF4-FFF2-40B4-BE49-F238E27FC236}">
                    <a16:creationId xmlns:a16="http://schemas.microsoft.com/office/drawing/2014/main" id="{16FC5005-1A33-B5E0-8F0C-1E1EAC8F5D23}"/>
                  </a:ext>
                </a:extLst>
              </p:cNvPr>
              <p:cNvSpPr/>
              <p:nvPr/>
            </p:nvSpPr>
            <p:spPr>
              <a:xfrm>
                <a:off x="6827529" y="255077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91110DE5-6881-DD45-61D8-49B35AEE48F5}"/>
                  </a:ext>
                </a:extLst>
              </p:cNvPr>
              <p:cNvSpPr/>
              <p:nvPr/>
            </p:nvSpPr>
            <p:spPr>
              <a:xfrm>
                <a:off x="6792195" y="258597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29" name="Graphic 572">
              <a:extLst>
                <a:ext uri="{FF2B5EF4-FFF2-40B4-BE49-F238E27FC236}">
                  <a16:creationId xmlns:a16="http://schemas.microsoft.com/office/drawing/2014/main" id="{47AEA2BF-5D8D-A6CD-1FE2-9F5D7178A202}"/>
                </a:ext>
              </a:extLst>
            </p:cNvPr>
            <p:cNvGrpSpPr/>
            <p:nvPr/>
          </p:nvGrpSpPr>
          <p:grpSpPr>
            <a:xfrm>
              <a:off x="7642372" y="3125350"/>
              <a:ext cx="70412" cy="70530"/>
              <a:chOff x="7642372" y="3125350"/>
              <a:chExt cx="70412" cy="70530"/>
            </a:xfrm>
          </p:grpSpPr>
          <p:sp>
            <p:nvSpPr>
              <p:cNvPr id="730" name="Freeform 729">
                <a:extLst>
                  <a:ext uri="{FF2B5EF4-FFF2-40B4-BE49-F238E27FC236}">
                    <a16:creationId xmlns:a16="http://schemas.microsoft.com/office/drawing/2014/main" id="{616DD7B9-A892-15FF-4159-D5C655C8D2F8}"/>
                  </a:ext>
                </a:extLst>
              </p:cNvPr>
              <p:cNvSpPr/>
              <p:nvPr/>
            </p:nvSpPr>
            <p:spPr>
              <a:xfrm>
                <a:off x="7677578" y="312535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5863F59A-667C-2CC7-C98F-A264F07C5D5F}"/>
                  </a:ext>
                </a:extLst>
              </p:cNvPr>
              <p:cNvSpPr/>
              <p:nvPr/>
            </p:nvSpPr>
            <p:spPr>
              <a:xfrm>
                <a:off x="7642372" y="3160678"/>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732" name="Graphic 572">
              <a:extLst>
                <a:ext uri="{FF2B5EF4-FFF2-40B4-BE49-F238E27FC236}">
                  <a16:creationId xmlns:a16="http://schemas.microsoft.com/office/drawing/2014/main" id="{9FB46C8F-708E-0ECC-B179-611B38AFDB7E}"/>
                </a:ext>
              </a:extLst>
            </p:cNvPr>
            <p:cNvGrpSpPr/>
            <p:nvPr/>
          </p:nvGrpSpPr>
          <p:grpSpPr>
            <a:xfrm>
              <a:off x="10624303" y="4171572"/>
              <a:ext cx="70412" cy="70530"/>
              <a:chOff x="10624303" y="4171572"/>
              <a:chExt cx="70412" cy="70530"/>
            </a:xfrm>
          </p:grpSpPr>
          <p:sp>
            <p:nvSpPr>
              <p:cNvPr id="733" name="Freeform 732">
                <a:extLst>
                  <a:ext uri="{FF2B5EF4-FFF2-40B4-BE49-F238E27FC236}">
                    <a16:creationId xmlns:a16="http://schemas.microsoft.com/office/drawing/2014/main" id="{5188B775-CB12-4204-C3AF-96B42478F90D}"/>
                  </a:ext>
                </a:extLst>
              </p:cNvPr>
              <p:cNvSpPr/>
              <p:nvPr/>
            </p:nvSpPr>
            <p:spPr>
              <a:xfrm>
                <a:off x="10659509" y="417157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7F96E1A3-7835-181C-69A0-259C79FBA348}"/>
                  </a:ext>
                </a:extLst>
              </p:cNvPr>
              <p:cNvSpPr/>
              <p:nvPr/>
            </p:nvSpPr>
            <p:spPr>
              <a:xfrm>
                <a:off x="10624303" y="4206901"/>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735" name="Graphic 572">
              <a:extLst>
                <a:ext uri="{FF2B5EF4-FFF2-40B4-BE49-F238E27FC236}">
                  <a16:creationId xmlns:a16="http://schemas.microsoft.com/office/drawing/2014/main" id="{AD8B8F00-9F03-5127-2151-E3927AF9A6E9}"/>
                </a:ext>
              </a:extLst>
            </p:cNvPr>
            <p:cNvGrpSpPr/>
            <p:nvPr/>
          </p:nvGrpSpPr>
          <p:grpSpPr>
            <a:xfrm>
              <a:off x="10580806" y="4171572"/>
              <a:ext cx="70412" cy="70530"/>
              <a:chOff x="10580806" y="4171572"/>
              <a:chExt cx="70412" cy="70530"/>
            </a:xfrm>
          </p:grpSpPr>
          <p:sp>
            <p:nvSpPr>
              <p:cNvPr id="736" name="Freeform 735">
                <a:extLst>
                  <a:ext uri="{FF2B5EF4-FFF2-40B4-BE49-F238E27FC236}">
                    <a16:creationId xmlns:a16="http://schemas.microsoft.com/office/drawing/2014/main" id="{D6AE4DFA-063F-F392-38D4-4BA332015603}"/>
                  </a:ext>
                </a:extLst>
              </p:cNvPr>
              <p:cNvSpPr/>
              <p:nvPr/>
            </p:nvSpPr>
            <p:spPr>
              <a:xfrm>
                <a:off x="10616012" y="417157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5E8298"/>
                </a:solid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FC37A322-9FED-01E7-B72F-12D2FCBFFA2A}"/>
                  </a:ext>
                </a:extLst>
              </p:cNvPr>
              <p:cNvSpPr/>
              <p:nvPr/>
            </p:nvSpPr>
            <p:spPr>
              <a:xfrm>
                <a:off x="10580806" y="4206901"/>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5E8298"/>
                </a:solidFill>
                <a:prstDash val="solid"/>
                <a:miter/>
              </a:ln>
            </p:spPr>
            <p:txBody>
              <a:bodyPr rtlCol="0" anchor="ctr"/>
              <a:lstStyle/>
              <a:p>
                <a:endParaRPr lang="en-US"/>
              </a:p>
            </p:txBody>
          </p:sp>
        </p:grpSp>
        <p:grpSp>
          <p:nvGrpSpPr>
            <p:cNvPr id="738" name="Graphic 572">
              <a:extLst>
                <a:ext uri="{FF2B5EF4-FFF2-40B4-BE49-F238E27FC236}">
                  <a16:creationId xmlns:a16="http://schemas.microsoft.com/office/drawing/2014/main" id="{FEC2E17B-087B-B226-D5C8-27FB67FEEAFE}"/>
                </a:ext>
              </a:extLst>
            </p:cNvPr>
            <p:cNvGrpSpPr/>
            <p:nvPr/>
          </p:nvGrpSpPr>
          <p:grpSpPr>
            <a:xfrm>
              <a:off x="10503760" y="4079743"/>
              <a:ext cx="70412" cy="70402"/>
              <a:chOff x="10503760" y="4079743"/>
              <a:chExt cx="70412" cy="70402"/>
            </a:xfrm>
          </p:grpSpPr>
          <p:sp>
            <p:nvSpPr>
              <p:cNvPr id="739" name="Freeform 738">
                <a:extLst>
                  <a:ext uri="{FF2B5EF4-FFF2-40B4-BE49-F238E27FC236}">
                    <a16:creationId xmlns:a16="http://schemas.microsoft.com/office/drawing/2014/main" id="{8585AF30-A4ED-84EA-A8D0-839C7E1464E9}"/>
                  </a:ext>
                </a:extLst>
              </p:cNvPr>
              <p:cNvSpPr/>
              <p:nvPr/>
            </p:nvSpPr>
            <p:spPr>
              <a:xfrm>
                <a:off x="10538966" y="4079743"/>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5E8298"/>
                </a:solid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D480F4FE-2C63-B2AC-1396-B73A2DC27074}"/>
                  </a:ext>
                </a:extLst>
              </p:cNvPr>
              <p:cNvSpPr/>
              <p:nvPr/>
            </p:nvSpPr>
            <p:spPr>
              <a:xfrm>
                <a:off x="10503760" y="4114944"/>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5E8298"/>
                </a:solidFill>
                <a:prstDash val="solid"/>
                <a:miter/>
              </a:ln>
            </p:spPr>
            <p:txBody>
              <a:bodyPr rtlCol="0" anchor="ctr"/>
              <a:lstStyle/>
              <a:p>
                <a:endParaRPr lang="en-US"/>
              </a:p>
            </p:txBody>
          </p:sp>
        </p:grpSp>
        <p:grpSp>
          <p:nvGrpSpPr>
            <p:cNvPr id="741" name="Graphic 572">
              <a:extLst>
                <a:ext uri="{FF2B5EF4-FFF2-40B4-BE49-F238E27FC236}">
                  <a16:creationId xmlns:a16="http://schemas.microsoft.com/office/drawing/2014/main" id="{F8DEE48C-CA47-23F9-00C0-1ED04B7FA822}"/>
                </a:ext>
              </a:extLst>
            </p:cNvPr>
            <p:cNvGrpSpPr/>
            <p:nvPr/>
          </p:nvGrpSpPr>
          <p:grpSpPr>
            <a:xfrm>
              <a:off x="10473912" y="4079743"/>
              <a:ext cx="70539" cy="70402"/>
              <a:chOff x="10473912" y="4079743"/>
              <a:chExt cx="70539" cy="70402"/>
            </a:xfrm>
          </p:grpSpPr>
          <p:sp>
            <p:nvSpPr>
              <p:cNvPr id="742" name="Freeform 741">
                <a:extLst>
                  <a:ext uri="{FF2B5EF4-FFF2-40B4-BE49-F238E27FC236}">
                    <a16:creationId xmlns:a16="http://schemas.microsoft.com/office/drawing/2014/main" id="{D13B1A6A-857E-C205-5405-CBD00E31B4FB}"/>
                  </a:ext>
                </a:extLst>
              </p:cNvPr>
              <p:cNvSpPr/>
              <p:nvPr/>
            </p:nvSpPr>
            <p:spPr>
              <a:xfrm>
                <a:off x="10509118" y="4079743"/>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23109790-B99B-7F83-A57D-C9D567DC4C22}"/>
                  </a:ext>
                </a:extLst>
              </p:cNvPr>
              <p:cNvSpPr/>
              <p:nvPr/>
            </p:nvSpPr>
            <p:spPr>
              <a:xfrm>
                <a:off x="10473912" y="411494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44" name="Graphic 572">
              <a:extLst>
                <a:ext uri="{FF2B5EF4-FFF2-40B4-BE49-F238E27FC236}">
                  <a16:creationId xmlns:a16="http://schemas.microsoft.com/office/drawing/2014/main" id="{05FE787A-EF57-B6C9-F1E9-12E8FB619C9E}"/>
                </a:ext>
              </a:extLst>
            </p:cNvPr>
            <p:cNvGrpSpPr/>
            <p:nvPr/>
          </p:nvGrpSpPr>
          <p:grpSpPr>
            <a:xfrm>
              <a:off x="10452737" y="4079743"/>
              <a:ext cx="70539" cy="70402"/>
              <a:chOff x="10452737" y="4079743"/>
              <a:chExt cx="70539" cy="70402"/>
            </a:xfrm>
          </p:grpSpPr>
          <p:sp>
            <p:nvSpPr>
              <p:cNvPr id="745" name="Freeform 744">
                <a:extLst>
                  <a:ext uri="{FF2B5EF4-FFF2-40B4-BE49-F238E27FC236}">
                    <a16:creationId xmlns:a16="http://schemas.microsoft.com/office/drawing/2014/main" id="{0AE0CB66-19DB-35A0-FCBA-06CA23507362}"/>
                  </a:ext>
                </a:extLst>
              </p:cNvPr>
              <p:cNvSpPr/>
              <p:nvPr/>
            </p:nvSpPr>
            <p:spPr>
              <a:xfrm>
                <a:off x="10488071" y="4079743"/>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5E8298"/>
                </a:solid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FA79440C-B9B6-DE13-F275-4138A3E2D619}"/>
                  </a:ext>
                </a:extLst>
              </p:cNvPr>
              <p:cNvSpPr/>
              <p:nvPr/>
            </p:nvSpPr>
            <p:spPr>
              <a:xfrm>
                <a:off x="10452737" y="4114944"/>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5E8298"/>
                </a:solidFill>
                <a:prstDash val="solid"/>
                <a:miter/>
              </a:ln>
            </p:spPr>
            <p:txBody>
              <a:bodyPr rtlCol="0" anchor="ctr"/>
              <a:lstStyle/>
              <a:p>
                <a:endParaRPr lang="en-US"/>
              </a:p>
            </p:txBody>
          </p:sp>
        </p:grpSp>
        <p:grpSp>
          <p:nvGrpSpPr>
            <p:cNvPr id="747" name="Graphic 572">
              <a:extLst>
                <a:ext uri="{FF2B5EF4-FFF2-40B4-BE49-F238E27FC236}">
                  <a16:creationId xmlns:a16="http://schemas.microsoft.com/office/drawing/2014/main" id="{ED82D05D-C34D-E744-AC81-6F37E2286A0D}"/>
                </a:ext>
              </a:extLst>
            </p:cNvPr>
            <p:cNvGrpSpPr/>
            <p:nvPr/>
          </p:nvGrpSpPr>
          <p:grpSpPr>
            <a:xfrm>
              <a:off x="10424164" y="4079743"/>
              <a:ext cx="70539" cy="70402"/>
              <a:chOff x="10424164" y="4079743"/>
              <a:chExt cx="70539" cy="70402"/>
            </a:xfrm>
          </p:grpSpPr>
          <p:sp>
            <p:nvSpPr>
              <p:cNvPr id="748" name="Freeform 747">
                <a:extLst>
                  <a:ext uri="{FF2B5EF4-FFF2-40B4-BE49-F238E27FC236}">
                    <a16:creationId xmlns:a16="http://schemas.microsoft.com/office/drawing/2014/main" id="{8B5F5D6C-C310-0E00-27F2-929C38862502}"/>
                  </a:ext>
                </a:extLst>
              </p:cNvPr>
              <p:cNvSpPr/>
              <p:nvPr/>
            </p:nvSpPr>
            <p:spPr>
              <a:xfrm>
                <a:off x="10459498" y="4079743"/>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5E8298"/>
                </a:solid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272481FD-9082-E7EC-87A9-B6AD7191607C}"/>
                  </a:ext>
                </a:extLst>
              </p:cNvPr>
              <p:cNvSpPr/>
              <p:nvPr/>
            </p:nvSpPr>
            <p:spPr>
              <a:xfrm>
                <a:off x="10424164" y="4114944"/>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5E8298"/>
                </a:solidFill>
                <a:prstDash val="solid"/>
                <a:miter/>
              </a:ln>
            </p:spPr>
            <p:txBody>
              <a:bodyPr rtlCol="0" anchor="ctr"/>
              <a:lstStyle/>
              <a:p>
                <a:endParaRPr lang="en-US"/>
              </a:p>
            </p:txBody>
          </p:sp>
        </p:grpSp>
        <p:grpSp>
          <p:nvGrpSpPr>
            <p:cNvPr id="750" name="Graphic 572">
              <a:extLst>
                <a:ext uri="{FF2B5EF4-FFF2-40B4-BE49-F238E27FC236}">
                  <a16:creationId xmlns:a16="http://schemas.microsoft.com/office/drawing/2014/main" id="{DC081164-AF76-7315-E1F7-BE9C7D39230F}"/>
                </a:ext>
              </a:extLst>
            </p:cNvPr>
            <p:cNvGrpSpPr/>
            <p:nvPr/>
          </p:nvGrpSpPr>
          <p:grpSpPr>
            <a:xfrm>
              <a:off x="10376967" y="4079743"/>
              <a:ext cx="70539" cy="70402"/>
              <a:chOff x="10376967" y="4079743"/>
              <a:chExt cx="70539" cy="70402"/>
            </a:xfrm>
          </p:grpSpPr>
          <p:sp>
            <p:nvSpPr>
              <p:cNvPr id="751" name="Freeform 750">
                <a:extLst>
                  <a:ext uri="{FF2B5EF4-FFF2-40B4-BE49-F238E27FC236}">
                    <a16:creationId xmlns:a16="http://schemas.microsoft.com/office/drawing/2014/main" id="{67184D31-5AC3-CAE9-136E-9FEE8B05EE41}"/>
                  </a:ext>
                </a:extLst>
              </p:cNvPr>
              <p:cNvSpPr/>
              <p:nvPr/>
            </p:nvSpPr>
            <p:spPr>
              <a:xfrm>
                <a:off x="10412301" y="4079743"/>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52" name="Freeform 751">
                <a:extLst>
                  <a:ext uri="{FF2B5EF4-FFF2-40B4-BE49-F238E27FC236}">
                    <a16:creationId xmlns:a16="http://schemas.microsoft.com/office/drawing/2014/main" id="{E5FF808A-FD3E-8267-0258-CEFE4E9B1845}"/>
                  </a:ext>
                </a:extLst>
              </p:cNvPr>
              <p:cNvSpPr/>
              <p:nvPr/>
            </p:nvSpPr>
            <p:spPr>
              <a:xfrm>
                <a:off x="10376967" y="411494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5E8298"/>
                </a:solidFill>
                <a:prstDash val="solid"/>
                <a:miter/>
              </a:ln>
            </p:spPr>
            <p:txBody>
              <a:bodyPr rtlCol="0" anchor="ctr"/>
              <a:lstStyle/>
              <a:p>
                <a:endParaRPr lang="en-US"/>
              </a:p>
            </p:txBody>
          </p:sp>
        </p:grpSp>
        <p:grpSp>
          <p:nvGrpSpPr>
            <p:cNvPr id="753" name="Graphic 572">
              <a:extLst>
                <a:ext uri="{FF2B5EF4-FFF2-40B4-BE49-F238E27FC236}">
                  <a16:creationId xmlns:a16="http://schemas.microsoft.com/office/drawing/2014/main" id="{26EEBF9A-F9F0-4F71-8DB2-B3F8298B2D29}"/>
                </a:ext>
              </a:extLst>
            </p:cNvPr>
            <p:cNvGrpSpPr/>
            <p:nvPr/>
          </p:nvGrpSpPr>
          <p:grpSpPr>
            <a:xfrm>
              <a:off x="10322372" y="4079743"/>
              <a:ext cx="70412" cy="70402"/>
              <a:chOff x="10322372" y="4079743"/>
              <a:chExt cx="70412" cy="70402"/>
            </a:xfrm>
          </p:grpSpPr>
          <p:sp>
            <p:nvSpPr>
              <p:cNvPr id="754" name="Freeform 753">
                <a:extLst>
                  <a:ext uri="{FF2B5EF4-FFF2-40B4-BE49-F238E27FC236}">
                    <a16:creationId xmlns:a16="http://schemas.microsoft.com/office/drawing/2014/main" id="{EB6A7DB9-8AD4-A669-EDBC-F620F8A66B03}"/>
                  </a:ext>
                </a:extLst>
              </p:cNvPr>
              <p:cNvSpPr/>
              <p:nvPr/>
            </p:nvSpPr>
            <p:spPr>
              <a:xfrm>
                <a:off x="10357578" y="4079743"/>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5E8298"/>
                </a:solidFill>
                <a:prstDash val="solid"/>
                <a:miter/>
              </a:ln>
            </p:spPr>
            <p:txBody>
              <a:bodyPr rtlCol="0" anchor="ctr"/>
              <a:lstStyle/>
              <a:p>
                <a:endParaRPr lang="en-US"/>
              </a:p>
            </p:txBody>
          </p:sp>
          <p:sp>
            <p:nvSpPr>
              <p:cNvPr id="755" name="Freeform 754">
                <a:extLst>
                  <a:ext uri="{FF2B5EF4-FFF2-40B4-BE49-F238E27FC236}">
                    <a16:creationId xmlns:a16="http://schemas.microsoft.com/office/drawing/2014/main" id="{B623EF2E-4644-EF7A-DAC5-CD853720CA74}"/>
                  </a:ext>
                </a:extLst>
              </p:cNvPr>
              <p:cNvSpPr/>
              <p:nvPr/>
            </p:nvSpPr>
            <p:spPr>
              <a:xfrm>
                <a:off x="10322372" y="4114944"/>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5E8298"/>
                </a:solidFill>
                <a:prstDash val="solid"/>
                <a:miter/>
              </a:ln>
            </p:spPr>
            <p:txBody>
              <a:bodyPr rtlCol="0" anchor="ctr"/>
              <a:lstStyle/>
              <a:p>
                <a:endParaRPr lang="en-US"/>
              </a:p>
            </p:txBody>
          </p:sp>
        </p:grpSp>
        <p:sp>
          <p:nvSpPr>
            <p:cNvPr id="756" name="Freeform 755">
              <a:extLst>
                <a:ext uri="{FF2B5EF4-FFF2-40B4-BE49-F238E27FC236}">
                  <a16:creationId xmlns:a16="http://schemas.microsoft.com/office/drawing/2014/main" id="{07A2B0EC-FDCB-DD4C-BE39-028DC557621E}"/>
                </a:ext>
              </a:extLst>
            </p:cNvPr>
            <p:cNvSpPr/>
            <p:nvPr/>
          </p:nvSpPr>
          <p:spPr>
            <a:xfrm>
              <a:off x="6817452" y="2584956"/>
              <a:ext cx="3916678" cy="1621945"/>
            </a:xfrm>
            <a:custGeom>
              <a:avLst/>
              <a:gdLst>
                <a:gd name="connsiteX0" fmla="*/ 3916679 w 3916678"/>
                <a:gd name="connsiteY0" fmla="*/ 1621945 h 1621945"/>
                <a:gd name="connsiteX1" fmla="*/ 3729296 w 3916678"/>
                <a:gd name="connsiteY1" fmla="*/ 1621945 h 1621945"/>
                <a:gd name="connsiteX2" fmla="*/ 3729296 w 3916678"/>
                <a:gd name="connsiteY2" fmla="*/ 1526289 h 1621945"/>
                <a:gd name="connsiteX3" fmla="*/ 3254269 w 3916678"/>
                <a:gd name="connsiteY3" fmla="*/ 1526289 h 1621945"/>
                <a:gd name="connsiteX4" fmla="*/ 3254269 w 3916678"/>
                <a:gd name="connsiteY4" fmla="*/ 1488537 h 1621945"/>
                <a:gd name="connsiteX5" fmla="*/ 3111148 w 3916678"/>
                <a:gd name="connsiteY5" fmla="*/ 1488537 h 1621945"/>
                <a:gd name="connsiteX6" fmla="*/ 3111148 w 3916678"/>
                <a:gd name="connsiteY6" fmla="*/ 1451295 h 1621945"/>
                <a:gd name="connsiteX7" fmla="*/ 2919811 w 3916678"/>
                <a:gd name="connsiteY7" fmla="*/ 1451295 h 1621945"/>
                <a:gd name="connsiteX8" fmla="*/ 2919811 w 3916678"/>
                <a:gd name="connsiteY8" fmla="*/ 1420047 h 1621945"/>
                <a:gd name="connsiteX9" fmla="*/ 2827458 w 3916678"/>
                <a:gd name="connsiteY9" fmla="*/ 1420047 h 1621945"/>
                <a:gd name="connsiteX10" fmla="*/ 2827458 w 3916678"/>
                <a:gd name="connsiteY10" fmla="*/ 1388162 h 1621945"/>
                <a:gd name="connsiteX11" fmla="*/ 2730514 w 3916678"/>
                <a:gd name="connsiteY11" fmla="*/ 1388162 h 1621945"/>
                <a:gd name="connsiteX12" fmla="*/ 2730514 w 3916678"/>
                <a:gd name="connsiteY12" fmla="*/ 1360995 h 1621945"/>
                <a:gd name="connsiteX13" fmla="*/ 2663290 w 3916678"/>
                <a:gd name="connsiteY13" fmla="*/ 1360995 h 1621945"/>
                <a:gd name="connsiteX14" fmla="*/ 2663290 w 3916678"/>
                <a:gd name="connsiteY14" fmla="*/ 1332554 h 1621945"/>
                <a:gd name="connsiteX15" fmla="*/ 2550657 w 3916678"/>
                <a:gd name="connsiteY15" fmla="*/ 1332554 h 1621945"/>
                <a:gd name="connsiteX16" fmla="*/ 2550657 w 3916678"/>
                <a:gd name="connsiteY16" fmla="*/ 1304750 h 1621945"/>
                <a:gd name="connsiteX17" fmla="*/ 2435982 w 3916678"/>
                <a:gd name="connsiteY17" fmla="*/ 1304750 h 1621945"/>
                <a:gd name="connsiteX18" fmla="*/ 2435982 w 3916678"/>
                <a:gd name="connsiteY18" fmla="*/ 1281027 h 1621945"/>
                <a:gd name="connsiteX19" fmla="*/ 2359320 w 3916678"/>
                <a:gd name="connsiteY19" fmla="*/ 1281027 h 1621945"/>
                <a:gd name="connsiteX20" fmla="*/ 2359320 w 3916678"/>
                <a:gd name="connsiteY20" fmla="*/ 1263299 h 1621945"/>
                <a:gd name="connsiteX21" fmla="*/ 2258293 w 3916678"/>
                <a:gd name="connsiteY21" fmla="*/ 1263299 h 1621945"/>
                <a:gd name="connsiteX22" fmla="*/ 2258293 w 3916678"/>
                <a:gd name="connsiteY22" fmla="*/ 1243019 h 1621945"/>
                <a:gd name="connsiteX23" fmla="*/ 2151782 w 3916678"/>
                <a:gd name="connsiteY23" fmla="*/ 1243019 h 1621945"/>
                <a:gd name="connsiteX24" fmla="*/ 2151782 w 3916678"/>
                <a:gd name="connsiteY24" fmla="*/ 1220572 h 1621945"/>
                <a:gd name="connsiteX25" fmla="*/ 2133413 w 3916678"/>
                <a:gd name="connsiteY25" fmla="*/ 1220572 h 1621945"/>
                <a:gd name="connsiteX26" fmla="*/ 2133413 w 3916678"/>
                <a:gd name="connsiteY26" fmla="*/ 1204374 h 1621945"/>
                <a:gd name="connsiteX27" fmla="*/ 1997691 w 3916678"/>
                <a:gd name="connsiteY27" fmla="*/ 1204374 h 1621945"/>
                <a:gd name="connsiteX28" fmla="*/ 1997691 w 3916678"/>
                <a:gd name="connsiteY28" fmla="*/ 1184605 h 1621945"/>
                <a:gd name="connsiteX29" fmla="*/ 1978685 w 3916678"/>
                <a:gd name="connsiteY29" fmla="*/ 1184605 h 1621945"/>
                <a:gd name="connsiteX30" fmla="*/ 1978685 w 3916678"/>
                <a:gd name="connsiteY30" fmla="*/ 1168408 h 1621945"/>
                <a:gd name="connsiteX31" fmla="*/ 1967843 w 3916678"/>
                <a:gd name="connsiteY31" fmla="*/ 1168408 h 1621945"/>
                <a:gd name="connsiteX32" fmla="*/ 1967843 w 3916678"/>
                <a:gd name="connsiteY32" fmla="*/ 1148639 h 1621945"/>
                <a:gd name="connsiteX33" fmla="*/ 1875618 w 3916678"/>
                <a:gd name="connsiteY33" fmla="*/ 1148639 h 1621945"/>
                <a:gd name="connsiteX34" fmla="*/ 1875618 w 3916678"/>
                <a:gd name="connsiteY34" fmla="*/ 1128997 h 1621945"/>
                <a:gd name="connsiteX35" fmla="*/ 1866816 w 3916678"/>
                <a:gd name="connsiteY35" fmla="*/ 1128997 h 1621945"/>
                <a:gd name="connsiteX36" fmla="*/ 1866816 w 3916678"/>
                <a:gd name="connsiteY36" fmla="*/ 1112034 h 1621945"/>
                <a:gd name="connsiteX37" fmla="*/ 1820640 w 3916678"/>
                <a:gd name="connsiteY37" fmla="*/ 1112034 h 1621945"/>
                <a:gd name="connsiteX38" fmla="*/ 1820640 w 3916678"/>
                <a:gd name="connsiteY38" fmla="*/ 1093796 h 1621945"/>
                <a:gd name="connsiteX39" fmla="*/ 1779311 w 3916678"/>
                <a:gd name="connsiteY39" fmla="*/ 1093796 h 1621945"/>
                <a:gd name="connsiteX40" fmla="*/ 1779311 w 3916678"/>
                <a:gd name="connsiteY40" fmla="*/ 1056426 h 1621945"/>
                <a:gd name="connsiteX41" fmla="*/ 1742574 w 3916678"/>
                <a:gd name="connsiteY41" fmla="*/ 1056426 h 1621945"/>
                <a:gd name="connsiteX42" fmla="*/ 1742574 w 3916678"/>
                <a:gd name="connsiteY42" fmla="*/ 1038826 h 1621945"/>
                <a:gd name="connsiteX43" fmla="*/ 1701246 w 3916678"/>
                <a:gd name="connsiteY43" fmla="*/ 1038826 h 1621945"/>
                <a:gd name="connsiteX44" fmla="*/ 1701246 w 3916678"/>
                <a:gd name="connsiteY44" fmla="*/ 1019822 h 1621945"/>
                <a:gd name="connsiteX45" fmla="*/ 1666677 w 3916678"/>
                <a:gd name="connsiteY45" fmla="*/ 1019822 h 1621945"/>
                <a:gd name="connsiteX46" fmla="*/ 1666677 w 3916678"/>
                <a:gd name="connsiteY46" fmla="*/ 1000180 h 1621945"/>
                <a:gd name="connsiteX47" fmla="*/ 1647671 w 3916678"/>
                <a:gd name="connsiteY47" fmla="*/ 1000180 h 1621945"/>
                <a:gd name="connsiteX48" fmla="*/ 1647671 w 3916678"/>
                <a:gd name="connsiteY48" fmla="*/ 982452 h 1621945"/>
                <a:gd name="connsiteX49" fmla="*/ 1629941 w 3916678"/>
                <a:gd name="connsiteY49" fmla="*/ 982452 h 1621945"/>
                <a:gd name="connsiteX50" fmla="*/ 1629941 w 3916678"/>
                <a:gd name="connsiteY50" fmla="*/ 966254 h 1621945"/>
                <a:gd name="connsiteX51" fmla="*/ 1571008 w 3916678"/>
                <a:gd name="connsiteY51" fmla="*/ 966254 h 1621945"/>
                <a:gd name="connsiteX52" fmla="*/ 1571008 w 3916678"/>
                <a:gd name="connsiteY52" fmla="*/ 945848 h 1621945"/>
                <a:gd name="connsiteX53" fmla="*/ 1466411 w 3916678"/>
                <a:gd name="connsiteY53" fmla="*/ 945848 h 1621945"/>
                <a:gd name="connsiteX54" fmla="*/ 1466411 w 3916678"/>
                <a:gd name="connsiteY54" fmla="*/ 927482 h 1621945"/>
                <a:gd name="connsiteX55" fmla="*/ 1389111 w 3916678"/>
                <a:gd name="connsiteY55" fmla="*/ 927482 h 1621945"/>
                <a:gd name="connsiteX56" fmla="*/ 1389111 w 3916678"/>
                <a:gd name="connsiteY56" fmla="*/ 908606 h 1621945"/>
                <a:gd name="connsiteX57" fmla="*/ 1382350 w 3916678"/>
                <a:gd name="connsiteY57" fmla="*/ 908606 h 1621945"/>
                <a:gd name="connsiteX58" fmla="*/ 1382350 w 3916678"/>
                <a:gd name="connsiteY58" fmla="*/ 892918 h 1621945"/>
                <a:gd name="connsiteX59" fmla="*/ 1361941 w 3916678"/>
                <a:gd name="connsiteY59" fmla="*/ 892918 h 1621945"/>
                <a:gd name="connsiteX60" fmla="*/ 1361941 w 3916678"/>
                <a:gd name="connsiteY60" fmla="*/ 872639 h 1621945"/>
                <a:gd name="connsiteX61" fmla="*/ 1227621 w 3916678"/>
                <a:gd name="connsiteY61" fmla="*/ 872639 h 1621945"/>
                <a:gd name="connsiteX62" fmla="*/ 1227621 w 3916678"/>
                <a:gd name="connsiteY62" fmla="*/ 856951 h 1621945"/>
                <a:gd name="connsiteX63" fmla="*/ 1214738 w 3916678"/>
                <a:gd name="connsiteY63" fmla="*/ 856951 h 1621945"/>
                <a:gd name="connsiteX64" fmla="*/ 1214738 w 3916678"/>
                <a:gd name="connsiteY64" fmla="*/ 838713 h 1621945"/>
                <a:gd name="connsiteX65" fmla="*/ 1202493 w 3916678"/>
                <a:gd name="connsiteY65" fmla="*/ 838713 h 1621945"/>
                <a:gd name="connsiteX66" fmla="*/ 1202493 w 3916678"/>
                <a:gd name="connsiteY66" fmla="*/ 823791 h 1621945"/>
                <a:gd name="connsiteX67" fmla="*/ 1153000 w 3916678"/>
                <a:gd name="connsiteY67" fmla="*/ 823791 h 1621945"/>
                <a:gd name="connsiteX68" fmla="*/ 1153000 w 3916678"/>
                <a:gd name="connsiteY68" fmla="*/ 804022 h 1621945"/>
                <a:gd name="connsiteX69" fmla="*/ 1141520 w 3916678"/>
                <a:gd name="connsiteY69" fmla="*/ 804022 h 1621945"/>
                <a:gd name="connsiteX70" fmla="*/ 1141520 w 3916678"/>
                <a:gd name="connsiteY70" fmla="*/ 767417 h 1621945"/>
                <a:gd name="connsiteX71" fmla="*/ 1133356 w 3916678"/>
                <a:gd name="connsiteY71" fmla="*/ 767417 h 1621945"/>
                <a:gd name="connsiteX72" fmla="*/ 1133356 w 3916678"/>
                <a:gd name="connsiteY72" fmla="*/ 732853 h 1621945"/>
                <a:gd name="connsiteX73" fmla="*/ 1125192 w 3916678"/>
                <a:gd name="connsiteY73" fmla="*/ 732853 h 1621945"/>
                <a:gd name="connsiteX74" fmla="*/ 1125192 w 3916678"/>
                <a:gd name="connsiteY74" fmla="*/ 713212 h 1621945"/>
                <a:gd name="connsiteX75" fmla="*/ 1105548 w 3916678"/>
                <a:gd name="connsiteY75" fmla="*/ 713212 h 1621945"/>
                <a:gd name="connsiteX76" fmla="*/ 1105548 w 3916678"/>
                <a:gd name="connsiteY76" fmla="*/ 694846 h 1621945"/>
                <a:gd name="connsiteX77" fmla="*/ 1098788 w 3916678"/>
                <a:gd name="connsiteY77" fmla="*/ 694846 h 1621945"/>
                <a:gd name="connsiteX78" fmla="*/ 1098788 w 3916678"/>
                <a:gd name="connsiteY78" fmla="*/ 680561 h 1621945"/>
                <a:gd name="connsiteX79" fmla="*/ 1081822 w 3916678"/>
                <a:gd name="connsiteY79" fmla="*/ 680561 h 1621945"/>
                <a:gd name="connsiteX80" fmla="*/ 1081822 w 3916678"/>
                <a:gd name="connsiteY80" fmla="*/ 660282 h 1621945"/>
                <a:gd name="connsiteX81" fmla="*/ 1075700 w 3916678"/>
                <a:gd name="connsiteY81" fmla="*/ 660282 h 1621945"/>
                <a:gd name="connsiteX82" fmla="*/ 1075700 w 3916678"/>
                <a:gd name="connsiteY82" fmla="*/ 641916 h 1621945"/>
                <a:gd name="connsiteX83" fmla="*/ 1065495 w 3916678"/>
                <a:gd name="connsiteY83" fmla="*/ 641916 h 1621945"/>
                <a:gd name="connsiteX84" fmla="*/ 1065495 w 3916678"/>
                <a:gd name="connsiteY84" fmla="*/ 626994 h 1621945"/>
                <a:gd name="connsiteX85" fmla="*/ 1045851 w 3916678"/>
                <a:gd name="connsiteY85" fmla="*/ 626994 h 1621945"/>
                <a:gd name="connsiteX86" fmla="*/ 1045851 w 3916678"/>
                <a:gd name="connsiteY86" fmla="*/ 607353 h 1621945"/>
                <a:gd name="connsiteX87" fmla="*/ 953499 w 3916678"/>
                <a:gd name="connsiteY87" fmla="*/ 607353 h 1621945"/>
                <a:gd name="connsiteX88" fmla="*/ 953499 w 3916678"/>
                <a:gd name="connsiteY88" fmla="*/ 591027 h 1621945"/>
                <a:gd name="connsiteX89" fmla="*/ 910767 w 3916678"/>
                <a:gd name="connsiteY89" fmla="*/ 591027 h 1621945"/>
                <a:gd name="connsiteX90" fmla="*/ 910767 w 3916678"/>
                <a:gd name="connsiteY90" fmla="*/ 574064 h 1621945"/>
                <a:gd name="connsiteX91" fmla="*/ 797495 w 3916678"/>
                <a:gd name="connsiteY91" fmla="*/ 574064 h 1621945"/>
                <a:gd name="connsiteX92" fmla="*/ 797495 w 3916678"/>
                <a:gd name="connsiteY92" fmla="*/ 555061 h 1621945"/>
                <a:gd name="connsiteX93" fmla="*/ 777085 w 3916678"/>
                <a:gd name="connsiteY93" fmla="*/ 555061 h 1621945"/>
                <a:gd name="connsiteX94" fmla="*/ 777085 w 3916678"/>
                <a:gd name="connsiteY94" fmla="*/ 536057 h 1621945"/>
                <a:gd name="connsiteX95" fmla="*/ 769687 w 3916678"/>
                <a:gd name="connsiteY95" fmla="*/ 536057 h 1621945"/>
                <a:gd name="connsiteX96" fmla="*/ 769687 w 3916678"/>
                <a:gd name="connsiteY96" fmla="*/ 520497 h 1621945"/>
                <a:gd name="connsiteX97" fmla="*/ 757442 w 3916678"/>
                <a:gd name="connsiteY97" fmla="*/ 520497 h 1621945"/>
                <a:gd name="connsiteX98" fmla="*/ 757442 w 3916678"/>
                <a:gd name="connsiteY98" fmla="*/ 502131 h 1621945"/>
                <a:gd name="connsiteX99" fmla="*/ 742517 w 3916678"/>
                <a:gd name="connsiteY99" fmla="*/ 502131 h 1621945"/>
                <a:gd name="connsiteX100" fmla="*/ 742517 w 3916678"/>
                <a:gd name="connsiteY100" fmla="*/ 485168 h 1621945"/>
                <a:gd name="connsiteX101" fmla="*/ 719429 w 3916678"/>
                <a:gd name="connsiteY101" fmla="*/ 485168 h 1621945"/>
                <a:gd name="connsiteX102" fmla="*/ 719429 w 3916678"/>
                <a:gd name="connsiteY102" fmla="*/ 467567 h 1621945"/>
                <a:gd name="connsiteX103" fmla="*/ 713306 w 3916678"/>
                <a:gd name="connsiteY103" fmla="*/ 467567 h 1621945"/>
                <a:gd name="connsiteX104" fmla="*/ 713306 w 3916678"/>
                <a:gd name="connsiteY104" fmla="*/ 433641 h 1621945"/>
                <a:gd name="connsiteX105" fmla="*/ 705908 w 3916678"/>
                <a:gd name="connsiteY105" fmla="*/ 433641 h 1621945"/>
                <a:gd name="connsiteX106" fmla="*/ 705908 w 3916678"/>
                <a:gd name="connsiteY106" fmla="*/ 416678 h 1621945"/>
                <a:gd name="connsiteX107" fmla="*/ 699785 w 3916678"/>
                <a:gd name="connsiteY107" fmla="*/ 416678 h 1621945"/>
                <a:gd name="connsiteX108" fmla="*/ 699785 w 3916678"/>
                <a:gd name="connsiteY108" fmla="*/ 400480 h 1621945"/>
                <a:gd name="connsiteX109" fmla="*/ 661135 w 3916678"/>
                <a:gd name="connsiteY109" fmla="*/ 400480 h 1621945"/>
                <a:gd name="connsiteX110" fmla="*/ 661135 w 3916678"/>
                <a:gd name="connsiteY110" fmla="*/ 380201 h 1621945"/>
                <a:gd name="connsiteX111" fmla="*/ 655139 w 3916678"/>
                <a:gd name="connsiteY111" fmla="*/ 380201 h 1621945"/>
                <a:gd name="connsiteX112" fmla="*/ 655139 w 3916678"/>
                <a:gd name="connsiteY112" fmla="*/ 362345 h 1621945"/>
                <a:gd name="connsiteX113" fmla="*/ 649910 w 3916678"/>
                <a:gd name="connsiteY113" fmla="*/ 362345 h 1621945"/>
                <a:gd name="connsiteX114" fmla="*/ 649910 w 3916678"/>
                <a:gd name="connsiteY114" fmla="*/ 345127 h 1621945"/>
                <a:gd name="connsiteX115" fmla="*/ 644680 w 3916678"/>
                <a:gd name="connsiteY115" fmla="*/ 345127 h 1621945"/>
                <a:gd name="connsiteX116" fmla="*/ 644680 w 3916678"/>
                <a:gd name="connsiteY116" fmla="*/ 328930 h 1621945"/>
                <a:gd name="connsiteX117" fmla="*/ 630011 w 3916678"/>
                <a:gd name="connsiteY117" fmla="*/ 328930 h 1621945"/>
                <a:gd name="connsiteX118" fmla="*/ 630011 w 3916678"/>
                <a:gd name="connsiteY118" fmla="*/ 296406 h 1621945"/>
                <a:gd name="connsiteX119" fmla="*/ 606923 w 3916678"/>
                <a:gd name="connsiteY119" fmla="*/ 296406 h 1621945"/>
                <a:gd name="connsiteX120" fmla="*/ 606923 w 3916678"/>
                <a:gd name="connsiteY120" fmla="*/ 273959 h 1621945"/>
                <a:gd name="connsiteX121" fmla="*/ 599014 w 3916678"/>
                <a:gd name="connsiteY121" fmla="*/ 273959 h 1621945"/>
                <a:gd name="connsiteX122" fmla="*/ 599014 w 3916678"/>
                <a:gd name="connsiteY122" fmla="*/ 242456 h 1621945"/>
                <a:gd name="connsiteX123" fmla="*/ 576564 w 3916678"/>
                <a:gd name="connsiteY123" fmla="*/ 242456 h 1621945"/>
                <a:gd name="connsiteX124" fmla="*/ 576564 w 3916678"/>
                <a:gd name="connsiteY124" fmla="*/ 190164 h 1621945"/>
                <a:gd name="connsiteX125" fmla="*/ 566104 w 3916678"/>
                <a:gd name="connsiteY125" fmla="*/ 190164 h 1621945"/>
                <a:gd name="connsiteX126" fmla="*/ 566104 w 3916678"/>
                <a:gd name="connsiteY126" fmla="*/ 174477 h 1621945"/>
                <a:gd name="connsiteX127" fmla="*/ 500667 w 3916678"/>
                <a:gd name="connsiteY127" fmla="*/ 174477 h 1621945"/>
                <a:gd name="connsiteX128" fmla="*/ 500667 w 3916678"/>
                <a:gd name="connsiteY128" fmla="*/ 156621 h 1621945"/>
                <a:gd name="connsiteX129" fmla="*/ 480767 w 3916678"/>
                <a:gd name="connsiteY129" fmla="*/ 156621 h 1621945"/>
                <a:gd name="connsiteX130" fmla="*/ 480767 w 3916678"/>
                <a:gd name="connsiteY130" fmla="*/ 130985 h 1621945"/>
                <a:gd name="connsiteX131" fmla="*/ 473880 w 3916678"/>
                <a:gd name="connsiteY131" fmla="*/ 130985 h 1621945"/>
                <a:gd name="connsiteX132" fmla="*/ 473880 w 3916678"/>
                <a:gd name="connsiteY132" fmla="*/ 105859 h 1621945"/>
                <a:gd name="connsiteX133" fmla="*/ 462399 w 3916678"/>
                <a:gd name="connsiteY133" fmla="*/ 105859 h 1621945"/>
                <a:gd name="connsiteX134" fmla="*/ 462399 w 3916678"/>
                <a:gd name="connsiteY134" fmla="*/ 67087 h 1621945"/>
                <a:gd name="connsiteX135" fmla="*/ 435612 w 3916678"/>
                <a:gd name="connsiteY135" fmla="*/ 67087 h 1621945"/>
                <a:gd name="connsiteX136" fmla="*/ 435612 w 3916678"/>
                <a:gd name="connsiteY136" fmla="*/ 51909 h 1621945"/>
                <a:gd name="connsiteX137" fmla="*/ 188021 w 3916678"/>
                <a:gd name="connsiteY137" fmla="*/ 51909 h 1621945"/>
                <a:gd name="connsiteX138" fmla="*/ 188021 w 3916678"/>
                <a:gd name="connsiteY138" fmla="*/ 34564 h 1621945"/>
                <a:gd name="connsiteX139" fmla="*/ 110976 w 3916678"/>
                <a:gd name="connsiteY139" fmla="*/ 34564 h 1621945"/>
                <a:gd name="connsiteX140" fmla="*/ 110976 w 3916678"/>
                <a:gd name="connsiteY140" fmla="*/ 15815 h 1621945"/>
                <a:gd name="connsiteX141" fmla="*/ 98475 w 3916678"/>
                <a:gd name="connsiteY141" fmla="*/ 15815 h 1621945"/>
                <a:gd name="connsiteX142" fmla="*/ 98475 w 3916678"/>
                <a:gd name="connsiteY142" fmla="*/ 0 h 1621945"/>
                <a:gd name="connsiteX143" fmla="*/ 0 w 3916678"/>
                <a:gd name="connsiteY143" fmla="*/ 0 h 16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916678" h="1621945">
                  <a:moveTo>
                    <a:pt x="3916679" y="1621945"/>
                  </a:moveTo>
                  <a:lnTo>
                    <a:pt x="3729296" y="1621945"/>
                  </a:lnTo>
                  <a:lnTo>
                    <a:pt x="3729296" y="1526289"/>
                  </a:lnTo>
                  <a:lnTo>
                    <a:pt x="3254269" y="1526289"/>
                  </a:lnTo>
                  <a:lnTo>
                    <a:pt x="3254269" y="1488537"/>
                  </a:lnTo>
                  <a:lnTo>
                    <a:pt x="3111148" y="1488537"/>
                  </a:lnTo>
                  <a:lnTo>
                    <a:pt x="3111148" y="1451295"/>
                  </a:lnTo>
                  <a:lnTo>
                    <a:pt x="2919811" y="1451295"/>
                  </a:lnTo>
                  <a:lnTo>
                    <a:pt x="2919811" y="1420047"/>
                  </a:lnTo>
                  <a:lnTo>
                    <a:pt x="2827458" y="1420047"/>
                  </a:lnTo>
                  <a:lnTo>
                    <a:pt x="2827458" y="1388162"/>
                  </a:lnTo>
                  <a:lnTo>
                    <a:pt x="2730514" y="1388162"/>
                  </a:lnTo>
                  <a:lnTo>
                    <a:pt x="2730514" y="1360995"/>
                  </a:lnTo>
                  <a:lnTo>
                    <a:pt x="2663290" y="1360995"/>
                  </a:lnTo>
                  <a:lnTo>
                    <a:pt x="2663290" y="1332554"/>
                  </a:lnTo>
                  <a:lnTo>
                    <a:pt x="2550657" y="1332554"/>
                  </a:lnTo>
                  <a:lnTo>
                    <a:pt x="2550657" y="1304750"/>
                  </a:lnTo>
                  <a:lnTo>
                    <a:pt x="2435982" y="1304750"/>
                  </a:lnTo>
                  <a:lnTo>
                    <a:pt x="2435982" y="1281027"/>
                  </a:lnTo>
                  <a:lnTo>
                    <a:pt x="2359320" y="1281027"/>
                  </a:lnTo>
                  <a:lnTo>
                    <a:pt x="2359320" y="1263299"/>
                  </a:lnTo>
                  <a:lnTo>
                    <a:pt x="2258293" y="1263299"/>
                  </a:lnTo>
                  <a:lnTo>
                    <a:pt x="2258293" y="1243019"/>
                  </a:lnTo>
                  <a:lnTo>
                    <a:pt x="2151782" y="1243019"/>
                  </a:lnTo>
                  <a:lnTo>
                    <a:pt x="2151782" y="1220572"/>
                  </a:lnTo>
                  <a:lnTo>
                    <a:pt x="2133413" y="1220572"/>
                  </a:lnTo>
                  <a:lnTo>
                    <a:pt x="2133413" y="1204374"/>
                  </a:lnTo>
                  <a:lnTo>
                    <a:pt x="1997691" y="1204374"/>
                  </a:lnTo>
                  <a:lnTo>
                    <a:pt x="1997691" y="1184605"/>
                  </a:lnTo>
                  <a:lnTo>
                    <a:pt x="1978685" y="1184605"/>
                  </a:lnTo>
                  <a:lnTo>
                    <a:pt x="1978685" y="1168408"/>
                  </a:lnTo>
                  <a:lnTo>
                    <a:pt x="1967843" y="1168408"/>
                  </a:lnTo>
                  <a:lnTo>
                    <a:pt x="1967843" y="1148639"/>
                  </a:lnTo>
                  <a:lnTo>
                    <a:pt x="1875618" y="1148639"/>
                  </a:lnTo>
                  <a:lnTo>
                    <a:pt x="1875618" y="1128997"/>
                  </a:lnTo>
                  <a:lnTo>
                    <a:pt x="1866816" y="1128997"/>
                  </a:lnTo>
                  <a:lnTo>
                    <a:pt x="1866816" y="1112034"/>
                  </a:lnTo>
                  <a:lnTo>
                    <a:pt x="1820640" y="1112034"/>
                  </a:lnTo>
                  <a:lnTo>
                    <a:pt x="1820640" y="1093796"/>
                  </a:lnTo>
                  <a:lnTo>
                    <a:pt x="1779311" y="1093796"/>
                  </a:lnTo>
                  <a:lnTo>
                    <a:pt x="1779311" y="1056426"/>
                  </a:lnTo>
                  <a:lnTo>
                    <a:pt x="1742574" y="1056426"/>
                  </a:lnTo>
                  <a:lnTo>
                    <a:pt x="1742574" y="1038826"/>
                  </a:lnTo>
                  <a:lnTo>
                    <a:pt x="1701246" y="1038826"/>
                  </a:lnTo>
                  <a:lnTo>
                    <a:pt x="1701246" y="1019822"/>
                  </a:lnTo>
                  <a:lnTo>
                    <a:pt x="1666677" y="1019822"/>
                  </a:lnTo>
                  <a:lnTo>
                    <a:pt x="1666677" y="1000180"/>
                  </a:lnTo>
                  <a:lnTo>
                    <a:pt x="1647671" y="1000180"/>
                  </a:lnTo>
                  <a:lnTo>
                    <a:pt x="1647671" y="982452"/>
                  </a:lnTo>
                  <a:lnTo>
                    <a:pt x="1629941" y="982452"/>
                  </a:lnTo>
                  <a:lnTo>
                    <a:pt x="1629941" y="966254"/>
                  </a:lnTo>
                  <a:lnTo>
                    <a:pt x="1571008" y="966254"/>
                  </a:lnTo>
                  <a:lnTo>
                    <a:pt x="1571008" y="945848"/>
                  </a:lnTo>
                  <a:lnTo>
                    <a:pt x="1466411" y="945848"/>
                  </a:lnTo>
                  <a:lnTo>
                    <a:pt x="1466411" y="927482"/>
                  </a:lnTo>
                  <a:lnTo>
                    <a:pt x="1389111" y="927482"/>
                  </a:lnTo>
                  <a:lnTo>
                    <a:pt x="1389111" y="908606"/>
                  </a:lnTo>
                  <a:lnTo>
                    <a:pt x="1382350" y="908606"/>
                  </a:lnTo>
                  <a:lnTo>
                    <a:pt x="1382350" y="892918"/>
                  </a:lnTo>
                  <a:lnTo>
                    <a:pt x="1361941" y="892918"/>
                  </a:lnTo>
                  <a:lnTo>
                    <a:pt x="1361941" y="872639"/>
                  </a:lnTo>
                  <a:lnTo>
                    <a:pt x="1227621" y="872639"/>
                  </a:lnTo>
                  <a:lnTo>
                    <a:pt x="1227621" y="856951"/>
                  </a:lnTo>
                  <a:lnTo>
                    <a:pt x="1214738" y="856951"/>
                  </a:lnTo>
                  <a:lnTo>
                    <a:pt x="1214738" y="838713"/>
                  </a:lnTo>
                  <a:lnTo>
                    <a:pt x="1202493" y="838713"/>
                  </a:lnTo>
                  <a:lnTo>
                    <a:pt x="1202493" y="823791"/>
                  </a:lnTo>
                  <a:lnTo>
                    <a:pt x="1153000" y="823791"/>
                  </a:lnTo>
                  <a:lnTo>
                    <a:pt x="1153000" y="804022"/>
                  </a:lnTo>
                  <a:lnTo>
                    <a:pt x="1141520" y="804022"/>
                  </a:lnTo>
                  <a:lnTo>
                    <a:pt x="1141520" y="767417"/>
                  </a:lnTo>
                  <a:lnTo>
                    <a:pt x="1133356" y="767417"/>
                  </a:lnTo>
                  <a:lnTo>
                    <a:pt x="1133356" y="732853"/>
                  </a:lnTo>
                  <a:lnTo>
                    <a:pt x="1125192" y="732853"/>
                  </a:lnTo>
                  <a:lnTo>
                    <a:pt x="1125192" y="713212"/>
                  </a:lnTo>
                  <a:lnTo>
                    <a:pt x="1105548" y="713212"/>
                  </a:lnTo>
                  <a:lnTo>
                    <a:pt x="1105548" y="694846"/>
                  </a:lnTo>
                  <a:lnTo>
                    <a:pt x="1098788" y="694846"/>
                  </a:lnTo>
                  <a:lnTo>
                    <a:pt x="1098788" y="680561"/>
                  </a:lnTo>
                  <a:lnTo>
                    <a:pt x="1081822" y="680561"/>
                  </a:lnTo>
                  <a:lnTo>
                    <a:pt x="1081822" y="660282"/>
                  </a:lnTo>
                  <a:lnTo>
                    <a:pt x="1075700" y="660282"/>
                  </a:lnTo>
                  <a:lnTo>
                    <a:pt x="1075700" y="641916"/>
                  </a:lnTo>
                  <a:lnTo>
                    <a:pt x="1065495" y="641916"/>
                  </a:lnTo>
                  <a:lnTo>
                    <a:pt x="1065495" y="626994"/>
                  </a:lnTo>
                  <a:lnTo>
                    <a:pt x="1045851" y="626994"/>
                  </a:lnTo>
                  <a:lnTo>
                    <a:pt x="1045851" y="607353"/>
                  </a:lnTo>
                  <a:lnTo>
                    <a:pt x="953499" y="607353"/>
                  </a:lnTo>
                  <a:lnTo>
                    <a:pt x="953499" y="591027"/>
                  </a:lnTo>
                  <a:lnTo>
                    <a:pt x="910767" y="591027"/>
                  </a:lnTo>
                  <a:lnTo>
                    <a:pt x="910767" y="574064"/>
                  </a:lnTo>
                  <a:lnTo>
                    <a:pt x="797495" y="574064"/>
                  </a:lnTo>
                  <a:lnTo>
                    <a:pt x="797495" y="555061"/>
                  </a:lnTo>
                  <a:lnTo>
                    <a:pt x="777085" y="555061"/>
                  </a:lnTo>
                  <a:lnTo>
                    <a:pt x="777085" y="536057"/>
                  </a:lnTo>
                  <a:lnTo>
                    <a:pt x="769687" y="536057"/>
                  </a:lnTo>
                  <a:lnTo>
                    <a:pt x="769687" y="520497"/>
                  </a:lnTo>
                  <a:lnTo>
                    <a:pt x="757442" y="520497"/>
                  </a:lnTo>
                  <a:lnTo>
                    <a:pt x="757442" y="502131"/>
                  </a:lnTo>
                  <a:lnTo>
                    <a:pt x="742517" y="502131"/>
                  </a:lnTo>
                  <a:lnTo>
                    <a:pt x="742517" y="485168"/>
                  </a:lnTo>
                  <a:lnTo>
                    <a:pt x="719429" y="485168"/>
                  </a:lnTo>
                  <a:lnTo>
                    <a:pt x="719429" y="467567"/>
                  </a:lnTo>
                  <a:lnTo>
                    <a:pt x="713306" y="467567"/>
                  </a:lnTo>
                  <a:lnTo>
                    <a:pt x="713306" y="433641"/>
                  </a:lnTo>
                  <a:lnTo>
                    <a:pt x="705908" y="433641"/>
                  </a:lnTo>
                  <a:lnTo>
                    <a:pt x="705908" y="416678"/>
                  </a:lnTo>
                  <a:lnTo>
                    <a:pt x="699785" y="416678"/>
                  </a:lnTo>
                  <a:lnTo>
                    <a:pt x="699785" y="400480"/>
                  </a:lnTo>
                  <a:lnTo>
                    <a:pt x="661135" y="400480"/>
                  </a:lnTo>
                  <a:lnTo>
                    <a:pt x="661135" y="380201"/>
                  </a:lnTo>
                  <a:lnTo>
                    <a:pt x="655139" y="380201"/>
                  </a:lnTo>
                  <a:lnTo>
                    <a:pt x="655139" y="362345"/>
                  </a:lnTo>
                  <a:lnTo>
                    <a:pt x="649910" y="362345"/>
                  </a:lnTo>
                  <a:lnTo>
                    <a:pt x="649910" y="345127"/>
                  </a:lnTo>
                  <a:lnTo>
                    <a:pt x="644680" y="345127"/>
                  </a:lnTo>
                  <a:lnTo>
                    <a:pt x="644680" y="328930"/>
                  </a:lnTo>
                  <a:lnTo>
                    <a:pt x="630011" y="328930"/>
                  </a:lnTo>
                  <a:lnTo>
                    <a:pt x="630011" y="296406"/>
                  </a:lnTo>
                  <a:lnTo>
                    <a:pt x="606923" y="296406"/>
                  </a:lnTo>
                  <a:lnTo>
                    <a:pt x="606923" y="273959"/>
                  </a:lnTo>
                  <a:lnTo>
                    <a:pt x="599014" y="273959"/>
                  </a:lnTo>
                  <a:lnTo>
                    <a:pt x="599014" y="242456"/>
                  </a:lnTo>
                  <a:lnTo>
                    <a:pt x="576564" y="242456"/>
                  </a:lnTo>
                  <a:lnTo>
                    <a:pt x="576564" y="190164"/>
                  </a:lnTo>
                  <a:lnTo>
                    <a:pt x="566104" y="190164"/>
                  </a:lnTo>
                  <a:lnTo>
                    <a:pt x="566104" y="174477"/>
                  </a:lnTo>
                  <a:lnTo>
                    <a:pt x="500667" y="174477"/>
                  </a:lnTo>
                  <a:lnTo>
                    <a:pt x="500667" y="156621"/>
                  </a:lnTo>
                  <a:lnTo>
                    <a:pt x="480767" y="156621"/>
                  </a:lnTo>
                  <a:lnTo>
                    <a:pt x="480767" y="130985"/>
                  </a:lnTo>
                  <a:lnTo>
                    <a:pt x="473880" y="130985"/>
                  </a:lnTo>
                  <a:lnTo>
                    <a:pt x="473880" y="105859"/>
                  </a:lnTo>
                  <a:lnTo>
                    <a:pt x="462399" y="105859"/>
                  </a:lnTo>
                  <a:lnTo>
                    <a:pt x="462399" y="67087"/>
                  </a:lnTo>
                  <a:lnTo>
                    <a:pt x="435612" y="67087"/>
                  </a:lnTo>
                  <a:lnTo>
                    <a:pt x="435612" y="51909"/>
                  </a:lnTo>
                  <a:lnTo>
                    <a:pt x="188021" y="51909"/>
                  </a:lnTo>
                  <a:lnTo>
                    <a:pt x="188021" y="34564"/>
                  </a:lnTo>
                  <a:lnTo>
                    <a:pt x="110976" y="34564"/>
                  </a:lnTo>
                  <a:lnTo>
                    <a:pt x="110976" y="15815"/>
                  </a:lnTo>
                  <a:lnTo>
                    <a:pt x="98475" y="15815"/>
                  </a:lnTo>
                  <a:lnTo>
                    <a:pt x="98475" y="0"/>
                  </a:lnTo>
                  <a:lnTo>
                    <a:pt x="0" y="0"/>
                  </a:lnTo>
                </a:path>
              </a:pathLst>
            </a:custGeom>
            <a:noFill/>
            <a:ln w="12751" cap="flat">
              <a:solidFill>
                <a:srgbClr val="5E8298"/>
              </a:solidFill>
              <a:prstDash val="solid"/>
              <a:miter/>
            </a:ln>
          </p:spPr>
          <p:txBody>
            <a:bodyPr rtlCol="0" anchor="ctr"/>
            <a:lstStyle/>
            <a:p>
              <a:endParaRPr lang="en-US"/>
            </a:p>
          </p:txBody>
        </p:sp>
      </p:grpSp>
      <p:grpSp>
        <p:nvGrpSpPr>
          <p:cNvPr id="757" name="Graphic 572">
            <a:extLst>
              <a:ext uri="{FF2B5EF4-FFF2-40B4-BE49-F238E27FC236}">
                <a16:creationId xmlns:a16="http://schemas.microsoft.com/office/drawing/2014/main" id="{CA6E3E08-AD10-7D1E-648D-CBE78F28EA04}"/>
              </a:ext>
            </a:extLst>
          </p:cNvPr>
          <p:cNvGrpSpPr/>
          <p:nvPr/>
        </p:nvGrpSpPr>
        <p:grpSpPr>
          <a:xfrm>
            <a:off x="6826126" y="2564550"/>
            <a:ext cx="3952395" cy="1656126"/>
            <a:chOff x="6826126" y="2564550"/>
            <a:chExt cx="3952395" cy="1656126"/>
          </a:xfrm>
          <a:noFill/>
        </p:grpSpPr>
        <p:grpSp>
          <p:nvGrpSpPr>
            <p:cNvPr id="758" name="Graphic 572">
              <a:extLst>
                <a:ext uri="{FF2B5EF4-FFF2-40B4-BE49-F238E27FC236}">
                  <a16:creationId xmlns:a16="http://schemas.microsoft.com/office/drawing/2014/main" id="{8D4AD6DE-7BFB-22F7-59B5-F6B75BBC5017}"/>
                </a:ext>
              </a:extLst>
            </p:cNvPr>
            <p:cNvGrpSpPr/>
            <p:nvPr/>
          </p:nvGrpSpPr>
          <p:grpSpPr>
            <a:xfrm>
              <a:off x="10298136" y="4093645"/>
              <a:ext cx="70539" cy="70530"/>
              <a:chOff x="10298136" y="4093645"/>
              <a:chExt cx="70539" cy="70530"/>
            </a:xfrm>
          </p:grpSpPr>
          <p:sp>
            <p:nvSpPr>
              <p:cNvPr id="759" name="Freeform 758">
                <a:extLst>
                  <a:ext uri="{FF2B5EF4-FFF2-40B4-BE49-F238E27FC236}">
                    <a16:creationId xmlns:a16="http://schemas.microsoft.com/office/drawing/2014/main" id="{028D6591-B59E-52F0-C10F-3C17C5B2E5B0}"/>
                  </a:ext>
                </a:extLst>
              </p:cNvPr>
              <p:cNvSpPr/>
              <p:nvPr/>
            </p:nvSpPr>
            <p:spPr>
              <a:xfrm>
                <a:off x="10333342" y="4093645"/>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D8A2B488-3FCB-5E2B-FD54-9D6AC3CBDC58}"/>
                  </a:ext>
                </a:extLst>
              </p:cNvPr>
              <p:cNvSpPr/>
              <p:nvPr/>
            </p:nvSpPr>
            <p:spPr>
              <a:xfrm>
                <a:off x="10298136" y="4128974"/>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761" name="Graphic 572">
              <a:extLst>
                <a:ext uri="{FF2B5EF4-FFF2-40B4-BE49-F238E27FC236}">
                  <a16:creationId xmlns:a16="http://schemas.microsoft.com/office/drawing/2014/main" id="{D3385BA2-4602-5890-0C68-6FFC0C5CF2B7}"/>
                </a:ext>
              </a:extLst>
            </p:cNvPr>
            <p:cNvGrpSpPr/>
            <p:nvPr/>
          </p:nvGrpSpPr>
          <p:grpSpPr>
            <a:xfrm>
              <a:off x="10291121" y="4075661"/>
              <a:ext cx="70539" cy="70530"/>
              <a:chOff x="10291121" y="4075661"/>
              <a:chExt cx="70539" cy="70530"/>
            </a:xfrm>
          </p:grpSpPr>
          <p:sp>
            <p:nvSpPr>
              <p:cNvPr id="762" name="Freeform 761">
                <a:extLst>
                  <a:ext uri="{FF2B5EF4-FFF2-40B4-BE49-F238E27FC236}">
                    <a16:creationId xmlns:a16="http://schemas.microsoft.com/office/drawing/2014/main" id="{2EAB2D17-F6EB-B57F-CBC2-655D733AED11}"/>
                  </a:ext>
                </a:extLst>
              </p:cNvPr>
              <p:cNvSpPr/>
              <p:nvPr/>
            </p:nvSpPr>
            <p:spPr>
              <a:xfrm>
                <a:off x="10326327" y="407566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B70253E3-DB13-3E26-EDEE-7BFC7C17F205}"/>
                  </a:ext>
                </a:extLst>
              </p:cNvPr>
              <p:cNvSpPr/>
              <p:nvPr/>
            </p:nvSpPr>
            <p:spPr>
              <a:xfrm>
                <a:off x="10291121" y="411086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764" name="Graphic 572">
              <a:extLst>
                <a:ext uri="{FF2B5EF4-FFF2-40B4-BE49-F238E27FC236}">
                  <a16:creationId xmlns:a16="http://schemas.microsoft.com/office/drawing/2014/main" id="{1F43C07F-B9C3-04FB-59CF-D0D71569DAF4}"/>
                </a:ext>
              </a:extLst>
            </p:cNvPr>
            <p:cNvGrpSpPr/>
            <p:nvPr/>
          </p:nvGrpSpPr>
          <p:grpSpPr>
            <a:xfrm>
              <a:off x="10220326" y="4075661"/>
              <a:ext cx="70539" cy="70530"/>
              <a:chOff x="10220326" y="4075661"/>
              <a:chExt cx="70539" cy="70530"/>
            </a:xfrm>
          </p:grpSpPr>
          <p:sp>
            <p:nvSpPr>
              <p:cNvPr id="765" name="Freeform 764">
                <a:extLst>
                  <a:ext uri="{FF2B5EF4-FFF2-40B4-BE49-F238E27FC236}">
                    <a16:creationId xmlns:a16="http://schemas.microsoft.com/office/drawing/2014/main" id="{67CDF4CB-958F-6620-3B1D-86D5FF93EFF1}"/>
                  </a:ext>
                </a:extLst>
              </p:cNvPr>
              <p:cNvSpPr/>
              <p:nvPr/>
            </p:nvSpPr>
            <p:spPr>
              <a:xfrm>
                <a:off x="10255532" y="407566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1B8A074E-42EB-E5E7-7BF3-5CB27CB1BB9C}"/>
                  </a:ext>
                </a:extLst>
              </p:cNvPr>
              <p:cNvSpPr/>
              <p:nvPr/>
            </p:nvSpPr>
            <p:spPr>
              <a:xfrm>
                <a:off x="10220326" y="4110863"/>
                <a:ext cx="70539" cy="12754"/>
              </a:xfrm>
              <a:custGeom>
                <a:avLst/>
                <a:gdLst>
                  <a:gd name="connsiteX0" fmla="*/ -1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1" y="0"/>
                    </a:moveTo>
                    <a:lnTo>
                      <a:pt x="70540" y="0"/>
                    </a:lnTo>
                  </a:path>
                </a:pathLst>
              </a:custGeom>
              <a:ln w="9564" cap="flat">
                <a:solidFill>
                  <a:srgbClr val="C6573B"/>
                </a:solidFill>
                <a:prstDash val="solid"/>
                <a:miter/>
              </a:ln>
            </p:spPr>
            <p:txBody>
              <a:bodyPr rtlCol="0" anchor="ctr"/>
              <a:lstStyle/>
              <a:p>
                <a:endParaRPr lang="en-US"/>
              </a:p>
            </p:txBody>
          </p:sp>
        </p:grpSp>
        <p:grpSp>
          <p:nvGrpSpPr>
            <p:cNvPr id="767" name="Graphic 572">
              <a:extLst>
                <a:ext uri="{FF2B5EF4-FFF2-40B4-BE49-F238E27FC236}">
                  <a16:creationId xmlns:a16="http://schemas.microsoft.com/office/drawing/2014/main" id="{E42B53D5-9B25-F114-BCD8-2F2999925F7C}"/>
                </a:ext>
              </a:extLst>
            </p:cNvPr>
            <p:cNvGrpSpPr/>
            <p:nvPr/>
          </p:nvGrpSpPr>
          <p:grpSpPr>
            <a:xfrm>
              <a:off x="10188181" y="4048622"/>
              <a:ext cx="70539" cy="70530"/>
              <a:chOff x="10188181" y="4048622"/>
              <a:chExt cx="70539" cy="70530"/>
            </a:xfrm>
          </p:grpSpPr>
          <p:sp>
            <p:nvSpPr>
              <p:cNvPr id="768" name="Freeform 767">
                <a:extLst>
                  <a:ext uri="{FF2B5EF4-FFF2-40B4-BE49-F238E27FC236}">
                    <a16:creationId xmlns:a16="http://schemas.microsoft.com/office/drawing/2014/main" id="{1080E7B3-3AF1-2D2B-BA13-2BB0AD8223FF}"/>
                  </a:ext>
                </a:extLst>
              </p:cNvPr>
              <p:cNvSpPr/>
              <p:nvPr/>
            </p:nvSpPr>
            <p:spPr>
              <a:xfrm>
                <a:off x="10223387" y="4048622"/>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6F6997EF-D5A6-9BA9-4AF9-B628A116C908}"/>
                  </a:ext>
                </a:extLst>
              </p:cNvPr>
              <p:cNvSpPr/>
              <p:nvPr/>
            </p:nvSpPr>
            <p:spPr>
              <a:xfrm>
                <a:off x="10188181" y="4083951"/>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770" name="Graphic 572">
              <a:extLst>
                <a:ext uri="{FF2B5EF4-FFF2-40B4-BE49-F238E27FC236}">
                  <a16:creationId xmlns:a16="http://schemas.microsoft.com/office/drawing/2014/main" id="{AC5924F4-938B-097F-CBEC-8D483708DBC2}"/>
                </a:ext>
              </a:extLst>
            </p:cNvPr>
            <p:cNvGrpSpPr/>
            <p:nvPr/>
          </p:nvGrpSpPr>
          <p:grpSpPr>
            <a:xfrm>
              <a:off x="10152975" y="4048622"/>
              <a:ext cx="70412" cy="70530"/>
              <a:chOff x="10152975" y="4048622"/>
              <a:chExt cx="70412" cy="70530"/>
            </a:xfrm>
          </p:grpSpPr>
          <p:sp>
            <p:nvSpPr>
              <p:cNvPr id="771" name="Freeform 770">
                <a:extLst>
                  <a:ext uri="{FF2B5EF4-FFF2-40B4-BE49-F238E27FC236}">
                    <a16:creationId xmlns:a16="http://schemas.microsoft.com/office/drawing/2014/main" id="{21793ED3-BC43-2E57-4D75-3D8B40466660}"/>
                  </a:ext>
                </a:extLst>
              </p:cNvPr>
              <p:cNvSpPr/>
              <p:nvPr/>
            </p:nvSpPr>
            <p:spPr>
              <a:xfrm>
                <a:off x="10188181" y="4048622"/>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1EF40A1D-44F6-B2D9-6DEF-C50413798CFE}"/>
                  </a:ext>
                </a:extLst>
              </p:cNvPr>
              <p:cNvSpPr/>
              <p:nvPr/>
            </p:nvSpPr>
            <p:spPr>
              <a:xfrm>
                <a:off x="10152975" y="4083951"/>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C6573B"/>
                </a:solidFill>
                <a:prstDash val="solid"/>
                <a:miter/>
              </a:ln>
            </p:spPr>
            <p:txBody>
              <a:bodyPr rtlCol="0" anchor="ctr"/>
              <a:lstStyle/>
              <a:p>
                <a:endParaRPr lang="en-US"/>
              </a:p>
            </p:txBody>
          </p:sp>
        </p:grpSp>
        <p:grpSp>
          <p:nvGrpSpPr>
            <p:cNvPr id="773" name="Graphic 572">
              <a:extLst>
                <a:ext uri="{FF2B5EF4-FFF2-40B4-BE49-F238E27FC236}">
                  <a16:creationId xmlns:a16="http://schemas.microsoft.com/office/drawing/2014/main" id="{3350CFE4-64CF-0653-3CE6-96E0F85F708F}"/>
                </a:ext>
              </a:extLst>
            </p:cNvPr>
            <p:cNvGrpSpPr/>
            <p:nvPr/>
          </p:nvGrpSpPr>
          <p:grpSpPr>
            <a:xfrm>
              <a:off x="10137668" y="4048622"/>
              <a:ext cx="70412" cy="70530"/>
              <a:chOff x="10137668" y="4048622"/>
              <a:chExt cx="70412" cy="70530"/>
            </a:xfrm>
          </p:grpSpPr>
          <p:sp>
            <p:nvSpPr>
              <p:cNvPr id="774" name="Freeform 773">
                <a:extLst>
                  <a:ext uri="{FF2B5EF4-FFF2-40B4-BE49-F238E27FC236}">
                    <a16:creationId xmlns:a16="http://schemas.microsoft.com/office/drawing/2014/main" id="{946F9F5E-6D8A-D7B0-697F-EFCDB141D27C}"/>
                  </a:ext>
                </a:extLst>
              </p:cNvPr>
              <p:cNvSpPr/>
              <p:nvPr/>
            </p:nvSpPr>
            <p:spPr>
              <a:xfrm>
                <a:off x="10172874"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EEA9F1F6-DEB8-B79B-360F-5F7FF8703925}"/>
                  </a:ext>
                </a:extLst>
              </p:cNvPr>
              <p:cNvSpPr/>
              <p:nvPr/>
            </p:nvSpPr>
            <p:spPr>
              <a:xfrm>
                <a:off x="10137668" y="4083951"/>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776" name="Graphic 572">
              <a:extLst>
                <a:ext uri="{FF2B5EF4-FFF2-40B4-BE49-F238E27FC236}">
                  <a16:creationId xmlns:a16="http://schemas.microsoft.com/office/drawing/2014/main" id="{7004362F-A995-F6BF-EA43-98A51D142C58}"/>
                </a:ext>
              </a:extLst>
            </p:cNvPr>
            <p:cNvGrpSpPr/>
            <p:nvPr/>
          </p:nvGrpSpPr>
          <p:grpSpPr>
            <a:xfrm>
              <a:off x="10090344" y="4048622"/>
              <a:ext cx="70539" cy="70530"/>
              <a:chOff x="10090344" y="4048622"/>
              <a:chExt cx="70539" cy="70530"/>
            </a:xfrm>
          </p:grpSpPr>
          <p:sp>
            <p:nvSpPr>
              <p:cNvPr id="777" name="Freeform 776">
                <a:extLst>
                  <a:ext uri="{FF2B5EF4-FFF2-40B4-BE49-F238E27FC236}">
                    <a16:creationId xmlns:a16="http://schemas.microsoft.com/office/drawing/2014/main" id="{C9CA0D47-6AF9-8251-A3EF-A50665CFB976}"/>
                  </a:ext>
                </a:extLst>
              </p:cNvPr>
              <p:cNvSpPr/>
              <p:nvPr/>
            </p:nvSpPr>
            <p:spPr>
              <a:xfrm>
                <a:off x="10125677"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C4BCF8D7-A90A-DA16-C8ED-E70320C4210F}"/>
                  </a:ext>
                </a:extLst>
              </p:cNvPr>
              <p:cNvSpPr/>
              <p:nvPr/>
            </p:nvSpPr>
            <p:spPr>
              <a:xfrm>
                <a:off x="10090344" y="408395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779" name="Graphic 572">
              <a:extLst>
                <a:ext uri="{FF2B5EF4-FFF2-40B4-BE49-F238E27FC236}">
                  <a16:creationId xmlns:a16="http://schemas.microsoft.com/office/drawing/2014/main" id="{593A5E1D-5376-71FC-C5FB-3255C2239183}"/>
                </a:ext>
              </a:extLst>
            </p:cNvPr>
            <p:cNvGrpSpPr/>
            <p:nvPr/>
          </p:nvGrpSpPr>
          <p:grpSpPr>
            <a:xfrm>
              <a:off x="10075547" y="4048622"/>
              <a:ext cx="70539" cy="70530"/>
              <a:chOff x="10075547" y="4048622"/>
              <a:chExt cx="70539" cy="70530"/>
            </a:xfrm>
          </p:grpSpPr>
          <p:sp>
            <p:nvSpPr>
              <p:cNvPr id="780" name="Freeform 779">
                <a:extLst>
                  <a:ext uri="{FF2B5EF4-FFF2-40B4-BE49-F238E27FC236}">
                    <a16:creationId xmlns:a16="http://schemas.microsoft.com/office/drawing/2014/main" id="{48BFBC84-2C3E-63CB-AE0B-0CCD29FEBE4B}"/>
                  </a:ext>
                </a:extLst>
              </p:cNvPr>
              <p:cNvSpPr/>
              <p:nvPr/>
            </p:nvSpPr>
            <p:spPr>
              <a:xfrm>
                <a:off x="10110753"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1C928E15-1F10-1590-5399-6AB5D6ED2714}"/>
                  </a:ext>
                </a:extLst>
              </p:cNvPr>
              <p:cNvSpPr/>
              <p:nvPr/>
            </p:nvSpPr>
            <p:spPr>
              <a:xfrm>
                <a:off x="10075547" y="408395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782" name="Graphic 572">
              <a:extLst>
                <a:ext uri="{FF2B5EF4-FFF2-40B4-BE49-F238E27FC236}">
                  <a16:creationId xmlns:a16="http://schemas.microsoft.com/office/drawing/2014/main" id="{8190247B-6FFD-6D7A-5717-83ADCD5EC651}"/>
                </a:ext>
              </a:extLst>
            </p:cNvPr>
            <p:cNvGrpSpPr/>
            <p:nvPr/>
          </p:nvGrpSpPr>
          <p:grpSpPr>
            <a:xfrm>
              <a:off x="10032432" y="4048622"/>
              <a:ext cx="70412" cy="70530"/>
              <a:chOff x="10032432" y="4048622"/>
              <a:chExt cx="70412" cy="70530"/>
            </a:xfrm>
          </p:grpSpPr>
          <p:sp>
            <p:nvSpPr>
              <p:cNvPr id="783" name="Freeform 782">
                <a:extLst>
                  <a:ext uri="{FF2B5EF4-FFF2-40B4-BE49-F238E27FC236}">
                    <a16:creationId xmlns:a16="http://schemas.microsoft.com/office/drawing/2014/main" id="{23858986-E5BD-C9A9-B70F-3829AF1CEED5}"/>
                  </a:ext>
                </a:extLst>
              </p:cNvPr>
              <p:cNvSpPr/>
              <p:nvPr/>
            </p:nvSpPr>
            <p:spPr>
              <a:xfrm>
                <a:off x="10067638"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998DB11F-F8E0-899A-56C6-90723B9D1956}"/>
                  </a:ext>
                </a:extLst>
              </p:cNvPr>
              <p:cNvSpPr/>
              <p:nvPr/>
            </p:nvSpPr>
            <p:spPr>
              <a:xfrm>
                <a:off x="10032432" y="4083951"/>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785" name="Graphic 572">
              <a:extLst>
                <a:ext uri="{FF2B5EF4-FFF2-40B4-BE49-F238E27FC236}">
                  <a16:creationId xmlns:a16="http://schemas.microsoft.com/office/drawing/2014/main" id="{78018E5E-3CE8-74B7-9BEB-4318AF72CFC2}"/>
                </a:ext>
              </a:extLst>
            </p:cNvPr>
            <p:cNvGrpSpPr/>
            <p:nvPr/>
          </p:nvGrpSpPr>
          <p:grpSpPr>
            <a:xfrm>
              <a:off x="9981154" y="4048622"/>
              <a:ext cx="70539" cy="70530"/>
              <a:chOff x="9981154" y="4048622"/>
              <a:chExt cx="70539" cy="70530"/>
            </a:xfrm>
          </p:grpSpPr>
          <p:sp>
            <p:nvSpPr>
              <p:cNvPr id="786" name="Freeform 785">
                <a:extLst>
                  <a:ext uri="{FF2B5EF4-FFF2-40B4-BE49-F238E27FC236}">
                    <a16:creationId xmlns:a16="http://schemas.microsoft.com/office/drawing/2014/main" id="{A5906B8A-9976-DA4A-15D9-744E4412C71C}"/>
                  </a:ext>
                </a:extLst>
              </p:cNvPr>
              <p:cNvSpPr/>
              <p:nvPr/>
            </p:nvSpPr>
            <p:spPr>
              <a:xfrm>
                <a:off x="10016360"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C91263DC-8C08-E40B-9B58-1C90B09D4724}"/>
                  </a:ext>
                </a:extLst>
              </p:cNvPr>
              <p:cNvSpPr/>
              <p:nvPr/>
            </p:nvSpPr>
            <p:spPr>
              <a:xfrm>
                <a:off x="9981154" y="4083951"/>
                <a:ext cx="70539" cy="12754"/>
              </a:xfrm>
              <a:custGeom>
                <a:avLst/>
                <a:gdLst>
                  <a:gd name="connsiteX0" fmla="*/ -1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1" y="0"/>
                    </a:moveTo>
                    <a:lnTo>
                      <a:pt x="70540" y="0"/>
                    </a:lnTo>
                  </a:path>
                </a:pathLst>
              </a:custGeom>
              <a:ln w="9564" cap="flat">
                <a:solidFill>
                  <a:srgbClr val="C6573B"/>
                </a:solidFill>
                <a:prstDash val="solid"/>
                <a:miter/>
              </a:ln>
            </p:spPr>
            <p:txBody>
              <a:bodyPr rtlCol="0" anchor="ctr"/>
              <a:lstStyle/>
              <a:p>
                <a:endParaRPr lang="en-US"/>
              </a:p>
            </p:txBody>
          </p:sp>
        </p:grpSp>
        <p:grpSp>
          <p:nvGrpSpPr>
            <p:cNvPr id="788" name="Graphic 572">
              <a:extLst>
                <a:ext uri="{FF2B5EF4-FFF2-40B4-BE49-F238E27FC236}">
                  <a16:creationId xmlns:a16="http://schemas.microsoft.com/office/drawing/2014/main" id="{FC6B63E5-DA95-CB3F-A8A9-E7283C9F7483}"/>
                </a:ext>
              </a:extLst>
            </p:cNvPr>
            <p:cNvGrpSpPr/>
            <p:nvPr/>
          </p:nvGrpSpPr>
          <p:grpSpPr>
            <a:xfrm>
              <a:off x="9970311" y="4048622"/>
              <a:ext cx="70539" cy="70530"/>
              <a:chOff x="9970311" y="4048622"/>
              <a:chExt cx="70539" cy="70530"/>
            </a:xfrm>
          </p:grpSpPr>
          <p:sp>
            <p:nvSpPr>
              <p:cNvPr id="789" name="Freeform 788">
                <a:extLst>
                  <a:ext uri="{FF2B5EF4-FFF2-40B4-BE49-F238E27FC236}">
                    <a16:creationId xmlns:a16="http://schemas.microsoft.com/office/drawing/2014/main" id="{F6427938-A700-2E39-0687-8037DFD36D2E}"/>
                  </a:ext>
                </a:extLst>
              </p:cNvPr>
              <p:cNvSpPr/>
              <p:nvPr/>
            </p:nvSpPr>
            <p:spPr>
              <a:xfrm>
                <a:off x="10005645" y="40486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8CC1156C-00CE-899B-5D41-D47C097BED37}"/>
                  </a:ext>
                </a:extLst>
              </p:cNvPr>
              <p:cNvSpPr/>
              <p:nvPr/>
            </p:nvSpPr>
            <p:spPr>
              <a:xfrm>
                <a:off x="9970311" y="408395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791" name="Graphic 572">
              <a:extLst>
                <a:ext uri="{FF2B5EF4-FFF2-40B4-BE49-F238E27FC236}">
                  <a16:creationId xmlns:a16="http://schemas.microsoft.com/office/drawing/2014/main" id="{9599E731-2D0B-7C9E-0460-6363B09546E2}"/>
                </a:ext>
              </a:extLst>
            </p:cNvPr>
            <p:cNvGrpSpPr/>
            <p:nvPr/>
          </p:nvGrpSpPr>
          <p:grpSpPr>
            <a:xfrm>
              <a:off x="9945948" y="4041225"/>
              <a:ext cx="70412" cy="70530"/>
              <a:chOff x="9945948" y="4041225"/>
              <a:chExt cx="70412" cy="70530"/>
            </a:xfrm>
          </p:grpSpPr>
          <p:sp>
            <p:nvSpPr>
              <p:cNvPr id="792" name="Freeform 791">
                <a:extLst>
                  <a:ext uri="{FF2B5EF4-FFF2-40B4-BE49-F238E27FC236}">
                    <a16:creationId xmlns:a16="http://schemas.microsoft.com/office/drawing/2014/main" id="{D4B8D3D8-95E4-900B-03EB-D480A58BE169}"/>
                  </a:ext>
                </a:extLst>
              </p:cNvPr>
              <p:cNvSpPr/>
              <p:nvPr/>
            </p:nvSpPr>
            <p:spPr>
              <a:xfrm>
                <a:off x="9981154" y="4041225"/>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04C2D5C3-F800-B79F-DAD8-ADA7AAFF43DC}"/>
                  </a:ext>
                </a:extLst>
              </p:cNvPr>
              <p:cNvSpPr/>
              <p:nvPr/>
            </p:nvSpPr>
            <p:spPr>
              <a:xfrm>
                <a:off x="9945948" y="4076554"/>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794" name="Graphic 572">
              <a:extLst>
                <a:ext uri="{FF2B5EF4-FFF2-40B4-BE49-F238E27FC236}">
                  <a16:creationId xmlns:a16="http://schemas.microsoft.com/office/drawing/2014/main" id="{F1D7F3CA-2C9B-079D-3D69-F8B4539BA3D1}"/>
                </a:ext>
              </a:extLst>
            </p:cNvPr>
            <p:cNvGrpSpPr/>
            <p:nvPr/>
          </p:nvGrpSpPr>
          <p:grpSpPr>
            <a:xfrm>
              <a:off x="9769407" y="3961001"/>
              <a:ext cx="70412" cy="70530"/>
              <a:chOff x="9769407" y="3961001"/>
              <a:chExt cx="70412" cy="70530"/>
            </a:xfrm>
          </p:grpSpPr>
          <p:sp>
            <p:nvSpPr>
              <p:cNvPr id="795" name="Freeform 794">
                <a:extLst>
                  <a:ext uri="{FF2B5EF4-FFF2-40B4-BE49-F238E27FC236}">
                    <a16:creationId xmlns:a16="http://schemas.microsoft.com/office/drawing/2014/main" id="{D5582DA2-A316-EB1E-BD8F-096418944626}"/>
                  </a:ext>
                </a:extLst>
              </p:cNvPr>
              <p:cNvSpPr/>
              <p:nvPr/>
            </p:nvSpPr>
            <p:spPr>
              <a:xfrm>
                <a:off x="9804613" y="396100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B24D5283-D1B2-3756-B611-AF4A51F6D3CD}"/>
                  </a:ext>
                </a:extLst>
              </p:cNvPr>
              <p:cNvSpPr/>
              <p:nvPr/>
            </p:nvSpPr>
            <p:spPr>
              <a:xfrm>
                <a:off x="9769407" y="3996203"/>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797" name="Graphic 572">
              <a:extLst>
                <a:ext uri="{FF2B5EF4-FFF2-40B4-BE49-F238E27FC236}">
                  <a16:creationId xmlns:a16="http://schemas.microsoft.com/office/drawing/2014/main" id="{F3144F5C-92EC-19A5-60D7-9A6711093ED3}"/>
                </a:ext>
              </a:extLst>
            </p:cNvPr>
            <p:cNvGrpSpPr/>
            <p:nvPr/>
          </p:nvGrpSpPr>
          <p:grpSpPr>
            <a:xfrm>
              <a:off x="9728206" y="3948247"/>
              <a:ext cx="70539" cy="70530"/>
              <a:chOff x="9728206" y="3948247"/>
              <a:chExt cx="70539" cy="70530"/>
            </a:xfrm>
          </p:grpSpPr>
          <p:sp>
            <p:nvSpPr>
              <p:cNvPr id="798" name="Freeform 797">
                <a:extLst>
                  <a:ext uri="{FF2B5EF4-FFF2-40B4-BE49-F238E27FC236}">
                    <a16:creationId xmlns:a16="http://schemas.microsoft.com/office/drawing/2014/main" id="{07304E00-889C-FE6E-FE0E-5E2036BE57B7}"/>
                  </a:ext>
                </a:extLst>
              </p:cNvPr>
              <p:cNvSpPr/>
              <p:nvPr/>
            </p:nvSpPr>
            <p:spPr>
              <a:xfrm>
                <a:off x="9763412" y="394824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FD40D9C0-7B85-0725-1ECC-12A7908DBC40}"/>
                  </a:ext>
                </a:extLst>
              </p:cNvPr>
              <p:cNvSpPr/>
              <p:nvPr/>
            </p:nvSpPr>
            <p:spPr>
              <a:xfrm>
                <a:off x="9728206" y="398357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00" name="Graphic 572">
              <a:extLst>
                <a:ext uri="{FF2B5EF4-FFF2-40B4-BE49-F238E27FC236}">
                  <a16:creationId xmlns:a16="http://schemas.microsoft.com/office/drawing/2014/main" id="{E739736D-E942-1882-85BB-B6C7FCC33762}"/>
                </a:ext>
              </a:extLst>
            </p:cNvPr>
            <p:cNvGrpSpPr/>
            <p:nvPr/>
          </p:nvGrpSpPr>
          <p:grpSpPr>
            <a:xfrm>
              <a:off x="9689811" y="3948247"/>
              <a:ext cx="70412" cy="70530"/>
              <a:chOff x="9689811" y="3948247"/>
              <a:chExt cx="70412" cy="70530"/>
            </a:xfrm>
          </p:grpSpPr>
          <p:sp>
            <p:nvSpPr>
              <p:cNvPr id="801" name="Freeform 800">
                <a:extLst>
                  <a:ext uri="{FF2B5EF4-FFF2-40B4-BE49-F238E27FC236}">
                    <a16:creationId xmlns:a16="http://schemas.microsoft.com/office/drawing/2014/main" id="{BBDB6AAB-EE9B-F847-BC1E-51B6AE8A4C44}"/>
                  </a:ext>
                </a:extLst>
              </p:cNvPr>
              <p:cNvSpPr/>
              <p:nvPr/>
            </p:nvSpPr>
            <p:spPr>
              <a:xfrm>
                <a:off x="9725017" y="394824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1F8BAF79-5C90-C492-6113-C7A14485E6A4}"/>
                  </a:ext>
                </a:extLst>
              </p:cNvPr>
              <p:cNvSpPr/>
              <p:nvPr/>
            </p:nvSpPr>
            <p:spPr>
              <a:xfrm>
                <a:off x="9689811" y="3983576"/>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03" name="Graphic 572">
              <a:extLst>
                <a:ext uri="{FF2B5EF4-FFF2-40B4-BE49-F238E27FC236}">
                  <a16:creationId xmlns:a16="http://schemas.microsoft.com/office/drawing/2014/main" id="{282F8FDF-5323-ED5D-C33D-BC7A7F280DB3}"/>
                </a:ext>
              </a:extLst>
            </p:cNvPr>
            <p:cNvGrpSpPr/>
            <p:nvPr/>
          </p:nvGrpSpPr>
          <p:grpSpPr>
            <a:xfrm>
              <a:off x="9677693" y="3946844"/>
              <a:ext cx="70412" cy="70402"/>
              <a:chOff x="9677693" y="3946844"/>
              <a:chExt cx="70412" cy="70402"/>
            </a:xfrm>
          </p:grpSpPr>
          <p:sp>
            <p:nvSpPr>
              <p:cNvPr id="804" name="Freeform 803">
                <a:extLst>
                  <a:ext uri="{FF2B5EF4-FFF2-40B4-BE49-F238E27FC236}">
                    <a16:creationId xmlns:a16="http://schemas.microsoft.com/office/drawing/2014/main" id="{896EC25C-A829-B1FF-8474-9D7EAF7ABC18}"/>
                  </a:ext>
                </a:extLst>
              </p:cNvPr>
              <p:cNvSpPr/>
              <p:nvPr/>
            </p:nvSpPr>
            <p:spPr>
              <a:xfrm>
                <a:off x="9712899" y="39468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3982688B-6834-A759-3F53-3B269BCB7BE8}"/>
                  </a:ext>
                </a:extLst>
              </p:cNvPr>
              <p:cNvSpPr/>
              <p:nvPr/>
            </p:nvSpPr>
            <p:spPr>
              <a:xfrm>
                <a:off x="9677693" y="3982046"/>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06" name="Graphic 572">
              <a:extLst>
                <a:ext uri="{FF2B5EF4-FFF2-40B4-BE49-F238E27FC236}">
                  <a16:creationId xmlns:a16="http://schemas.microsoft.com/office/drawing/2014/main" id="{22B710FB-89BB-9EDB-E762-7C2C8CB8F839}"/>
                </a:ext>
              </a:extLst>
            </p:cNvPr>
            <p:cNvGrpSpPr/>
            <p:nvPr/>
          </p:nvGrpSpPr>
          <p:grpSpPr>
            <a:xfrm>
              <a:off x="9660727" y="3946844"/>
              <a:ext cx="70539" cy="70402"/>
              <a:chOff x="9660727" y="3946844"/>
              <a:chExt cx="70539" cy="70402"/>
            </a:xfrm>
          </p:grpSpPr>
          <p:sp>
            <p:nvSpPr>
              <p:cNvPr id="807" name="Freeform 806">
                <a:extLst>
                  <a:ext uri="{FF2B5EF4-FFF2-40B4-BE49-F238E27FC236}">
                    <a16:creationId xmlns:a16="http://schemas.microsoft.com/office/drawing/2014/main" id="{28FDFDDB-8610-0FFD-B668-EE6323338FE5}"/>
                  </a:ext>
                </a:extLst>
              </p:cNvPr>
              <p:cNvSpPr/>
              <p:nvPr/>
            </p:nvSpPr>
            <p:spPr>
              <a:xfrm>
                <a:off x="9696061" y="39468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54F70F02-B7E6-5818-9831-DC335E199587}"/>
                  </a:ext>
                </a:extLst>
              </p:cNvPr>
              <p:cNvSpPr/>
              <p:nvPr/>
            </p:nvSpPr>
            <p:spPr>
              <a:xfrm>
                <a:off x="9660727" y="398204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09" name="Graphic 572">
              <a:extLst>
                <a:ext uri="{FF2B5EF4-FFF2-40B4-BE49-F238E27FC236}">
                  <a16:creationId xmlns:a16="http://schemas.microsoft.com/office/drawing/2014/main" id="{139FA16C-7C4B-225D-6801-75DF91A3E7B7}"/>
                </a:ext>
              </a:extLst>
            </p:cNvPr>
            <p:cNvGrpSpPr/>
            <p:nvPr/>
          </p:nvGrpSpPr>
          <p:grpSpPr>
            <a:xfrm>
              <a:off x="9645930" y="3940085"/>
              <a:ext cx="70539" cy="70530"/>
              <a:chOff x="9645930" y="3940085"/>
              <a:chExt cx="70539" cy="70530"/>
            </a:xfrm>
          </p:grpSpPr>
          <p:sp>
            <p:nvSpPr>
              <p:cNvPr id="810" name="Freeform 809">
                <a:extLst>
                  <a:ext uri="{FF2B5EF4-FFF2-40B4-BE49-F238E27FC236}">
                    <a16:creationId xmlns:a16="http://schemas.microsoft.com/office/drawing/2014/main" id="{3EF0138B-1EEA-E45D-9B40-61BA1B936A93}"/>
                  </a:ext>
                </a:extLst>
              </p:cNvPr>
              <p:cNvSpPr/>
              <p:nvPr/>
            </p:nvSpPr>
            <p:spPr>
              <a:xfrm>
                <a:off x="9681137" y="394008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02E7EA3C-9B82-8727-B06C-9CC8E215E37E}"/>
                  </a:ext>
                </a:extLst>
              </p:cNvPr>
              <p:cNvSpPr/>
              <p:nvPr/>
            </p:nvSpPr>
            <p:spPr>
              <a:xfrm>
                <a:off x="9645930" y="397528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12" name="Graphic 572">
              <a:extLst>
                <a:ext uri="{FF2B5EF4-FFF2-40B4-BE49-F238E27FC236}">
                  <a16:creationId xmlns:a16="http://schemas.microsoft.com/office/drawing/2014/main" id="{6FF01FA6-419E-E72A-27DB-8B540363FDD1}"/>
                </a:ext>
              </a:extLst>
            </p:cNvPr>
            <p:cNvGrpSpPr/>
            <p:nvPr/>
          </p:nvGrpSpPr>
          <p:grpSpPr>
            <a:xfrm>
              <a:off x="9629731" y="3937406"/>
              <a:ext cx="70539" cy="70402"/>
              <a:chOff x="9629731" y="3937406"/>
              <a:chExt cx="70539" cy="70402"/>
            </a:xfrm>
          </p:grpSpPr>
          <p:sp>
            <p:nvSpPr>
              <p:cNvPr id="813" name="Freeform 812">
                <a:extLst>
                  <a:ext uri="{FF2B5EF4-FFF2-40B4-BE49-F238E27FC236}">
                    <a16:creationId xmlns:a16="http://schemas.microsoft.com/office/drawing/2014/main" id="{380CE86D-A160-3843-351B-BF5BF69F6E21}"/>
                  </a:ext>
                </a:extLst>
              </p:cNvPr>
              <p:cNvSpPr/>
              <p:nvPr/>
            </p:nvSpPr>
            <p:spPr>
              <a:xfrm>
                <a:off x="9665064" y="3937406"/>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42E18F88-5965-A1AC-7E95-C490792991F4}"/>
                  </a:ext>
                </a:extLst>
              </p:cNvPr>
              <p:cNvSpPr/>
              <p:nvPr/>
            </p:nvSpPr>
            <p:spPr>
              <a:xfrm>
                <a:off x="9629731" y="3972608"/>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15" name="Graphic 572">
              <a:extLst>
                <a:ext uri="{FF2B5EF4-FFF2-40B4-BE49-F238E27FC236}">
                  <a16:creationId xmlns:a16="http://schemas.microsoft.com/office/drawing/2014/main" id="{907177EB-8258-A026-118E-C126EB9968FA}"/>
                </a:ext>
              </a:extLst>
            </p:cNvPr>
            <p:cNvGrpSpPr/>
            <p:nvPr/>
          </p:nvGrpSpPr>
          <p:grpSpPr>
            <a:xfrm>
              <a:off x="9621694" y="3937406"/>
              <a:ext cx="70412" cy="70402"/>
              <a:chOff x="9621694" y="3937406"/>
              <a:chExt cx="70412" cy="70402"/>
            </a:xfrm>
          </p:grpSpPr>
          <p:sp>
            <p:nvSpPr>
              <p:cNvPr id="816" name="Freeform 815">
                <a:extLst>
                  <a:ext uri="{FF2B5EF4-FFF2-40B4-BE49-F238E27FC236}">
                    <a16:creationId xmlns:a16="http://schemas.microsoft.com/office/drawing/2014/main" id="{E06B5355-AFF4-74E4-18DC-FB751E69E1B8}"/>
                  </a:ext>
                </a:extLst>
              </p:cNvPr>
              <p:cNvSpPr/>
              <p:nvPr/>
            </p:nvSpPr>
            <p:spPr>
              <a:xfrm>
                <a:off x="9656901" y="3937406"/>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3F63DA7B-10E3-EDA3-3359-57800A7AFEF7}"/>
                  </a:ext>
                </a:extLst>
              </p:cNvPr>
              <p:cNvSpPr/>
              <p:nvPr/>
            </p:nvSpPr>
            <p:spPr>
              <a:xfrm>
                <a:off x="9621694" y="3972608"/>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18" name="Graphic 572">
              <a:extLst>
                <a:ext uri="{FF2B5EF4-FFF2-40B4-BE49-F238E27FC236}">
                  <a16:creationId xmlns:a16="http://schemas.microsoft.com/office/drawing/2014/main" id="{FD610C08-EA53-39AA-D87C-D7CDCFB933A7}"/>
                </a:ext>
              </a:extLst>
            </p:cNvPr>
            <p:cNvGrpSpPr/>
            <p:nvPr/>
          </p:nvGrpSpPr>
          <p:grpSpPr>
            <a:xfrm>
              <a:off x="9603454" y="3931922"/>
              <a:ext cx="70539" cy="70530"/>
              <a:chOff x="9603454" y="3931922"/>
              <a:chExt cx="70539" cy="70530"/>
            </a:xfrm>
          </p:grpSpPr>
          <p:sp>
            <p:nvSpPr>
              <p:cNvPr id="819" name="Freeform 818">
                <a:extLst>
                  <a:ext uri="{FF2B5EF4-FFF2-40B4-BE49-F238E27FC236}">
                    <a16:creationId xmlns:a16="http://schemas.microsoft.com/office/drawing/2014/main" id="{412F99EF-F2BE-6CC5-2C17-A4373CBD054A}"/>
                  </a:ext>
                </a:extLst>
              </p:cNvPr>
              <p:cNvSpPr/>
              <p:nvPr/>
            </p:nvSpPr>
            <p:spPr>
              <a:xfrm>
                <a:off x="9638660" y="393192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20" name="Freeform 819">
                <a:extLst>
                  <a:ext uri="{FF2B5EF4-FFF2-40B4-BE49-F238E27FC236}">
                    <a16:creationId xmlns:a16="http://schemas.microsoft.com/office/drawing/2014/main" id="{DB729A25-D7B6-BB0D-2EA5-DA68230160A9}"/>
                  </a:ext>
                </a:extLst>
              </p:cNvPr>
              <p:cNvSpPr/>
              <p:nvPr/>
            </p:nvSpPr>
            <p:spPr>
              <a:xfrm>
                <a:off x="9603454" y="396725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21" name="Graphic 572">
              <a:extLst>
                <a:ext uri="{FF2B5EF4-FFF2-40B4-BE49-F238E27FC236}">
                  <a16:creationId xmlns:a16="http://schemas.microsoft.com/office/drawing/2014/main" id="{B1F04E57-D778-ED7F-8244-E134FC6993D0}"/>
                </a:ext>
              </a:extLst>
            </p:cNvPr>
            <p:cNvGrpSpPr/>
            <p:nvPr/>
          </p:nvGrpSpPr>
          <p:grpSpPr>
            <a:xfrm>
              <a:off x="9568247" y="3910112"/>
              <a:ext cx="70412" cy="70530"/>
              <a:chOff x="9568247" y="3910112"/>
              <a:chExt cx="70412" cy="70530"/>
            </a:xfrm>
          </p:grpSpPr>
          <p:sp>
            <p:nvSpPr>
              <p:cNvPr id="822" name="Freeform 821">
                <a:extLst>
                  <a:ext uri="{FF2B5EF4-FFF2-40B4-BE49-F238E27FC236}">
                    <a16:creationId xmlns:a16="http://schemas.microsoft.com/office/drawing/2014/main" id="{B0014238-5D01-4CE2-D8BB-D5F8997F41BE}"/>
                  </a:ext>
                </a:extLst>
              </p:cNvPr>
              <p:cNvSpPr/>
              <p:nvPr/>
            </p:nvSpPr>
            <p:spPr>
              <a:xfrm>
                <a:off x="9603454" y="391011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4DE096D9-47B0-D020-D35C-6D23CAF79D81}"/>
                  </a:ext>
                </a:extLst>
              </p:cNvPr>
              <p:cNvSpPr/>
              <p:nvPr/>
            </p:nvSpPr>
            <p:spPr>
              <a:xfrm>
                <a:off x="9568247" y="3945314"/>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24" name="Graphic 572">
              <a:extLst>
                <a:ext uri="{FF2B5EF4-FFF2-40B4-BE49-F238E27FC236}">
                  <a16:creationId xmlns:a16="http://schemas.microsoft.com/office/drawing/2014/main" id="{F956585C-1DE2-6518-34AB-15B1C86FD2DD}"/>
                </a:ext>
              </a:extLst>
            </p:cNvPr>
            <p:cNvGrpSpPr/>
            <p:nvPr/>
          </p:nvGrpSpPr>
          <p:grpSpPr>
            <a:xfrm>
              <a:off x="9555619" y="3910112"/>
              <a:ext cx="70412" cy="70530"/>
              <a:chOff x="9555619" y="3910112"/>
              <a:chExt cx="70412" cy="70530"/>
            </a:xfrm>
          </p:grpSpPr>
          <p:sp>
            <p:nvSpPr>
              <p:cNvPr id="825" name="Freeform 824">
                <a:extLst>
                  <a:ext uri="{FF2B5EF4-FFF2-40B4-BE49-F238E27FC236}">
                    <a16:creationId xmlns:a16="http://schemas.microsoft.com/office/drawing/2014/main" id="{06989647-1682-4BB0-F84B-DA498EF03A47}"/>
                  </a:ext>
                </a:extLst>
              </p:cNvPr>
              <p:cNvSpPr/>
              <p:nvPr/>
            </p:nvSpPr>
            <p:spPr>
              <a:xfrm>
                <a:off x="9590825" y="391011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66A3436F-E7BB-3570-A630-E5AC221EC402}"/>
                  </a:ext>
                </a:extLst>
              </p:cNvPr>
              <p:cNvSpPr/>
              <p:nvPr/>
            </p:nvSpPr>
            <p:spPr>
              <a:xfrm>
                <a:off x="9555619" y="3945314"/>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27" name="Graphic 572">
              <a:extLst>
                <a:ext uri="{FF2B5EF4-FFF2-40B4-BE49-F238E27FC236}">
                  <a16:creationId xmlns:a16="http://schemas.microsoft.com/office/drawing/2014/main" id="{B4A5B45F-E822-5871-7B59-D829AD4F8BF7}"/>
                </a:ext>
              </a:extLst>
            </p:cNvPr>
            <p:cNvGrpSpPr/>
            <p:nvPr/>
          </p:nvGrpSpPr>
          <p:grpSpPr>
            <a:xfrm>
              <a:off x="9490820" y="3910112"/>
              <a:ext cx="70539" cy="70530"/>
              <a:chOff x="9490820" y="3910112"/>
              <a:chExt cx="70539" cy="70530"/>
            </a:xfrm>
          </p:grpSpPr>
          <p:sp>
            <p:nvSpPr>
              <p:cNvPr id="828" name="Freeform 827">
                <a:extLst>
                  <a:ext uri="{FF2B5EF4-FFF2-40B4-BE49-F238E27FC236}">
                    <a16:creationId xmlns:a16="http://schemas.microsoft.com/office/drawing/2014/main" id="{F161CBA4-62DA-155D-B005-61C1CCF3A687}"/>
                  </a:ext>
                </a:extLst>
              </p:cNvPr>
              <p:cNvSpPr/>
              <p:nvPr/>
            </p:nvSpPr>
            <p:spPr>
              <a:xfrm>
                <a:off x="9526026" y="391011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A76CA0E4-F048-6710-4577-B0B8F9A4B5B5}"/>
                  </a:ext>
                </a:extLst>
              </p:cNvPr>
              <p:cNvSpPr/>
              <p:nvPr/>
            </p:nvSpPr>
            <p:spPr>
              <a:xfrm>
                <a:off x="9490820" y="394531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30" name="Graphic 572">
              <a:extLst>
                <a:ext uri="{FF2B5EF4-FFF2-40B4-BE49-F238E27FC236}">
                  <a16:creationId xmlns:a16="http://schemas.microsoft.com/office/drawing/2014/main" id="{6C5A8C20-4F9B-F3A5-EFF0-A2184A4AFBE3}"/>
                </a:ext>
              </a:extLst>
            </p:cNvPr>
            <p:cNvGrpSpPr/>
            <p:nvPr/>
          </p:nvGrpSpPr>
          <p:grpSpPr>
            <a:xfrm>
              <a:off x="9481380" y="3910112"/>
              <a:ext cx="70539" cy="70530"/>
              <a:chOff x="9481380" y="3910112"/>
              <a:chExt cx="70539" cy="70530"/>
            </a:xfrm>
          </p:grpSpPr>
          <p:sp>
            <p:nvSpPr>
              <p:cNvPr id="831" name="Freeform 830">
                <a:extLst>
                  <a:ext uri="{FF2B5EF4-FFF2-40B4-BE49-F238E27FC236}">
                    <a16:creationId xmlns:a16="http://schemas.microsoft.com/office/drawing/2014/main" id="{9338683D-BFA4-7AC9-295C-0979189C3ECA}"/>
                  </a:ext>
                </a:extLst>
              </p:cNvPr>
              <p:cNvSpPr/>
              <p:nvPr/>
            </p:nvSpPr>
            <p:spPr>
              <a:xfrm>
                <a:off x="9516586" y="3910112"/>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37993DDC-7AA9-51B1-46CC-7F018D7B7075}"/>
                  </a:ext>
                </a:extLst>
              </p:cNvPr>
              <p:cNvSpPr/>
              <p:nvPr/>
            </p:nvSpPr>
            <p:spPr>
              <a:xfrm>
                <a:off x="9481380" y="394531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33" name="Graphic 572">
              <a:extLst>
                <a:ext uri="{FF2B5EF4-FFF2-40B4-BE49-F238E27FC236}">
                  <a16:creationId xmlns:a16="http://schemas.microsoft.com/office/drawing/2014/main" id="{81C351C6-6BD7-17EF-5073-2046990514B9}"/>
                </a:ext>
              </a:extLst>
            </p:cNvPr>
            <p:cNvGrpSpPr/>
            <p:nvPr/>
          </p:nvGrpSpPr>
          <p:grpSpPr>
            <a:xfrm>
              <a:off x="8988367" y="3773005"/>
              <a:ext cx="70539" cy="70402"/>
              <a:chOff x="8988367" y="3773005"/>
              <a:chExt cx="70539" cy="70402"/>
            </a:xfrm>
          </p:grpSpPr>
          <p:sp>
            <p:nvSpPr>
              <p:cNvPr id="834" name="Freeform 833">
                <a:extLst>
                  <a:ext uri="{FF2B5EF4-FFF2-40B4-BE49-F238E27FC236}">
                    <a16:creationId xmlns:a16="http://schemas.microsoft.com/office/drawing/2014/main" id="{26A52FB5-3A0B-2180-455E-5635897DB479}"/>
                  </a:ext>
                </a:extLst>
              </p:cNvPr>
              <p:cNvSpPr/>
              <p:nvPr/>
            </p:nvSpPr>
            <p:spPr>
              <a:xfrm>
                <a:off x="9023573" y="377300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F4FC353C-23FC-3E2D-88D7-C94E1C9594CB}"/>
                  </a:ext>
                </a:extLst>
              </p:cNvPr>
              <p:cNvSpPr/>
              <p:nvPr/>
            </p:nvSpPr>
            <p:spPr>
              <a:xfrm>
                <a:off x="8988367" y="380820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36" name="Graphic 572">
              <a:extLst>
                <a:ext uri="{FF2B5EF4-FFF2-40B4-BE49-F238E27FC236}">
                  <a16:creationId xmlns:a16="http://schemas.microsoft.com/office/drawing/2014/main" id="{F07EB1D2-9E02-83A0-B4A3-BB7395FCFD7A}"/>
                </a:ext>
              </a:extLst>
            </p:cNvPr>
            <p:cNvGrpSpPr/>
            <p:nvPr/>
          </p:nvGrpSpPr>
          <p:grpSpPr>
            <a:xfrm>
              <a:off x="8824455" y="3706939"/>
              <a:ext cx="70539" cy="70402"/>
              <a:chOff x="8824455" y="3706939"/>
              <a:chExt cx="70539" cy="70402"/>
            </a:xfrm>
          </p:grpSpPr>
          <p:sp>
            <p:nvSpPr>
              <p:cNvPr id="837" name="Freeform 836">
                <a:extLst>
                  <a:ext uri="{FF2B5EF4-FFF2-40B4-BE49-F238E27FC236}">
                    <a16:creationId xmlns:a16="http://schemas.microsoft.com/office/drawing/2014/main" id="{75570E3F-16B5-55CF-6462-EC38525AFDFE}"/>
                  </a:ext>
                </a:extLst>
              </p:cNvPr>
              <p:cNvSpPr/>
              <p:nvPr/>
            </p:nvSpPr>
            <p:spPr>
              <a:xfrm>
                <a:off x="8859661" y="3706939"/>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FCFD56A0-4C6E-F500-9A87-ECE85F27D9C7}"/>
                  </a:ext>
                </a:extLst>
              </p:cNvPr>
              <p:cNvSpPr/>
              <p:nvPr/>
            </p:nvSpPr>
            <p:spPr>
              <a:xfrm>
                <a:off x="8824455" y="374214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39" name="Graphic 572">
              <a:extLst>
                <a:ext uri="{FF2B5EF4-FFF2-40B4-BE49-F238E27FC236}">
                  <a16:creationId xmlns:a16="http://schemas.microsoft.com/office/drawing/2014/main" id="{80E6E8CB-57AA-49FF-63A5-7900DA1D4D81}"/>
                </a:ext>
              </a:extLst>
            </p:cNvPr>
            <p:cNvGrpSpPr/>
            <p:nvPr/>
          </p:nvGrpSpPr>
          <p:grpSpPr>
            <a:xfrm>
              <a:off x="8545995" y="3631307"/>
              <a:ext cx="70412" cy="70530"/>
              <a:chOff x="8545995" y="3631307"/>
              <a:chExt cx="70412" cy="70530"/>
            </a:xfrm>
          </p:grpSpPr>
          <p:sp>
            <p:nvSpPr>
              <p:cNvPr id="840" name="Freeform 839">
                <a:extLst>
                  <a:ext uri="{FF2B5EF4-FFF2-40B4-BE49-F238E27FC236}">
                    <a16:creationId xmlns:a16="http://schemas.microsoft.com/office/drawing/2014/main" id="{E4EB075D-C0E3-5AF8-FACA-7CAB709436FD}"/>
                  </a:ext>
                </a:extLst>
              </p:cNvPr>
              <p:cNvSpPr/>
              <p:nvPr/>
            </p:nvSpPr>
            <p:spPr>
              <a:xfrm>
                <a:off x="8581201" y="363130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3AE1C687-3229-CCA2-39B9-822F8F8DA453}"/>
                  </a:ext>
                </a:extLst>
              </p:cNvPr>
              <p:cNvSpPr/>
              <p:nvPr/>
            </p:nvSpPr>
            <p:spPr>
              <a:xfrm>
                <a:off x="8545995" y="3666636"/>
                <a:ext cx="70412" cy="12754"/>
              </a:xfrm>
              <a:custGeom>
                <a:avLst/>
                <a:gdLst>
                  <a:gd name="connsiteX0" fmla="*/ 0 w 70412"/>
                  <a:gd name="connsiteY0" fmla="*/ 0 h 12754"/>
                  <a:gd name="connsiteX1" fmla="*/ 70413 w 70412"/>
                  <a:gd name="connsiteY1" fmla="*/ 0 h 12754"/>
                </a:gdLst>
                <a:ahLst/>
                <a:cxnLst>
                  <a:cxn ang="0">
                    <a:pos x="connsiteX0" y="connsiteY0"/>
                  </a:cxn>
                  <a:cxn ang="0">
                    <a:pos x="connsiteX1" y="connsiteY1"/>
                  </a:cxn>
                </a:cxnLst>
                <a:rect l="l" t="t" r="r" b="b"/>
                <a:pathLst>
                  <a:path w="70412" h="12754">
                    <a:moveTo>
                      <a:pt x="0" y="0"/>
                    </a:moveTo>
                    <a:lnTo>
                      <a:pt x="70413" y="0"/>
                    </a:lnTo>
                  </a:path>
                </a:pathLst>
              </a:custGeom>
              <a:ln w="9564" cap="flat">
                <a:solidFill>
                  <a:srgbClr val="C6573B"/>
                </a:solidFill>
                <a:prstDash val="solid"/>
                <a:miter/>
              </a:ln>
            </p:spPr>
            <p:txBody>
              <a:bodyPr rtlCol="0" anchor="ctr"/>
              <a:lstStyle/>
              <a:p>
                <a:endParaRPr lang="en-US"/>
              </a:p>
            </p:txBody>
          </p:sp>
        </p:grpSp>
        <p:grpSp>
          <p:nvGrpSpPr>
            <p:cNvPr id="842" name="Graphic 572">
              <a:extLst>
                <a:ext uri="{FF2B5EF4-FFF2-40B4-BE49-F238E27FC236}">
                  <a16:creationId xmlns:a16="http://schemas.microsoft.com/office/drawing/2014/main" id="{664056A1-2C0E-CF05-AE85-F7D8F44BDA6D}"/>
                </a:ext>
              </a:extLst>
            </p:cNvPr>
            <p:cNvGrpSpPr/>
            <p:nvPr/>
          </p:nvGrpSpPr>
          <p:grpSpPr>
            <a:xfrm>
              <a:off x="7854629" y="3327248"/>
              <a:ext cx="70539" cy="70402"/>
              <a:chOff x="7854629" y="3327248"/>
              <a:chExt cx="70539" cy="70402"/>
            </a:xfrm>
          </p:grpSpPr>
          <p:sp>
            <p:nvSpPr>
              <p:cNvPr id="843" name="Freeform 842">
                <a:extLst>
                  <a:ext uri="{FF2B5EF4-FFF2-40B4-BE49-F238E27FC236}">
                    <a16:creationId xmlns:a16="http://schemas.microsoft.com/office/drawing/2014/main" id="{5F9CEBF0-342A-3D29-EF76-732CE9D5784A}"/>
                  </a:ext>
                </a:extLst>
              </p:cNvPr>
              <p:cNvSpPr/>
              <p:nvPr/>
            </p:nvSpPr>
            <p:spPr>
              <a:xfrm>
                <a:off x="7889835" y="3327248"/>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985607CA-4806-9333-3A7C-499B7FA86FFB}"/>
                  </a:ext>
                </a:extLst>
              </p:cNvPr>
              <p:cNvSpPr/>
              <p:nvPr/>
            </p:nvSpPr>
            <p:spPr>
              <a:xfrm>
                <a:off x="7854629" y="3362449"/>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45" name="Graphic 572">
              <a:extLst>
                <a:ext uri="{FF2B5EF4-FFF2-40B4-BE49-F238E27FC236}">
                  <a16:creationId xmlns:a16="http://schemas.microsoft.com/office/drawing/2014/main" id="{95DFC69F-AB07-AE11-A425-16C3C310F94F}"/>
                </a:ext>
              </a:extLst>
            </p:cNvPr>
            <p:cNvGrpSpPr/>
            <p:nvPr/>
          </p:nvGrpSpPr>
          <p:grpSpPr>
            <a:xfrm>
              <a:off x="7582802" y="3068211"/>
              <a:ext cx="70539" cy="70530"/>
              <a:chOff x="7582802" y="3068211"/>
              <a:chExt cx="70539" cy="70530"/>
            </a:xfrm>
          </p:grpSpPr>
          <p:sp>
            <p:nvSpPr>
              <p:cNvPr id="846" name="Freeform 845">
                <a:extLst>
                  <a:ext uri="{FF2B5EF4-FFF2-40B4-BE49-F238E27FC236}">
                    <a16:creationId xmlns:a16="http://schemas.microsoft.com/office/drawing/2014/main" id="{22594943-B8BF-7ED1-2CAE-B7962DD59933}"/>
                  </a:ext>
                </a:extLst>
              </p:cNvPr>
              <p:cNvSpPr/>
              <p:nvPr/>
            </p:nvSpPr>
            <p:spPr>
              <a:xfrm>
                <a:off x="7618136" y="306821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47" name="Freeform 846">
                <a:extLst>
                  <a:ext uri="{FF2B5EF4-FFF2-40B4-BE49-F238E27FC236}">
                    <a16:creationId xmlns:a16="http://schemas.microsoft.com/office/drawing/2014/main" id="{DB705DDE-DCBD-E54B-6EC1-AA390D1EE23B}"/>
                  </a:ext>
                </a:extLst>
              </p:cNvPr>
              <p:cNvSpPr/>
              <p:nvPr/>
            </p:nvSpPr>
            <p:spPr>
              <a:xfrm>
                <a:off x="7582802" y="310354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48" name="Graphic 572">
              <a:extLst>
                <a:ext uri="{FF2B5EF4-FFF2-40B4-BE49-F238E27FC236}">
                  <a16:creationId xmlns:a16="http://schemas.microsoft.com/office/drawing/2014/main" id="{F6BB4E63-D656-DD3D-2725-7B3EC99157CC}"/>
                </a:ext>
              </a:extLst>
            </p:cNvPr>
            <p:cNvGrpSpPr/>
            <p:nvPr/>
          </p:nvGrpSpPr>
          <p:grpSpPr>
            <a:xfrm>
              <a:off x="7508690" y="3039259"/>
              <a:ext cx="70412" cy="70530"/>
              <a:chOff x="7508690" y="3039259"/>
              <a:chExt cx="70412" cy="70530"/>
            </a:xfrm>
          </p:grpSpPr>
          <p:sp>
            <p:nvSpPr>
              <p:cNvPr id="849" name="Freeform 848">
                <a:extLst>
                  <a:ext uri="{FF2B5EF4-FFF2-40B4-BE49-F238E27FC236}">
                    <a16:creationId xmlns:a16="http://schemas.microsoft.com/office/drawing/2014/main" id="{643EEF64-2BA0-65F5-3A69-BA6F43F9244F}"/>
                  </a:ext>
                </a:extLst>
              </p:cNvPr>
              <p:cNvSpPr/>
              <p:nvPr/>
            </p:nvSpPr>
            <p:spPr>
              <a:xfrm>
                <a:off x="7543897" y="3039259"/>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50" name="Freeform 849">
                <a:extLst>
                  <a:ext uri="{FF2B5EF4-FFF2-40B4-BE49-F238E27FC236}">
                    <a16:creationId xmlns:a16="http://schemas.microsoft.com/office/drawing/2014/main" id="{C2D8C745-540D-C31C-409F-04163FC8007E}"/>
                  </a:ext>
                </a:extLst>
              </p:cNvPr>
              <p:cNvSpPr/>
              <p:nvPr/>
            </p:nvSpPr>
            <p:spPr>
              <a:xfrm>
                <a:off x="7508690" y="3074460"/>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51" name="Graphic 572">
              <a:extLst>
                <a:ext uri="{FF2B5EF4-FFF2-40B4-BE49-F238E27FC236}">
                  <a16:creationId xmlns:a16="http://schemas.microsoft.com/office/drawing/2014/main" id="{438BCF19-3D26-EED5-9BDC-A7D75D07DEAA}"/>
                </a:ext>
              </a:extLst>
            </p:cNvPr>
            <p:cNvGrpSpPr/>
            <p:nvPr/>
          </p:nvGrpSpPr>
          <p:grpSpPr>
            <a:xfrm>
              <a:off x="7267223" y="2845013"/>
              <a:ext cx="70412" cy="70530"/>
              <a:chOff x="7267223" y="2845013"/>
              <a:chExt cx="70412" cy="70530"/>
            </a:xfrm>
          </p:grpSpPr>
          <p:sp>
            <p:nvSpPr>
              <p:cNvPr id="852" name="Freeform 851">
                <a:extLst>
                  <a:ext uri="{FF2B5EF4-FFF2-40B4-BE49-F238E27FC236}">
                    <a16:creationId xmlns:a16="http://schemas.microsoft.com/office/drawing/2014/main" id="{A2B3BACC-6351-7F9C-E5D1-6B0139D6C277}"/>
                  </a:ext>
                </a:extLst>
              </p:cNvPr>
              <p:cNvSpPr/>
              <p:nvPr/>
            </p:nvSpPr>
            <p:spPr>
              <a:xfrm>
                <a:off x="7302429" y="2845013"/>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2B5A06C7-7887-14EC-32F9-8554B3569503}"/>
                  </a:ext>
                </a:extLst>
              </p:cNvPr>
              <p:cNvSpPr/>
              <p:nvPr/>
            </p:nvSpPr>
            <p:spPr>
              <a:xfrm>
                <a:off x="7267223" y="2880342"/>
                <a:ext cx="70412" cy="12754"/>
              </a:xfrm>
              <a:custGeom>
                <a:avLst/>
                <a:gdLst>
                  <a:gd name="connsiteX0" fmla="*/ 0 w 70412"/>
                  <a:gd name="connsiteY0" fmla="*/ 0 h 12754"/>
                  <a:gd name="connsiteX1" fmla="*/ 70413 w 70412"/>
                  <a:gd name="connsiteY1" fmla="*/ 0 h 12754"/>
                </a:gdLst>
                <a:ahLst/>
                <a:cxnLst>
                  <a:cxn ang="0">
                    <a:pos x="connsiteX0" y="connsiteY0"/>
                  </a:cxn>
                  <a:cxn ang="0">
                    <a:pos x="connsiteX1" y="connsiteY1"/>
                  </a:cxn>
                </a:cxnLst>
                <a:rect l="l" t="t" r="r" b="b"/>
                <a:pathLst>
                  <a:path w="70412" h="12754">
                    <a:moveTo>
                      <a:pt x="0" y="0"/>
                    </a:moveTo>
                    <a:lnTo>
                      <a:pt x="70413" y="0"/>
                    </a:lnTo>
                  </a:path>
                </a:pathLst>
              </a:custGeom>
              <a:ln w="9564" cap="flat">
                <a:solidFill>
                  <a:srgbClr val="C6573B"/>
                </a:solidFill>
                <a:prstDash val="solid"/>
                <a:miter/>
              </a:ln>
            </p:spPr>
            <p:txBody>
              <a:bodyPr rtlCol="0" anchor="ctr"/>
              <a:lstStyle/>
              <a:p>
                <a:endParaRPr lang="en-US"/>
              </a:p>
            </p:txBody>
          </p:sp>
        </p:grpSp>
        <p:grpSp>
          <p:nvGrpSpPr>
            <p:cNvPr id="854" name="Graphic 572">
              <a:extLst>
                <a:ext uri="{FF2B5EF4-FFF2-40B4-BE49-F238E27FC236}">
                  <a16:creationId xmlns:a16="http://schemas.microsoft.com/office/drawing/2014/main" id="{F06EFD3C-9896-65E0-8C93-A4065F3584C9}"/>
                </a:ext>
              </a:extLst>
            </p:cNvPr>
            <p:cNvGrpSpPr/>
            <p:nvPr/>
          </p:nvGrpSpPr>
          <p:grpSpPr>
            <a:xfrm>
              <a:off x="6884803" y="2597583"/>
              <a:ext cx="70539" cy="70530"/>
              <a:chOff x="6884803" y="2597583"/>
              <a:chExt cx="70539" cy="70530"/>
            </a:xfrm>
          </p:grpSpPr>
          <p:sp>
            <p:nvSpPr>
              <p:cNvPr id="855" name="Freeform 854">
                <a:extLst>
                  <a:ext uri="{FF2B5EF4-FFF2-40B4-BE49-F238E27FC236}">
                    <a16:creationId xmlns:a16="http://schemas.microsoft.com/office/drawing/2014/main" id="{0C9A3467-D8DA-78AD-5835-30B54750A34B}"/>
                  </a:ext>
                </a:extLst>
              </p:cNvPr>
              <p:cNvSpPr/>
              <p:nvPr/>
            </p:nvSpPr>
            <p:spPr>
              <a:xfrm>
                <a:off x="6920009" y="2597583"/>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2FE4F115-205A-1A74-F802-4719CF0E2F82}"/>
                  </a:ext>
                </a:extLst>
              </p:cNvPr>
              <p:cNvSpPr/>
              <p:nvPr/>
            </p:nvSpPr>
            <p:spPr>
              <a:xfrm>
                <a:off x="6884803" y="2632784"/>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57" name="Graphic 572">
              <a:extLst>
                <a:ext uri="{FF2B5EF4-FFF2-40B4-BE49-F238E27FC236}">
                  <a16:creationId xmlns:a16="http://schemas.microsoft.com/office/drawing/2014/main" id="{3735C9C6-3644-B656-AE08-EFF9D7C16885}"/>
                </a:ext>
              </a:extLst>
            </p:cNvPr>
            <p:cNvGrpSpPr/>
            <p:nvPr/>
          </p:nvGrpSpPr>
          <p:grpSpPr>
            <a:xfrm>
              <a:off x="6849597" y="2583426"/>
              <a:ext cx="70412" cy="70530"/>
              <a:chOff x="6849597" y="2583426"/>
              <a:chExt cx="70412" cy="70530"/>
            </a:xfrm>
          </p:grpSpPr>
          <p:sp>
            <p:nvSpPr>
              <p:cNvPr id="858" name="Freeform 857">
                <a:extLst>
                  <a:ext uri="{FF2B5EF4-FFF2-40B4-BE49-F238E27FC236}">
                    <a16:creationId xmlns:a16="http://schemas.microsoft.com/office/drawing/2014/main" id="{70790FCA-9F24-C666-4B45-265F928FC4B3}"/>
                  </a:ext>
                </a:extLst>
              </p:cNvPr>
              <p:cNvSpPr/>
              <p:nvPr/>
            </p:nvSpPr>
            <p:spPr>
              <a:xfrm>
                <a:off x="6884803" y="2583426"/>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59" name="Freeform 858">
                <a:extLst>
                  <a:ext uri="{FF2B5EF4-FFF2-40B4-BE49-F238E27FC236}">
                    <a16:creationId xmlns:a16="http://schemas.microsoft.com/office/drawing/2014/main" id="{6138F933-A327-E8C0-8B2E-DE9F10A630C0}"/>
                  </a:ext>
                </a:extLst>
              </p:cNvPr>
              <p:cNvSpPr/>
              <p:nvPr/>
            </p:nvSpPr>
            <p:spPr>
              <a:xfrm>
                <a:off x="6849597" y="2618627"/>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60" name="Graphic 572">
              <a:extLst>
                <a:ext uri="{FF2B5EF4-FFF2-40B4-BE49-F238E27FC236}">
                  <a16:creationId xmlns:a16="http://schemas.microsoft.com/office/drawing/2014/main" id="{68FFB680-91CA-D0A2-934C-D43225E4FEE7}"/>
                </a:ext>
              </a:extLst>
            </p:cNvPr>
            <p:cNvGrpSpPr/>
            <p:nvPr/>
          </p:nvGrpSpPr>
          <p:grpSpPr>
            <a:xfrm>
              <a:off x="6826126" y="2564550"/>
              <a:ext cx="70539" cy="70402"/>
              <a:chOff x="6826126" y="2564550"/>
              <a:chExt cx="70539" cy="70402"/>
            </a:xfrm>
          </p:grpSpPr>
          <p:sp>
            <p:nvSpPr>
              <p:cNvPr id="861" name="Freeform 860">
                <a:extLst>
                  <a:ext uri="{FF2B5EF4-FFF2-40B4-BE49-F238E27FC236}">
                    <a16:creationId xmlns:a16="http://schemas.microsoft.com/office/drawing/2014/main" id="{EA662833-7AB9-2464-39F0-3D0F54E546B4}"/>
                  </a:ext>
                </a:extLst>
              </p:cNvPr>
              <p:cNvSpPr/>
              <p:nvPr/>
            </p:nvSpPr>
            <p:spPr>
              <a:xfrm>
                <a:off x="6861332" y="2564550"/>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F2354D2D-25D3-E92D-652A-47DD626BDCE4}"/>
                  </a:ext>
                </a:extLst>
              </p:cNvPr>
              <p:cNvSpPr/>
              <p:nvPr/>
            </p:nvSpPr>
            <p:spPr>
              <a:xfrm>
                <a:off x="6826126" y="2599751"/>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63" name="Graphic 572">
              <a:extLst>
                <a:ext uri="{FF2B5EF4-FFF2-40B4-BE49-F238E27FC236}">
                  <a16:creationId xmlns:a16="http://schemas.microsoft.com/office/drawing/2014/main" id="{0FAE823E-DAC0-5738-29C4-5BC9FBFBE332}"/>
                </a:ext>
              </a:extLst>
            </p:cNvPr>
            <p:cNvGrpSpPr/>
            <p:nvPr/>
          </p:nvGrpSpPr>
          <p:grpSpPr>
            <a:xfrm>
              <a:off x="7252298" y="2814021"/>
              <a:ext cx="70539" cy="70530"/>
              <a:chOff x="7252298" y="2814021"/>
              <a:chExt cx="70539" cy="70530"/>
            </a:xfrm>
          </p:grpSpPr>
          <p:sp>
            <p:nvSpPr>
              <p:cNvPr id="864" name="Freeform 863">
                <a:extLst>
                  <a:ext uri="{FF2B5EF4-FFF2-40B4-BE49-F238E27FC236}">
                    <a16:creationId xmlns:a16="http://schemas.microsoft.com/office/drawing/2014/main" id="{E2BBB324-6DAA-104C-8C48-97599DE542EA}"/>
                  </a:ext>
                </a:extLst>
              </p:cNvPr>
              <p:cNvSpPr/>
              <p:nvPr/>
            </p:nvSpPr>
            <p:spPr>
              <a:xfrm>
                <a:off x="7287632" y="281402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C48B64D3-9336-5E11-2713-1C842295F202}"/>
                  </a:ext>
                </a:extLst>
              </p:cNvPr>
              <p:cNvSpPr/>
              <p:nvPr/>
            </p:nvSpPr>
            <p:spPr>
              <a:xfrm>
                <a:off x="7252298" y="2849222"/>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66" name="Graphic 572">
              <a:extLst>
                <a:ext uri="{FF2B5EF4-FFF2-40B4-BE49-F238E27FC236}">
                  <a16:creationId xmlns:a16="http://schemas.microsoft.com/office/drawing/2014/main" id="{A953ABCC-8269-4E00-9753-D4C82C5702DA}"/>
                </a:ext>
              </a:extLst>
            </p:cNvPr>
            <p:cNvGrpSpPr/>
            <p:nvPr/>
          </p:nvGrpSpPr>
          <p:grpSpPr>
            <a:xfrm>
              <a:off x="7246941" y="2801904"/>
              <a:ext cx="70539" cy="70530"/>
              <a:chOff x="7246941" y="2801904"/>
              <a:chExt cx="70539" cy="70530"/>
            </a:xfrm>
          </p:grpSpPr>
          <p:sp>
            <p:nvSpPr>
              <p:cNvPr id="867" name="Freeform 866">
                <a:extLst>
                  <a:ext uri="{FF2B5EF4-FFF2-40B4-BE49-F238E27FC236}">
                    <a16:creationId xmlns:a16="http://schemas.microsoft.com/office/drawing/2014/main" id="{E8E63459-8289-9BA3-81FC-CE3B70E4FB22}"/>
                  </a:ext>
                </a:extLst>
              </p:cNvPr>
              <p:cNvSpPr/>
              <p:nvPr/>
            </p:nvSpPr>
            <p:spPr>
              <a:xfrm>
                <a:off x="7282147" y="2801904"/>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E1AAD86B-0E3A-A07D-9DCA-0B868E3A0010}"/>
                  </a:ext>
                </a:extLst>
              </p:cNvPr>
              <p:cNvSpPr/>
              <p:nvPr/>
            </p:nvSpPr>
            <p:spPr>
              <a:xfrm>
                <a:off x="7246941" y="2837106"/>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69" name="Graphic 572">
              <a:extLst>
                <a:ext uri="{FF2B5EF4-FFF2-40B4-BE49-F238E27FC236}">
                  <a16:creationId xmlns:a16="http://schemas.microsoft.com/office/drawing/2014/main" id="{18AB1A1C-5205-B75F-334E-E497662E6314}"/>
                </a:ext>
              </a:extLst>
            </p:cNvPr>
            <p:cNvGrpSpPr/>
            <p:nvPr/>
          </p:nvGrpSpPr>
          <p:grpSpPr>
            <a:xfrm>
              <a:off x="7942261" y="3361556"/>
              <a:ext cx="70539" cy="70530"/>
              <a:chOff x="7942261" y="3361556"/>
              <a:chExt cx="70539" cy="70530"/>
            </a:xfrm>
          </p:grpSpPr>
          <p:sp>
            <p:nvSpPr>
              <p:cNvPr id="870" name="Freeform 869">
                <a:extLst>
                  <a:ext uri="{FF2B5EF4-FFF2-40B4-BE49-F238E27FC236}">
                    <a16:creationId xmlns:a16="http://schemas.microsoft.com/office/drawing/2014/main" id="{A205AC75-D9ED-2E28-1128-55C299C33BDD}"/>
                  </a:ext>
                </a:extLst>
              </p:cNvPr>
              <p:cNvSpPr/>
              <p:nvPr/>
            </p:nvSpPr>
            <p:spPr>
              <a:xfrm>
                <a:off x="7977595" y="3361556"/>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71" name="Freeform 870">
                <a:extLst>
                  <a:ext uri="{FF2B5EF4-FFF2-40B4-BE49-F238E27FC236}">
                    <a16:creationId xmlns:a16="http://schemas.microsoft.com/office/drawing/2014/main" id="{0BF70D7F-53F6-C1CB-5772-E1D32453A5E0}"/>
                  </a:ext>
                </a:extLst>
              </p:cNvPr>
              <p:cNvSpPr/>
              <p:nvPr/>
            </p:nvSpPr>
            <p:spPr>
              <a:xfrm>
                <a:off x="7942261" y="3396885"/>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72" name="Graphic 572">
              <a:extLst>
                <a:ext uri="{FF2B5EF4-FFF2-40B4-BE49-F238E27FC236}">
                  <a16:creationId xmlns:a16="http://schemas.microsoft.com/office/drawing/2014/main" id="{3FE1C0C3-88C7-DB58-7103-BDC3613458A7}"/>
                </a:ext>
              </a:extLst>
            </p:cNvPr>
            <p:cNvGrpSpPr/>
            <p:nvPr/>
          </p:nvGrpSpPr>
          <p:grpSpPr>
            <a:xfrm>
              <a:off x="8351213" y="3563965"/>
              <a:ext cx="70412" cy="70402"/>
              <a:chOff x="8351213" y="3563965"/>
              <a:chExt cx="70412" cy="70402"/>
            </a:xfrm>
          </p:grpSpPr>
          <p:sp>
            <p:nvSpPr>
              <p:cNvPr id="873" name="Freeform 872">
                <a:extLst>
                  <a:ext uri="{FF2B5EF4-FFF2-40B4-BE49-F238E27FC236}">
                    <a16:creationId xmlns:a16="http://schemas.microsoft.com/office/drawing/2014/main" id="{B74DFA21-8F4D-F24A-4D96-6864899CE74D}"/>
                  </a:ext>
                </a:extLst>
              </p:cNvPr>
              <p:cNvSpPr/>
              <p:nvPr/>
            </p:nvSpPr>
            <p:spPr>
              <a:xfrm>
                <a:off x="8386419" y="3563965"/>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74" name="Freeform 873">
                <a:extLst>
                  <a:ext uri="{FF2B5EF4-FFF2-40B4-BE49-F238E27FC236}">
                    <a16:creationId xmlns:a16="http://schemas.microsoft.com/office/drawing/2014/main" id="{F54BA19A-4352-4CED-6C8D-ED8B23B673C0}"/>
                  </a:ext>
                </a:extLst>
              </p:cNvPr>
              <p:cNvSpPr/>
              <p:nvPr/>
            </p:nvSpPr>
            <p:spPr>
              <a:xfrm>
                <a:off x="8351213" y="3599166"/>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75" name="Graphic 572">
              <a:extLst>
                <a:ext uri="{FF2B5EF4-FFF2-40B4-BE49-F238E27FC236}">
                  <a16:creationId xmlns:a16="http://schemas.microsoft.com/office/drawing/2014/main" id="{349B684D-9D8C-7DA2-18E3-590EF19711C4}"/>
                </a:ext>
              </a:extLst>
            </p:cNvPr>
            <p:cNvGrpSpPr/>
            <p:nvPr/>
          </p:nvGrpSpPr>
          <p:grpSpPr>
            <a:xfrm>
              <a:off x="9263511" y="3855269"/>
              <a:ext cx="70539" cy="70402"/>
              <a:chOff x="9263511" y="3855269"/>
              <a:chExt cx="70539" cy="70402"/>
            </a:xfrm>
          </p:grpSpPr>
          <p:sp>
            <p:nvSpPr>
              <p:cNvPr id="876" name="Freeform 875">
                <a:extLst>
                  <a:ext uri="{FF2B5EF4-FFF2-40B4-BE49-F238E27FC236}">
                    <a16:creationId xmlns:a16="http://schemas.microsoft.com/office/drawing/2014/main" id="{FEBBFAB0-8052-6B01-35E7-7BFD187FD9BE}"/>
                  </a:ext>
                </a:extLst>
              </p:cNvPr>
              <p:cNvSpPr/>
              <p:nvPr/>
            </p:nvSpPr>
            <p:spPr>
              <a:xfrm>
                <a:off x="9298844" y="3855269"/>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77" name="Freeform 876">
                <a:extLst>
                  <a:ext uri="{FF2B5EF4-FFF2-40B4-BE49-F238E27FC236}">
                    <a16:creationId xmlns:a16="http://schemas.microsoft.com/office/drawing/2014/main" id="{856E0CB3-A7E5-392C-D990-69AEE6BB18B8}"/>
                  </a:ext>
                </a:extLst>
              </p:cNvPr>
              <p:cNvSpPr/>
              <p:nvPr/>
            </p:nvSpPr>
            <p:spPr>
              <a:xfrm>
                <a:off x="9263511" y="3890471"/>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C6573B"/>
                </a:solidFill>
                <a:prstDash val="solid"/>
                <a:miter/>
              </a:ln>
            </p:spPr>
            <p:txBody>
              <a:bodyPr rtlCol="0" anchor="ctr"/>
              <a:lstStyle/>
              <a:p>
                <a:endParaRPr lang="en-US"/>
              </a:p>
            </p:txBody>
          </p:sp>
        </p:grpSp>
        <p:grpSp>
          <p:nvGrpSpPr>
            <p:cNvPr id="878" name="Graphic 572">
              <a:extLst>
                <a:ext uri="{FF2B5EF4-FFF2-40B4-BE49-F238E27FC236}">
                  <a16:creationId xmlns:a16="http://schemas.microsoft.com/office/drawing/2014/main" id="{1C78125C-145E-6893-7104-DD23EEDEA7FD}"/>
                </a:ext>
              </a:extLst>
            </p:cNvPr>
            <p:cNvGrpSpPr/>
            <p:nvPr/>
          </p:nvGrpSpPr>
          <p:grpSpPr>
            <a:xfrm>
              <a:off x="9286471" y="3858586"/>
              <a:ext cx="70539" cy="70530"/>
              <a:chOff x="9286471" y="3858586"/>
              <a:chExt cx="70539" cy="70530"/>
            </a:xfrm>
          </p:grpSpPr>
          <p:sp>
            <p:nvSpPr>
              <p:cNvPr id="879" name="Freeform 878">
                <a:extLst>
                  <a:ext uri="{FF2B5EF4-FFF2-40B4-BE49-F238E27FC236}">
                    <a16:creationId xmlns:a16="http://schemas.microsoft.com/office/drawing/2014/main" id="{0E21536C-773D-70AE-2174-C45286024127}"/>
                  </a:ext>
                </a:extLst>
              </p:cNvPr>
              <p:cNvSpPr/>
              <p:nvPr/>
            </p:nvSpPr>
            <p:spPr>
              <a:xfrm>
                <a:off x="9321677" y="3858586"/>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80" name="Freeform 879">
                <a:extLst>
                  <a:ext uri="{FF2B5EF4-FFF2-40B4-BE49-F238E27FC236}">
                    <a16:creationId xmlns:a16="http://schemas.microsoft.com/office/drawing/2014/main" id="{9E0AD32B-44CE-5CA5-9CF9-D0A1CC660A89}"/>
                  </a:ext>
                </a:extLst>
              </p:cNvPr>
              <p:cNvSpPr/>
              <p:nvPr/>
            </p:nvSpPr>
            <p:spPr>
              <a:xfrm>
                <a:off x="9286471" y="3893915"/>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81" name="Graphic 572">
              <a:extLst>
                <a:ext uri="{FF2B5EF4-FFF2-40B4-BE49-F238E27FC236}">
                  <a16:creationId xmlns:a16="http://schemas.microsoft.com/office/drawing/2014/main" id="{8C62673A-8946-1545-9896-B925441052A0}"/>
                </a:ext>
              </a:extLst>
            </p:cNvPr>
            <p:cNvGrpSpPr/>
            <p:nvPr/>
          </p:nvGrpSpPr>
          <p:grpSpPr>
            <a:xfrm>
              <a:off x="9298844" y="3862794"/>
              <a:ext cx="70412" cy="70530"/>
              <a:chOff x="9298844" y="3862794"/>
              <a:chExt cx="70412" cy="70530"/>
            </a:xfrm>
          </p:grpSpPr>
          <p:sp>
            <p:nvSpPr>
              <p:cNvPr id="882" name="Freeform 881">
                <a:extLst>
                  <a:ext uri="{FF2B5EF4-FFF2-40B4-BE49-F238E27FC236}">
                    <a16:creationId xmlns:a16="http://schemas.microsoft.com/office/drawing/2014/main" id="{C1554065-DF0C-4392-08A1-9E264E164265}"/>
                  </a:ext>
                </a:extLst>
              </p:cNvPr>
              <p:cNvSpPr/>
              <p:nvPr/>
            </p:nvSpPr>
            <p:spPr>
              <a:xfrm>
                <a:off x="9334050" y="3862794"/>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83" name="Freeform 882">
                <a:extLst>
                  <a:ext uri="{FF2B5EF4-FFF2-40B4-BE49-F238E27FC236}">
                    <a16:creationId xmlns:a16="http://schemas.microsoft.com/office/drawing/2014/main" id="{D698C0E5-E762-FBAB-99F4-980AF44BFDBA}"/>
                  </a:ext>
                </a:extLst>
              </p:cNvPr>
              <p:cNvSpPr/>
              <p:nvPr/>
            </p:nvSpPr>
            <p:spPr>
              <a:xfrm>
                <a:off x="9298844" y="3898123"/>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84" name="Graphic 572">
              <a:extLst>
                <a:ext uri="{FF2B5EF4-FFF2-40B4-BE49-F238E27FC236}">
                  <a16:creationId xmlns:a16="http://schemas.microsoft.com/office/drawing/2014/main" id="{4D729C39-6C5A-95C0-1E7E-4754904CCE5B}"/>
                </a:ext>
              </a:extLst>
            </p:cNvPr>
            <p:cNvGrpSpPr/>
            <p:nvPr/>
          </p:nvGrpSpPr>
          <p:grpSpPr>
            <a:xfrm>
              <a:off x="9312748" y="3874018"/>
              <a:ext cx="70539" cy="70402"/>
              <a:chOff x="9312748" y="3874018"/>
              <a:chExt cx="70539" cy="70402"/>
            </a:xfrm>
          </p:grpSpPr>
          <p:sp>
            <p:nvSpPr>
              <p:cNvPr id="885" name="Freeform 884">
                <a:extLst>
                  <a:ext uri="{FF2B5EF4-FFF2-40B4-BE49-F238E27FC236}">
                    <a16:creationId xmlns:a16="http://schemas.microsoft.com/office/drawing/2014/main" id="{E6330725-0DC9-13FE-2DD3-912302257C4C}"/>
                  </a:ext>
                </a:extLst>
              </p:cNvPr>
              <p:cNvSpPr/>
              <p:nvPr/>
            </p:nvSpPr>
            <p:spPr>
              <a:xfrm>
                <a:off x="9347954" y="3874018"/>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86" name="Freeform 885">
                <a:extLst>
                  <a:ext uri="{FF2B5EF4-FFF2-40B4-BE49-F238E27FC236}">
                    <a16:creationId xmlns:a16="http://schemas.microsoft.com/office/drawing/2014/main" id="{C2186E2B-A97F-39E3-90AE-CC4A8CF82DBC}"/>
                  </a:ext>
                </a:extLst>
              </p:cNvPr>
              <p:cNvSpPr/>
              <p:nvPr/>
            </p:nvSpPr>
            <p:spPr>
              <a:xfrm>
                <a:off x="9312748" y="3909220"/>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87" name="Graphic 572">
              <a:extLst>
                <a:ext uri="{FF2B5EF4-FFF2-40B4-BE49-F238E27FC236}">
                  <a16:creationId xmlns:a16="http://schemas.microsoft.com/office/drawing/2014/main" id="{4AF0A8AF-43E5-EA64-89F2-8B91874B2893}"/>
                </a:ext>
              </a:extLst>
            </p:cNvPr>
            <p:cNvGrpSpPr/>
            <p:nvPr/>
          </p:nvGrpSpPr>
          <p:grpSpPr>
            <a:xfrm>
              <a:off x="9334050" y="3877717"/>
              <a:ext cx="70412" cy="70530"/>
              <a:chOff x="9334050" y="3877717"/>
              <a:chExt cx="70412" cy="70530"/>
            </a:xfrm>
          </p:grpSpPr>
          <p:sp>
            <p:nvSpPr>
              <p:cNvPr id="888" name="Freeform 887">
                <a:extLst>
                  <a:ext uri="{FF2B5EF4-FFF2-40B4-BE49-F238E27FC236}">
                    <a16:creationId xmlns:a16="http://schemas.microsoft.com/office/drawing/2014/main" id="{9CFB576D-D6CB-5E1F-AEA2-BEEC3D3AC313}"/>
                  </a:ext>
                </a:extLst>
              </p:cNvPr>
              <p:cNvSpPr/>
              <p:nvPr/>
            </p:nvSpPr>
            <p:spPr>
              <a:xfrm>
                <a:off x="9369256" y="387771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89" name="Freeform 888">
                <a:extLst>
                  <a:ext uri="{FF2B5EF4-FFF2-40B4-BE49-F238E27FC236}">
                    <a16:creationId xmlns:a16="http://schemas.microsoft.com/office/drawing/2014/main" id="{F7CB636F-76CA-5206-B6F7-0537E2BE5C22}"/>
                  </a:ext>
                </a:extLst>
              </p:cNvPr>
              <p:cNvSpPr/>
              <p:nvPr/>
            </p:nvSpPr>
            <p:spPr>
              <a:xfrm>
                <a:off x="9334050" y="3912918"/>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890" name="Graphic 572">
              <a:extLst>
                <a:ext uri="{FF2B5EF4-FFF2-40B4-BE49-F238E27FC236}">
                  <a16:creationId xmlns:a16="http://schemas.microsoft.com/office/drawing/2014/main" id="{678578D7-94A7-29DC-5D7D-5B3B9B47A169}"/>
                </a:ext>
              </a:extLst>
            </p:cNvPr>
            <p:cNvGrpSpPr/>
            <p:nvPr/>
          </p:nvGrpSpPr>
          <p:grpSpPr>
            <a:xfrm>
              <a:off x="9352546" y="3884221"/>
              <a:ext cx="70539" cy="70530"/>
              <a:chOff x="9352546" y="3884221"/>
              <a:chExt cx="70539" cy="70530"/>
            </a:xfrm>
          </p:grpSpPr>
          <p:sp>
            <p:nvSpPr>
              <p:cNvPr id="891" name="Freeform 890">
                <a:extLst>
                  <a:ext uri="{FF2B5EF4-FFF2-40B4-BE49-F238E27FC236}">
                    <a16:creationId xmlns:a16="http://schemas.microsoft.com/office/drawing/2014/main" id="{5F1F1F83-02F6-E609-0A0C-E14FF839A88F}"/>
                  </a:ext>
                </a:extLst>
              </p:cNvPr>
              <p:cNvSpPr/>
              <p:nvPr/>
            </p:nvSpPr>
            <p:spPr>
              <a:xfrm>
                <a:off x="9387752" y="3884221"/>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892" name="Freeform 891">
                <a:extLst>
                  <a:ext uri="{FF2B5EF4-FFF2-40B4-BE49-F238E27FC236}">
                    <a16:creationId xmlns:a16="http://schemas.microsoft.com/office/drawing/2014/main" id="{DF602FE6-D839-CEC7-0F92-746C4B09E486}"/>
                  </a:ext>
                </a:extLst>
              </p:cNvPr>
              <p:cNvSpPr/>
              <p:nvPr/>
            </p:nvSpPr>
            <p:spPr>
              <a:xfrm>
                <a:off x="9352546" y="391942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93" name="Graphic 572">
              <a:extLst>
                <a:ext uri="{FF2B5EF4-FFF2-40B4-BE49-F238E27FC236}">
                  <a16:creationId xmlns:a16="http://schemas.microsoft.com/office/drawing/2014/main" id="{B90FBD9E-FD68-D337-9B59-2ADE103F8EA0}"/>
                </a:ext>
              </a:extLst>
            </p:cNvPr>
            <p:cNvGrpSpPr/>
            <p:nvPr/>
          </p:nvGrpSpPr>
          <p:grpSpPr>
            <a:xfrm>
              <a:off x="9387752" y="3884732"/>
              <a:ext cx="70539" cy="70402"/>
              <a:chOff x="9387752" y="3884732"/>
              <a:chExt cx="70539" cy="70402"/>
            </a:xfrm>
          </p:grpSpPr>
          <p:sp>
            <p:nvSpPr>
              <p:cNvPr id="894" name="Freeform 893">
                <a:extLst>
                  <a:ext uri="{FF2B5EF4-FFF2-40B4-BE49-F238E27FC236}">
                    <a16:creationId xmlns:a16="http://schemas.microsoft.com/office/drawing/2014/main" id="{2FD5D7D9-1B2F-4239-DBD1-7DA66B7D7546}"/>
                  </a:ext>
                </a:extLst>
              </p:cNvPr>
              <p:cNvSpPr/>
              <p:nvPr/>
            </p:nvSpPr>
            <p:spPr>
              <a:xfrm>
                <a:off x="9423086" y="3884732"/>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95" name="Freeform 894">
                <a:extLst>
                  <a:ext uri="{FF2B5EF4-FFF2-40B4-BE49-F238E27FC236}">
                    <a16:creationId xmlns:a16="http://schemas.microsoft.com/office/drawing/2014/main" id="{203D69D2-9401-1935-E988-9E6290616965}"/>
                  </a:ext>
                </a:extLst>
              </p:cNvPr>
              <p:cNvSpPr/>
              <p:nvPr/>
            </p:nvSpPr>
            <p:spPr>
              <a:xfrm>
                <a:off x="9387752" y="391993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96" name="Graphic 572">
              <a:extLst>
                <a:ext uri="{FF2B5EF4-FFF2-40B4-BE49-F238E27FC236}">
                  <a16:creationId xmlns:a16="http://schemas.microsoft.com/office/drawing/2014/main" id="{372D066B-C81A-9715-22AE-F573E501AF30}"/>
                </a:ext>
              </a:extLst>
            </p:cNvPr>
            <p:cNvGrpSpPr/>
            <p:nvPr/>
          </p:nvGrpSpPr>
          <p:grpSpPr>
            <a:xfrm>
              <a:off x="9420280" y="3884732"/>
              <a:ext cx="70539" cy="70402"/>
              <a:chOff x="9420280" y="3884732"/>
              <a:chExt cx="70539" cy="70402"/>
            </a:xfrm>
          </p:grpSpPr>
          <p:sp>
            <p:nvSpPr>
              <p:cNvPr id="897" name="Freeform 896">
                <a:extLst>
                  <a:ext uri="{FF2B5EF4-FFF2-40B4-BE49-F238E27FC236}">
                    <a16:creationId xmlns:a16="http://schemas.microsoft.com/office/drawing/2014/main" id="{07FBABF6-8D5F-8585-E8A6-56556812B5D0}"/>
                  </a:ext>
                </a:extLst>
              </p:cNvPr>
              <p:cNvSpPr/>
              <p:nvPr/>
            </p:nvSpPr>
            <p:spPr>
              <a:xfrm>
                <a:off x="9455613" y="3884732"/>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898" name="Freeform 897">
                <a:extLst>
                  <a:ext uri="{FF2B5EF4-FFF2-40B4-BE49-F238E27FC236}">
                    <a16:creationId xmlns:a16="http://schemas.microsoft.com/office/drawing/2014/main" id="{B050AAA9-B899-92F9-EDA6-DB176CAE4E3F}"/>
                  </a:ext>
                </a:extLst>
              </p:cNvPr>
              <p:cNvSpPr/>
              <p:nvPr/>
            </p:nvSpPr>
            <p:spPr>
              <a:xfrm>
                <a:off x="9420280" y="3919933"/>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899" name="Graphic 572">
              <a:extLst>
                <a:ext uri="{FF2B5EF4-FFF2-40B4-BE49-F238E27FC236}">
                  <a16:creationId xmlns:a16="http://schemas.microsoft.com/office/drawing/2014/main" id="{D0A178F0-553C-57C9-2E13-E5216D850896}"/>
                </a:ext>
              </a:extLst>
            </p:cNvPr>
            <p:cNvGrpSpPr/>
            <p:nvPr/>
          </p:nvGrpSpPr>
          <p:grpSpPr>
            <a:xfrm>
              <a:off x="9446174" y="3896720"/>
              <a:ext cx="70412" cy="70530"/>
              <a:chOff x="9446174" y="3896720"/>
              <a:chExt cx="70412" cy="70530"/>
            </a:xfrm>
          </p:grpSpPr>
          <p:sp>
            <p:nvSpPr>
              <p:cNvPr id="900" name="Freeform 899">
                <a:extLst>
                  <a:ext uri="{FF2B5EF4-FFF2-40B4-BE49-F238E27FC236}">
                    <a16:creationId xmlns:a16="http://schemas.microsoft.com/office/drawing/2014/main" id="{B4B82CD9-6819-5B55-1B7D-8D650E9AA24C}"/>
                  </a:ext>
                </a:extLst>
              </p:cNvPr>
              <p:cNvSpPr/>
              <p:nvPr/>
            </p:nvSpPr>
            <p:spPr>
              <a:xfrm>
                <a:off x="9481380" y="3896720"/>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01" name="Freeform 900">
                <a:extLst>
                  <a:ext uri="{FF2B5EF4-FFF2-40B4-BE49-F238E27FC236}">
                    <a16:creationId xmlns:a16="http://schemas.microsoft.com/office/drawing/2014/main" id="{17898486-FC29-FA95-461D-485E2197F227}"/>
                  </a:ext>
                </a:extLst>
              </p:cNvPr>
              <p:cNvSpPr/>
              <p:nvPr/>
            </p:nvSpPr>
            <p:spPr>
              <a:xfrm>
                <a:off x="9446174" y="3931922"/>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902" name="Graphic 572">
              <a:extLst>
                <a:ext uri="{FF2B5EF4-FFF2-40B4-BE49-F238E27FC236}">
                  <a16:creationId xmlns:a16="http://schemas.microsoft.com/office/drawing/2014/main" id="{8ED5E856-807D-DDE7-7947-40FC5E8B8426}"/>
                </a:ext>
              </a:extLst>
            </p:cNvPr>
            <p:cNvGrpSpPr/>
            <p:nvPr/>
          </p:nvGrpSpPr>
          <p:grpSpPr>
            <a:xfrm>
              <a:off x="9467221" y="3894297"/>
              <a:ext cx="70539" cy="70530"/>
              <a:chOff x="9467221" y="3894297"/>
              <a:chExt cx="70539" cy="70530"/>
            </a:xfrm>
          </p:grpSpPr>
          <p:sp>
            <p:nvSpPr>
              <p:cNvPr id="903" name="Freeform 902">
                <a:extLst>
                  <a:ext uri="{FF2B5EF4-FFF2-40B4-BE49-F238E27FC236}">
                    <a16:creationId xmlns:a16="http://schemas.microsoft.com/office/drawing/2014/main" id="{9721E6DB-C89D-9F1F-434F-2B8AC6B3F342}"/>
                  </a:ext>
                </a:extLst>
              </p:cNvPr>
              <p:cNvSpPr/>
              <p:nvPr/>
            </p:nvSpPr>
            <p:spPr>
              <a:xfrm>
                <a:off x="9502427" y="389429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04" name="Freeform 903">
                <a:extLst>
                  <a:ext uri="{FF2B5EF4-FFF2-40B4-BE49-F238E27FC236}">
                    <a16:creationId xmlns:a16="http://schemas.microsoft.com/office/drawing/2014/main" id="{4C4E5365-C5AE-1C22-D214-F37841FE0D09}"/>
                  </a:ext>
                </a:extLst>
              </p:cNvPr>
              <p:cNvSpPr/>
              <p:nvPr/>
            </p:nvSpPr>
            <p:spPr>
              <a:xfrm>
                <a:off x="9467221" y="3929499"/>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05" name="Graphic 572">
              <a:extLst>
                <a:ext uri="{FF2B5EF4-FFF2-40B4-BE49-F238E27FC236}">
                  <a16:creationId xmlns:a16="http://schemas.microsoft.com/office/drawing/2014/main" id="{747CB57A-D367-0B90-C193-34B62DA3FC00}"/>
                </a:ext>
              </a:extLst>
            </p:cNvPr>
            <p:cNvGrpSpPr/>
            <p:nvPr/>
          </p:nvGrpSpPr>
          <p:grpSpPr>
            <a:xfrm>
              <a:off x="9455613" y="3894297"/>
              <a:ext cx="70412" cy="70530"/>
              <a:chOff x="9455613" y="3894297"/>
              <a:chExt cx="70412" cy="70530"/>
            </a:xfrm>
          </p:grpSpPr>
          <p:sp>
            <p:nvSpPr>
              <p:cNvPr id="906" name="Freeform 905">
                <a:extLst>
                  <a:ext uri="{FF2B5EF4-FFF2-40B4-BE49-F238E27FC236}">
                    <a16:creationId xmlns:a16="http://schemas.microsoft.com/office/drawing/2014/main" id="{5583A342-1323-3048-9546-B55EA4E17038}"/>
                  </a:ext>
                </a:extLst>
              </p:cNvPr>
              <p:cNvSpPr/>
              <p:nvPr/>
            </p:nvSpPr>
            <p:spPr>
              <a:xfrm>
                <a:off x="9490820" y="3894297"/>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07" name="Freeform 906">
                <a:extLst>
                  <a:ext uri="{FF2B5EF4-FFF2-40B4-BE49-F238E27FC236}">
                    <a16:creationId xmlns:a16="http://schemas.microsoft.com/office/drawing/2014/main" id="{7A7AE571-630B-6AAF-A78E-9A7075B79B17}"/>
                  </a:ext>
                </a:extLst>
              </p:cNvPr>
              <p:cNvSpPr/>
              <p:nvPr/>
            </p:nvSpPr>
            <p:spPr>
              <a:xfrm>
                <a:off x="9455613" y="3929499"/>
                <a:ext cx="70412" cy="12754"/>
              </a:xfrm>
              <a:custGeom>
                <a:avLst/>
                <a:gdLst>
                  <a:gd name="connsiteX0" fmla="*/ 0 w 70412"/>
                  <a:gd name="connsiteY0" fmla="*/ 0 h 12754"/>
                  <a:gd name="connsiteX1" fmla="*/ 70413 w 70412"/>
                  <a:gd name="connsiteY1" fmla="*/ 0 h 12754"/>
                </a:gdLst>
                <a:ahLst/>
                <a:cxnLst>
                  <a:cxn ang="0">
                    <a:pos x="connsiteX0" y="connsiteY0"/>
                  </a:cxn>
                  <a:cxn ang="0">
                    <a:pos x="connsiteX1" y="connsiteY1"/>
                  </a:cxn>
                </a:cxnLst>
                <a:rect l="l" t="t" r="r" b="b"/>
                <a:pathLst>
                  <a:path w="70412" h="12754">
                    <a:moveTo>
                      <a:pt x="0" y="0"/>
                    </a:moveTo>
                    <a:lnTo>
                      <a:pt x="70413" y="0"/>
                    </a:lnTo>
                  </a:path>
                </a:pathLst>
              </a:custGeom>
              <a:ln w="9564" cap="flat">
                <a:solidFill>
                  <a:srgbClr val="C6573B"/>
                </a:solidFill>
                <a:prstDash val="solid"/>
                <a:miter/>
              </a:ln>
            </p:spPr>
            <p:txBody>
              <a:bodyPr rtlCol="0" anchor="ctr"/>
              <a:lstStyle/>
              <a:p>
                <a:endParaRPr lang="en-US"/>
              </a:p>
            </p:txBody>
          </p:sp>
        </p:grpSp>
        <p:grpSp>
          <p:nvGrpSpPr>
            <p:cNvPr id="908" name="Graphic 572">
              <a:extLst>
                <a:ext uri="{FF2B5EF4-FFF2-40B4-BE49-F238E27FC236}">
                  <a16:creationId xmlns:a16="http://schemas.microsoft.com/office/drawing/2014/main" id="{67EC0120-3A44-4DDC-50A3-7777337FFF7B}"/>
                </a:ext>
              </a:extLst>
            </p:cNvPr>
            <p:cNvGrpSpPr/>
            <p:nvPr/>
          </p:nvGrpSpPr>
          <p:grpSpPr>
            <a:xfrm>
              <a:off x="10707981" y="4150145"/>
              <a:ext cx="70539" cy="70530"/>
              <a:chOff x="10707981" y="4150145"/>
              <a:chExt cx="70539" cy="70530"/>
            </a:xfrm>
          </p:grpSpPr>
          <p:sp>
            <p:nvSpPr>
              <p:cNvPr id="909" name="Freeform 908">
                <a:extLst>
                  <a:ext uri="{FF2B5EF4-FFF2-40B4-BE49-F238E27FC236}">
                    <a16:creationId xmlns:a16="http://schemas.microsoft.com/office/drawing/2014/main" id="{0551D434-6554-34A1-BEEF-C762B5B3C85A}"/>
                  </a:ext>
                </a:extLst>
              </p:cNvPr>
              <p:cNvSpPr/>
              <p:nvPr/>
            </p:nvSpPr>
            <p:spPr>
              <a:xfrm>
                <a:off x="10743187" y="4150145"/>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910" name="Freeform 909">
                <a:extLst>
                  <a:ext uri="{FF2B5EF4-FFF2-40B4-BE49-F238E27FC236}">
                    <a16:creationId xmlns:a16="http://schemas.microsoft.com/office/drawing/2014/main" id="{5FC54F76-05AD-8914-EB3A-87D4E1CA96E3}"/>
                  </a:ext>
                </a:extLst>
              </p:cNvPr>
              <p:cNvSpPr/>
              <p:nvPr/>
            </p:nvSpPr>
            <p:spPr>
              <a:xfrm>
                <a:off x="10707981" y="4185347"/>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911" name="Graphic 572">
              <a:extLst>
                <a:ext uri="{FF2B5EF4-FFF2-40B4-BE49-F238E27FC236}">
                  <a16:creationId xmlns:a16="http://schemas.microsoft.com/office/drawing/2014/main" id="{13DBEE3D-6418-0138-780A-04C5400C0E49}"/>
                </a:ext>
              </a:extLst>
            </p:cNvPr>
            <p:cNvGrpSpPr/>
            <p:nvPr/>
          </p:nvGrpSpPr>
          <p:grpSpPr>
            <a:xfrm>
              <a:off x="10583612" y="4114944"/>
              <a:ext cx="70539" cy="70402"/>
              <a:chOff x="10583612" y="4114944"/>
              <a:chExt cx="70539" cy="70402"/>
            </a:xfrm>
          </p:grpSpPr>
          <p:sp>
            <p:nvSpPr>
              <p:cNvPr id="912" name="Freeform 911">
                <a:extLst>
                  <a:ext uri="{FF2B5EF4-FFF2-40B4-BE49-F238E27FC236}">
                    <a16:creationId xmlns:a16="http://schemas.microsoft.com/office/drawing/2014/main" id="{79A976B1-49C9-0F6D-E220-32A17265835F}"/>
                  </a:ext>
                </a:extLst>
              </p:cNvPr>
              <p:cNvSpPr/>
              <p:nvPr/>
            </p:nvSpPr>
            <p:spPr>
              <a:xfrm>
                <a:off x="10618946" y="4114944"/>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C6573B"/>
                </a:solidFill>
                <a:prstDash val="solid"/>
                <a:miter/>
              </a:ln>
            </p:spPr>
            <p:txBody>
              <a:bodyPr rtlCol="0" anchor="ctr"/>
              <a:lstStyle/>
              <a:p>
                <a:endParaRPr lang="en-US"/>
              </a:p>
            </p:txBody>
          </p:sp>
          <p:sp>
            <p:nvSpPr>
              <p:cNvPr id="913" name="Freeform 912">
                <a:extLst>
                  <a:ext uri="{FF2B5EF4-FFF2-40B4-BE49-F238E27FC236}">
                    <a16:creationId xmlns:a16="http://schemas.microsoft.com/office/drawing/2014/main" id="{DB4BDB41-AC57-22E8-FA51-5A8C64C424B7}"/>
                  </a:ext>
                </a:extLst>
              </p:cNvPr>
              <p:cNvSpPr/>
              <p:nvPr/>
            </p:nvSpPr>
            <p:spPr>
              <a:xfrm>
                <a:off x="10583612" y="4150145"/>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914" name="Graphic 572">
              <a:extLst>
                <a:ext uri="{FF2B5EF4-FFF2-40B4-BE49-F238E27FC236}">
                  <a16:creationId xmlns:a16="http://schemas.microsoft.com/office/drawing/2014/main" id="{95A050C8-C150-A1D5-8191-97E228047E29}"/>
                </a:ext>
              </a:extLst>
            </p:cNvPr>
            <p:cNvGrpSpPr/>
            <p:nvPr/>
          </p:nvGrpSpPr>
          <p:grpSpPr>
            <a:xfrm>
              <a:off x="10480800" y="4114944"/>
              <a:ext cx="70539" cy="70402"/>
              <a:chOff x="10480800" y="4114944"/>
              <a:chExt cx="70539" cy="70402"/>
            </a:xfrm>
          </p:grpSpPr>
          <p:sp>
            <p:nvSpPr>
              <p:cNvPr id="915" name="Freeform 914">
                <a:extLst>
                  <a:ext uri="{FF2B5EF4-FFF2-40B4-BE49-F238E27FC236}">
                    <a16:creationId xmlns:a16="http://schemas.microsoft.com/office/drawing/2014/main" id="{C8BB9C4C-A736-8223-7735-1B9FD029B979}"/>
                  </a:ext>
                </a:extLst>
              </p:cNvPr>
              <p:cNvSpPr/>
              <p:nvPr/>
            </p:nvSpPr>
            <p:spPr>
              <a:xfrm>
                <a:off x="10516006"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16" name="Freeform 915">
                <a:extLst>
                  <a:ext uri="{FF2B5EF4-FFF2-40B4-BE49-F238E27FC236}">
                    <a16:creationId xmlns:a16="http://schemas.microsoft.com/office/drawing/2014/main" id="{BEAB9638-CD9B-373D-57DC-70D7AECE6020}"/>
                  </a:ext>
                </a:extLst>
              </p:cNvPr>
              <p:cNvSpPr/>
              <p:nvPr/>
            </p:nvSpPr>
            <p:spPr>
              <a:xfrm>
                <a:off x="10480800" y="4150145"/>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17" name="Graphic 572">
              <a:extLst>
                <a:ext uri="{FF2B5EF4-FFF2-40B4-BE49-F238E27FC236}">
                  <a16:creationId xmlns:a16="http://schemas.microsoft.com/office/drawing/2014/main" id="{6C8D2F50-91F0-AA14-25A9-5AB2DD440C51}"/>
                </a:ext>
              </a:extLst>
            </p:cNvPr>
            <p:cNvGrpSpPr/>
            <p:nvPr/>
          </p:nvGrpSpPr>
          <p:grpSpPr>
            <a:xfrm>
              <a:off x="10408729" y="4114944"/>
              <a:ext cx="70539" cy="70402"/>
              <a:chOff x="10408729" y="4114944"/>
              <a:chExt cx="70539" cy="70402"/>
            </a:xfrm>
          </p:grpSpPr>
          <p:sp>
            <p:nvSpPr>
              <p:cNvPr id="918" name="Freeform 917">
                <a:extLst>
                  <a:ext uri="{FF2B5EF4-FFF2-40B4-BE49-F238E27FC236}">
                    <a16:creationId xmlns:a16="http://schemas.microsoft.com/office/drawing/2014/main" id="{40F609A4-21B5-8380-2C18-37A8E9427C16}"/>
                  </a:ext>
                </a:extLst>
              </p:cNvPr>
              <p:cNvSpPr/>
              <p:nvPr/>
            </p:nvSpPr>
            <p:spPr>
              <a:xfrm>
                <a:off x="10443935"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19" name="Freeform 918">
                <a:extLst>
                  <a:ext uri="{FF2B5EF4-FFF2-40B4-BE49-F238E27FC236}">
                    <a16:creationId xmlns:a16="http://schemas.microsoft.com/office/drawing/2014/main" id="{A5766B58-007F-CA39-B4EA-4DD9130B2F70}"/>
                  </a:ext>
                </a:extLst>
              </p:cNvPr>
              <p:cNvSpPr/>
              <p:nvPr/>
            </p:nvSpPr>
            <p:spPr>
              <a:xfrm>
                <a:off x="10408729" y="4150145"/>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20" name="Graphic 572">
              <a:extLst>
                <a:ext uri="{FF2B5EF4-FFF2-40B4-BE49-F238E27FC236}">
                  <a16:creationId xmlns:a16="http://schemas.microsoft.com/office/drawing/2014/main" id="{028C130B-13C0-652B-2AAB-A4B92CE15716}"/>
                </a:ext>
              </a:extLst>
            </p:cNvPr>
            <p:cNvGrpSpPr/>
            <p:nvPr/>
          </p:nvGrpSpPr>
          <p:grpSpPr>
            <a:xfrm>
              <a:off x="10399928" y="4114944"/>
              <a:ext cx="70539" cy="70402"/>
              <a:chOff x="10399928" y="4114944"/>
              <a:chExt cx="70539" cy="70402"/>
            </a:xfrm>
          </p:grpSpPr>
          <p:sp>
            <p:nvSpPr>
              <p:cNvPr id="921" name="Freeform 920">
                <a:extLst>
                  <a:ext uri="{FF2B5EF4-FFF2-40B4-BE49-F238E27FC236}">
                    <a16:creationId xmlns:a16="http://schemas.microsoft.com/office/drawing/2014/main" id="{A557B38B-DDCD-D742-6023-46605A59763E}"/>
                  </a:ext>
                </a:extLst>
              </p:cNvPr>
              <p:cNvSpPr/>
              <p:nvPr/>
            </p:nvSpPr>
            <p:spPr>
              <a:xfrm>
                <a:off x="10435262" y="4114944"/>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C6573B"/>
                </a:solidFill>
                <a:prstDash val="solid"/>
                <a:miter/>
              </a:ln>
            </p:spPr>
            <p:txBody>
              <a:bodyPr rtlCol="0" anchor="ctr"/>
              <a:lstStyle/>
              <a:p>
                <a:endParaRPr lang="en-US"/>
              </a:p>
            </p:txBody>
          </p:sp>
          <p:sp>
            <p:nvSpPr>
              <p:cNvPr id="922" name="Freeform 921">
                <a:extLst>
                  <a:ext uri="{FF2B5EF4-FFF2-40B4-BE49-F238E27FC236}">
                    <a16:creationId xmlns:a16="http://schemas.microsoft.com/office/drawing/2014/main" id="{8AA9E067-007F-CEA4-E56B-BA7465A21DA7}"/>
                  </a:ext>
                </a:extLst>
              </p:cNvPr>
              <p:cNvSpPr/>
              <p:nvPr/>
            </p:nvSpPr>
            <p:spPr>
              <a:xfrm>
                <a:off x="10399928" y="4150145"/>
                <a:ext cx="70539" cy="12754"/>
              </a:xfrm>
              <a:custGeom>
                <a:avLst/>
                <a:gdLst>
                  <a:gd name="connsiteX0" fmla="*/ 0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0" y="0"/>
                    </a:moveTo>
                    <a:lnTo>
                      <a:pt x="70539" y="0"/>
                    </a:lnTo>
                  </a:path>
                </a:pathLst>
              </a:custGeom>
              <a:ln w="9564" cap="flat">
                <a:solidFill>
                  <a:srgbClr val="C6573B"/>
                </a:solidFill>
                <a:prstDash val="solid"/>
                <a:miter/>
              </a:ln>
            </p:spPr>
            <p:txBody>
              <a:bodyPr rtlCol="0" anchor="ctr"/>
              <a:lstStyle/>
              <a:p>
                <a:endParaRPr lang="en-US"/>
              </a:p>
            </p:txBody>
          </p:sp>
        </p:grpSp>
        <p:grpSp>
          <p:nvGrpSpPr>
            <p:cNvPr id="923" name="Graphic 572">
              <a:extLst>
                <a:ext uri="{FF2B5EF4-FFF2-40B4-BE49-F238E27FC236}">
                  <a16:creationId xmlns:a16="http://schemas.microsoft.com/office/drawing/2014/main" id="{A1915D99-1FCD-AE2F-FB6D-B670167D4C3C}"/>
                </a:ext>
              </a:extLst>
            </p:cNvPr>
            <p:cNvGrpSpPr/>
            <p:nvPr/>
          </p:nvGrpSpPr>
          <p:grpSpPr>
            <a:xfrm>
              <a:off x="10379774" y="4114944"/>
              <a:ext cx="70412" cy="70402"/>
              <a:chOff x="10379774" y="4114944"/>
              <a:chExt cx="70412" cy="70402"/>
            </a:xfrm>
          </p:grpSpPr>
          <p:sp>
            <p:nvSpPr>
              <p:cNvPr id="924" name="Freeform 923">
                <a:extLst>
                  <a:ext uri="{FF2B5EF4-FFF2-40B4-BE49-F238E27FC236}">
                    <a16:creationId xmlns:a16="http://schemas.microsoft.com/office/drawing/2014/main" id="{80BF0240-539E-0F84-172D-C698ED43E884}"/>
                  </a:ext>
                </a:extLst>
              </p:cNvPr>
              <p:cNvSpPr/>
              <p:nvPr/>
            </p:nvSpPr>
            <p:spPr>
              <a:xfrm>
                <a:off x="10414980"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25" name="Freeform 924">
                <a:extLst>
                  <a:ext uri="{FF2B5EF4-FFF2-40B4-BE49-F238E27FC236}">
                    <a16:creationId xmlns:a16="http://schemas.microsoft.com/office/drawing/2014/main" id="{E9966CB7-E62D-5E6F-36A3-207719C5D008}"/>
                  </a:ext>
                </a:extLst>
              </p:cNvPr>
              <p:cNvSpPr/>
              <p:nvPr/>
            </p:nvSpPr>
            <p:spPr>
              <a:xfrm>
                <a:off x="10379774" y="4150145"/>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C6573B"/>
                </a:solidFill>
                <a:prstDash val="solid"/>
                <a:miter/>
              </a:ln>
            </p:spPr>
            <p:txBody>
              <a:bodyPr rtlCol="0" anchor="ctr"/>
              <a:lstStyle/>
              <a:p>
                <a:endParaRPr lang="en-US"/>
              </a:p>
            </p:txBody>
          </p:sp>
        </p:grpSp>
        <p:grpSp>
          <p:nvGrpSpPr>
            <p:cNvPr id="926" name="Graphic 572">
              <a:extLst>
                <a:ext uri="{FF2B5EF4-FFF2-40B4-BE49-F238E27FC236}">
                  <a16:creationId xmlns:a16="http://schemas.microsoft.com/office/drawing/2014/main" id="{6E9F3479-D32F-1F26-5D30-2CBD5BC3D2F1}"/>
                </a:ext>
              </a:extLst>
            </p:cNvPr>
            <p:cNvGrpSpPr/>
            <p:nvPr/>
          </p:nvGrpSpPr>
          <p:grpSpPr>
            <a:xfrm>
              <a:off x="10559631" y="4114944"/>
              <a:ext cx="70539" cy="70402"/>
              <a:chOff x="10559631" y="4114944"/>
              <a:chExt cx="70539" cy="70402"/>
            </a:xfrm>
          </p:grpSpPr>
          <p:sp>
            <p:nvSpPr>
              <p:cNvPr id="927" name="Freeform 926">
                <a:extLst>
                  <a:ext uri="{FF2B5EF4-FFF2-40B4-BE49-F238E27FC236}">
                    <a16:creationId xmlns:a16="http://schemas.microsoft.com/office/drawing/2014/main" id="{8E510E7D-BEEC-2C11-E489-A7F6857FDA7D}"/>
                  </a:ext>
                </a:extLst>
              </p:cNvPr>
              <p:cNvSpPr/>
              <p:nvPr/>
            </p:nvSpPr>
            <p:spPr>
              <a:xfrm>
                <a:off x="10594965" y="4114944"/>
                <a:ext cx="12755" cy="70402"/>
              </a:xfrm>
              <a:custGeom>
                <a:avLst/>
                <a:gdLst>
                  <a:gd name="connsiteX0" fmla="*/ -1 w 12755"/>
                  <a:gd name="connsiteY0" fmla="*/ 0 h 70402"/>
                  <a:gd name="connsiteX1" fmla="*/ -1 w 12755"/>
                  <a:gd name="connsiteY1" fmla="*/ 70403 h 70402"/>
                </a:gdLst>
                <a:ahLst/>
                <a:cxnLst>
                  <a:cxn ang="0">
                    <a:pos x="connsiteX0" y="connsiteY0"/>
                  </a:cxn>
                  <a:cxn ang="0">
                    <a:pos x="connsiteX1" y="connsiteY1"/>
                  </a:cxn>
                </a:cxnLst>
                <a:rect l="l" t="t" r="r" b="b"/>
                <a:pathLst>
                  <a:path w="12755" h="70402">
                    <a:moveTo>
                      <a:pt x="-1" y="0"/>
                    </a:moveTo>
                    <a:lnTo>
                      <a:pt x="-1" y="70403"/>
                    </a:lnTo>
                  </a:path>
                </a:pathLst>
              </a:custGeom>
              <a:ln w="9564" cap="flat">
                <a:solidFill>
                  <a:srgbClr val="C6573B"/>
                </a:solidFill>
                <a:prstDash val="solid"/>
                <a:miter/>
              </a:ln>
            </p:spPr>
            <p:txBody>
              <a:bodyPr rtlCol="0" anchor="ctr"/>
              <a:lstStyle/>
              <a:p>
                <a:endParaRPr lang="en-US"/>
              </a:p>
            </p:txBody>
          </p:sp>
          <p:sp>
            <p:nvSpPr>
              <p:cNvPr id="928" name="Freeform 927">
                <a:extLst>
                  <a:ext uri="{FF2B5EF4-FFF2-40B4-BE49-F238E27FC236}">
                    <a16:creationId xmlns:a16="http://schemas.microsoft.com/office/drawing/2014/main" id="{A296F9AD-63FB-A45C-0180-699E96CE3D08}"/>
                  </a:ext>
                </a:extLst>
              </p:cNvPr>
              <p:cNvSpPr/>
              <p:nvPr/>
            </p:nvSpPr>
            <p:spPr>
              <a:xfrm>
                <a:off x="10559631" y="4150145"/>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929" name="Graphic 572">
              <a:extLst>
                <a:ext uri="{FF2B5EF4-FFF2-40B4-BE49-F238E27FC236}">
                  <a16:creationId xmlns:a16="http://schemas.microsoft.com/office/drawing/2014/main" id="{9D7D9E91-F780-3D86-CA79-4E4C6FC82DE2}"/>
                </a:ext>
              </a:extLst>
            </p:cNvPr>
            <p:cNvGrpSpPr/>
            <p:nvPr/>
          </p:nvGrpSpPr>
          <p:grpSpPr>
            <a:xfrm>
              <a:off x="10536160" y="4114944"/>
              <a:ext cx="70539" cy="70402"/>
              <a:chOff x="10536160" y="4114944"/>
              <a:chExt cx="70539" cy="70402"/>
            </a:xfrm>
          </p:grpSpPr>
          <p:sp>
            <p:nvSpPr>
              <p:cNvPr id="930" name="Freeform 929">
                <a:extLst>
                  <a:ext uri="{FF2B5EF4-FFF2-40B4-BE49-F238E27FC236}">
                    <a16:creationId xmlns:a16="http://schemas.microsoft.com/office/drawing/2014/main" id="{EF746507-FFEE-2984-B880-4B979E08D191}"/>
                  </a:ext>
                </a:extLst>
              </p:cNvPr>
              <p:cNvSpPr/>
              <p:nvPr/>
            </p:nvSpPr>
            <p:spPr>
              <a:xfrm>
                <a:off x="10571366"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31" name="Freeform 930">
                <a:extLst>
                  <a:ext uri="{FF2B5EF4-FFF2-40B4-BE49-F238E27FC236}">
                    <a16:creationId xmlns:a16="http://schemas.microsoft.com/office/drawing/2014/main" id="{B6A50D79-349E-696D-CBB0-73B0C327832B}"/>
                  </a:ext>
                </a:extLst>
              </p:cNvPr>
              <p:cNvSpPr/>
              <p:nvPr/>
            </p:nvSpPr>
            <p:spPr>
              <a:xfrm>
                <a:off x="10536160" y="4150145"/>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32" name="Graphic 572">
              <a:extLst>
                <a:ext uri="{FF2B5EF4-FFF2-40B4-BE49-F238E27FC236}">
                  <a16:creationId xmlns:a16="http://schemas.microsoft.com/office/drawing/2014/main" id="{AFD15B6F-A51D-82A8-C302-AFF00012D4B1}"/>
                </a:ext>
              </a:extLst>
            </p:cNvPr>
            <p:cNvGrpSpPr/>
            <p:nvPr/>
          </p:nvGrpSpPr>
          <p:grpSpPr>
            <a:xfrm>
              <a:off x="10527359" y="4114944"/>
              <a:ext cx="70412" cy="70402"/>
              <a:chOff x="10527359" y="4114944"/>
              <a:chExt cx="70412" cy="70402"/>
            </a:xfrm>
          </p:grpSpPr>
          <p:sp>
            <p:nvSpPr>
              <p:cNvPr id="933" name="Freeform 932">
                <a:extLst>
                  <a:ext uri="{FF2B5EF4-FFF2-40B4-BE49-F238E27FC236}">
                    <a16:creationId xmlns:a16="http://schemas.microsoft.com/office/drawing/2014/main" id="{F2B42C58-E805-11C9-FB71-E46A906E7B74}"/>
                  </a:ext>
                </a:extLst>
              </p:cNvPr>
              <p:cNvSpPr/>
              <p:nvPr/>
            </p:nvSpPr>
            <p:spPr>
              <a:xfrm>
                <a:off x="10562565"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34" name="Freeform 933">
                <a:extLst>
                  <a:ext uri="{FF2B5EF4-FFF2-40B4-BE49-F238E27FC236}">
                    <a16:creationId xmlns:a16="http://schemas.microsoft.com/office/drawing/2014/main" id="{8EBCD856-930B-5295-AA47-D2C9723F6311}"/>
                  </a:ext>
                </a:extLst>
              </p:cNvPr>
              <p:cNvSpPr/>
              <p:nvPr/>
            </p:nvSpPr>
            <p:spPr>
              <a:xfrm>
                <a:off x="10527359" y="4150145"/>
                <a:ext cx="70412" cy="12754"/>
              </a:xfrm>
              <a:custGeom>
                <a:avLst/>
                <a:gdLst>
                  <a:gd name="connsiteX0" fmla="*/ 0 w 70412"/>
                  <a:gd name="connsiteY0" fmla="*/ 0 h 12754"/>
                  <a:gd name="connsiteX1" fmla="*/ 70413 w 70412"/>
                  <a:gd name="connsiteY1" fmla="*/ 0 h 12754"/>
                </a:gdLst>
                <a:ahLst/>
                <a:cxnLst>
                  <a:cxn ang="0">
                    <a:pos x="connsiteX0" y="connsiteY0"/>
                  </a:cxn>
                  <a:cxn ang="0">
                    <a:pos x="connsiteX1" y="connsiteY1"/>
                  </a:cxn>
                </a:cxnLst>
                <a:rect l="l" t="t" r="r" b="b"/>
                <a:pathLst>
                  <a:path w="70412" h="12754">
                    <a:moveTo>
                      <a:pt x="0" y="0"/>
                    </a:moveTo>
                    <a:lnTo>
                      <a:pt x="70413" y="0"/>
                    </a:lnTo>
                  </a:path>
                </a:pathLst>
              </a:custGeom>
              <a:ln w="9564" cap="flat">
                <a:solidFill>
                  <a:srgbClr val="C6573B"/>
                </a:solidFill>
                <a:prstDash val="solid"/>
                <a:miter/>
              </a:ln>
            </p:spPr>
            <p:txBody>
              <a:bodyPr rtlCol="0" anchor="ctr"/>
              <a:lstStyle/>
              <a:p>
                <a:endParaRPr lang="en-US"/>
              </a:p>
            </p:txBody>
          </p:sp>
        </p:grpSp>
        <p:grpSp>
          <p:nvGrpSpPr>
            <p:cNvPr id="935" name="Graphic 572">
              <a:extLst>
                <a:ext uri="{FF2B5EF4-FFF2-40B4-BE49-F238E27FC236}">
                  <a16:creationId xmlns:a16="http://schemas.microsoft.com/office/drawing/2014/main" id="{A26DC413-239D-E01F-B277-CBDE08E1BB5C}"/>
                </a:ext>
              </a:extLst>
            </p:cNvPr>
            <p:cNvGrpSpPr/>
            <p:nvPr/>
          </p:nvGrpSpPr>
          <p:grpSpPr>
            <a:xfrm>
              <a:off x="10497000" y="4114944"/>
              <a:ext cx="70412" cy="70402"/>
              <a:chOff x="10497000" y="4114944"/>
              <a:chExt cx="70412" cy="70402"/>
            </a:xfrm>
          </p:grpSpPr>
          <p:sp>
            <p:nvSpPr>
              <p:cNvPr id="936" name="Freeform 935">
                <a:extLst>
                  <a:ext uri="{FF2B5EF4-FFF2-40B4-BE49-F238E27FC236}">
                    <a16:creationId xmlns:a16="http://schemas.microsoft.com/office/drawing/2014/main" id="{BACFEB0D-8C5C-873C-D459-47CC51307A9B}"/>
                  </a:ext>
                </a:extLst>
              </p:cNvPr>
              <p:cNvSpPr/>
              <p:nvPr/>
            </p:nvSpPr>
            <p:spPr>
              <a:xfrm>
                <a:off x="10532206" y="4114944"/>
                <a:ext cx="12755" cy="70402"/>
              </a:xfrm>
              <a:custGeom>
                <a:avLst/>
                <a:gdLst>
                  <a:gd name="connsiteX0" fmla="*/ 0 w 12755"/>
                  <a:gd name="connsiteY0" fmla="*/ 0 h 70402"/>
                  <a:gd name="connsiteX1" fmla="*/ 0 w 12755"/>
                  <a:gd name="connsiteY1" fmla="*/ 70403 h 70402"/>
                </a:gdLst>
                <a:ahLst/>
                <a:cxnLst>
                  <a:cxn ang="0">
                    <a:pos x="connsiteX0" y="connsiteY0"/>
                  </a:cxn>
                  <a:cxn ang="0">
                    <a:pos x="connsiteX1" y="connsiteY1"/>
                  </a:cxn>
                </a:cxnLst>
                <a:rect l="l" t="t" r="r" b="b"/>
                <a:pathLst>
                  <a:path w="12755" h="70402">
                    <a:moveTo>
                      <a:pt x="0" y="0"/>
                    </a:moveTo>
                    <a:lnTo>
                      <a:pt x="0" y="70403"/>
                    </a:lnTo>
                  </a:path>
                </a:pathLst>
              </a:custGeom>
              <a:ln w="9564" cap="flat">
                <a:solidFill>
                  <a:srgbClr val="C6573B"/>
                </a:solidFill>
                <a:prstDash val="solid"/>
                <a:miter/>
              </a:ln>
            </p:spPr>
            <p:txBody>
              <a:bodyPr rtlCol="0" anchor="ctr"/>
              <a:lstStyle/>
              <a:p>
                <a:endParaRPr lang="en-US"/>
              </a:p>
            </p:txBody>
          </p:sp>
          <p:sp>
            <p:nvSpPr>
              <p:cNvPr id="937" name="Freeform 936">
                <a:extLst>
                  <a:ext uri="{FF2B5EF4-FFF2-40B4-BE49-F238E27FC236}">
                    <a16:creationId xmlns:a16="http://schemas.microsoft.com/office/drawing/2014/main" id="{32503D43-5889-B547-0BBB-9F92F6F93AF5}"/>
                  </a:ext>
                </a:extLst>
              </p:cNvPr>
              <p:cNvSpPr/>
              <p:nvPr/>
            </p:nvSpPr>
            <p:spPr>
              <a:xfrm>
                <a:off x="10497000" y="4150145"/>
                <a:ext cx="70412" cy="12754"/>
              </a:xfrm>
              <a:custGeom>
                <a:avLst/>
                <a:gdLst>
                  <a:gd name="connsiteX0" fmla="*/ 0 w 70412"/>
                  <a:gd name="connsiteY0" fmla="*/ 0 h 12754"/>
                  <a:gd name="connsiteX1" fmla="*/ 70413 w 70412"/>
                  <a:gd name="connsiteY1" fmla="*/ 0 h 12754"/>
                </a:gdLst>
                <a:ahLst/>
                <a:cxnLst>
                  <a:cxn ang="0">
                    <a:pos x="connsiteX0" y="connsiteY0"/>
                  </a:cxn>
                  <a:cxn ang="0">
                    <a:pos x="connsiteX1" y="connsiteY1"/>
                  </a:cxn>
                </a:cxnLst>
                <a:rect l="l" t="t" r="r" b="b"/>
                <a:pathLst>
                  <a:path w="70412" h="12754">
                    <a:moveTo>
                      <a:pt x="0" y="0"/>
                    </a:moveTo>
                    <a:lnTo>
                      <a:pt x="70413" y="0"/>
                    </a:lnTo>
                  </a:path>
                </a:pathLst>
              </a:custGeom>
              <a:ln w="9564" cap="flat">
                <a:solidFill>
                  <a:srgbClr val="C6573B"/>
                </a:solidFill>
                <a:prstDash val="solid"/>
                <a:miter/>
              </a:ln>
            </p:spPr>
            <p:txBody>
              <a:bodyPr rtlCol="0" anchor="ctr"/>
              <a:lstStyle/>
              <a:p>
                <a:endParaRPr lang="en-US"/>
              </a:p>
            </p:txBody>
          </p:sp>
        </p:grpSp>
        <p:grpSp>
          <p:nvGrpSpPr>
            <p:cNvPr id="938" name="Graphic 572">
              <a:extLst>
                <a:ext uri="{FF2B5EF4-FFF2-40B4-BE49-F238E27FC236}">
                  <a16:creationId xmlns:a16="http://schemas.microsoft.com/office/drawing/2014/main" id="{71BB36C3-310C-870C-1859-E89509BEE5C3}"/>
                </a:ext>
              </a:extLst>
            </p:cNvPr>
            <p:cNvGrpSpPr/>
            <p:nvPr/>
          </p:nvGrpSpPr>
          <p:grpSpPr>
            <a:xfrm>
              <a:off x="10592286" y="4150145"/>
              <a:ext cx="70412" cy="70530"/>
              <a:chOff x="10592286" y="4150145"/>
              <a:chExt cx="70412" cy="70530"/>
            </a:xfrm>
          </p:grpSpPr>
          <p:sp>
            <p:nvSpPr>
              <p:cNvPr id="939" name="Freeform 938">
                <a:extLst>
                  <a:ext uri="{FF2B5EF4-FFF2-40B4-BE49-F238E27FC236}">
                    <a16:creationId xmlns:a16="http://schemas.microsoft.com/office/drawing/2014/main" id="{67EF5B2C-7849-8114-A5B5-74510A5E0550}"/>
                  </a:ext>
                </a:extLst>
              </p:cNvPr>
              <p:cNvSpPr/>
              <p:nvPr/>
            </p:nvSpPr>
            <p:spPr>
              <a:xfrm>
                <a:off x="10627492" y="415014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E46D98F7-6110-4EA3-3484-9F9A421D9140}"/>
                  </a:ext>
                </a:extLst>
              </p:cNvPr>
              <p:cNvSpPr/>
              <p:nvPr/>
            </p:nvSpPr>
            <p:spPr>
              <a:xfrm>
                <a:off x="10592286" y="4185347"/>
                <a:ext cx="70412" cy="12754"/>
              </a:xfrm>
              <a:custGeom>
                <a:avLst/>
                <a:gdLst>
                  <a:gd name="connsiteX0" fmla="*/ 0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0" y="0"/>
                    </a:moveTo>
                    <a:lnTo>
                      <a:pt x="70412" y="0"/>
                    </a:lnTo>
                  </a:path>
                </a:pathLst>
              </a:custGeom>
              <a:ln w="9564" cap="flat">
                <a:solidFill>
                  <a:srgbClr val="C6573B"/>
                </a:solidFill>
                <a:prstDash val="solid"/>
                <a:miter/>
              </a:ln>
            </p:spPr>
            <p:txBody>
              <a:bodyPr rtlCol="0" anchor="ctr"/>
              <a:lstStyle/>
              <a:p>
                <a:endParaRPr lang="en-US"/>
              </a:p>
            </p:txBody>
          </p:sp>
        </p:grpSp>
        <p:grpSp>
          <p:nvGrpSpPr>
            <p:cNvPr id="941" name="Graphic 572">
              <a:extLst>
                <a:ext uri="{FF2B5EF4-FFF2-40B4-BE49-F238E27FC236}">
                  <a16:creationId xmlns:a16="http://schemas.microsoft.com/office/drawing/2014/main" id="{8956556D-960A-4706-DBA2-E2F3AD80A7BF}"/>
                </a:ext>
              </a:extLst>
            </p:cNvPr>
            <p:cNvGrpSpPr/>
            <p:nvPr/>
          </p:nvGrpSpPr>
          <p:grpSpPr>
            <a:xfrm>
              <a:off x="10675581" y="4150145"/>
              <a:ext cx="70539" cy="70530"/>
              <a:chOff x="10675581" y="4150145"/>
              <a:chExt cx="70539" cy="70530"/>
            </a:xfrm>
          </p:grpSpPr>
          <p:sp>
            <p:nvSpPr>
              <p:cNvPr id="942" name="Freeform 941">
                <a:extLst>
                  <a:ext uri="{FF2B5EF4-FFF2-40B4-BE49-F238E27FC236}">
                    <a16:creationId xmlns:a16="http://schemas.microsoft.com/office/drawing/2014/main" id="{9BB19064-5878-515E-9065-D51BFE171546}"/>
                  </a:ext>
                </a:extLst>
              </p:cNvPr>
              <p:cNvSpPr/>
              <p:nvPr/>
            </p:nvSpPr>
            <p:spPr>
              <a:xfrm>
                <a:off x="10710915" y="415014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43" name="Freeform 942">
                <a:extLst>
                  <a:ext uri="{FF2B5EF4-FFF2-40B4-BE49-F238E27FC236}">
                    <a16:creationId xmlns:a16="http://schemas.microsoft.com/office/drawing/2014/main" id="{D53E9BD0-18D5-A238-FFF8-890E653BC0AD}"/>
                  </a:ext>
                </a:extLst>
              </p:cNvPr>
              <p:cNvSpPr/>
              <p:nvPr/>
            </p:nvSpPr>
            <p:spPr>
              <a:xfrm>
                <a:off x="10675581" y="418534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44" name="Graphic 572">
              <a:extLst>
                <a:ext uri="{FF2B5EF4-FFF2-40B4-BE49-F238E27FC236}">
                  <a16:creationId xmlns:a16="http://schemas.microsoft.com/office/drawing/2014/main" id="{EB32B680-C154-04B6-DC44-DC67E51E96A1}"/>
                </a:ext>
              </a:extLst>
            </p:cNvPr>
            <p:cNvGrpSpPr/>
            <p:nvPr/>
          </p:nvGrpSpPr>
          <p:grpSpPr>
            <a:xfrm>
              <a:off x="10647263" y="4150145"/>
              <a:ext cx="70539" cy="70530"/>
              <a:chOff x="10647263" y="4150145"/>
              <a:chExt cx="70539" cy="70530"/>
            </a:xfrm>
          </p:grpSpPr>
          <p:sp>
            <p:nvSpPr>
              <p:cNvPr id="945" name="Freeform 944">
                <a:extLst>
                  <a:ext uri="{FF2B5EF4-FFF2-40B4-BE49-F238E27FC236}">
                    <a16:creationId xmlns:a16="http://schemas.microsoft.com/office/drawing/2014/main" id="{7C464927-AA15-1A24-46C1-C276FDBE4BBE}"/>
                  </a:ext>
                </a:extLst>
              </p:cNvPr>
              <p:cNvSpPr/>
              <p:nvPr/>
            </p:nvSpPr>
            <p:spPr>
              <a:xfrm>
                <a:off x="10682470" y="4150145"/>
                <a:ext cx="12755" cy="70530"/>
              </a:xfrm>
              <a:custGeom>
                <a:avLst/>
                <a:gdLst>
                  <a:gd name="connsiteX0" fmla="*/ 1 w 12755"/>
                  <a:gd name="connsiteY0" fmla="*/ 0 h 70530"/>
                  <a:gd name="connsiteX1" fmla="*/ 1 w 12755"/>
                  <a:gd name="connsiteY1" fmla="*/ 70530 h 70530"/>
                </a:gdLst>
                <a:ahLst/>
                <a:cxnLst>
                  <a:cxn ang="0">
                    <a:pos x="connsiteX0" y="connsiteY0"/>
                  </a:cxn>
                  <a:cxn ang="0">
                    <a:pos x="connsiteX1" y="connsiteY1"/>
                  </a:cxn>
                </a:cxnLst>
                <a:rect l="l" t="t" r="r" b="b"/>
                <a:pathLst>
                  <a:path w="12755" h="70530">
                    <a:moveTo>
                      <a:pt x="1" y="0"/>
                    </a:moveTo>
                    <a:lnTo>
                      <a:pt x="1" y="70530"/>
                    </a:lnTo>
                  </a:path>
                </a:pathLst>
              </a:custGeom>
              <a:ln w="9564" cap="flat">
                <a:solidFill>
                  <a:srgbClr val="C6573B"/>
                </a:solid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6ACEDA92-46EB-A00B-A442-5B7E5DBC5090}"/>
                  </a:ext>
                </a:extLst>
              </p:cNvPr>
              <p:cNvSpPr/>
              <p:nvPr/>
            </p:nvSpPr>
            <p:spPr>
              <a:xfrm>
                <a:off x="10647263" y="4185347"/>
                <a:ext cx="70539" cy="12754"/>
              </a:xfrm>
              <a:custGeom>
                <a:avLst/>
                <a:gdLst>
                  <a:gd name="connsiteX0" fmla="*/ 1 w 70539"/>
                  <a:gd name="connsiteY0" fmla="*/ 0 h 12754"/>
                  <a:gd name="connsiteX1" fmla="*/ 70539 w 70539"/>
                  <a:gd name="connsiteY1" fmla="*/ 0 h 12754"/>
                </a:gdLst>
                <a:ahLst/>
                <a:cxnLst>
                  <a:cxn ang="0">
                    <a:pos x="connsiteX0" y="connsiteY0"/>
                  </a:cxn>
                  <a:cxn ang="0">
                    <a:pos x="connsiteX1" y="connsiteY1"/>
                  </a:cxn>
                </a:cxnLst>
                <a:rect l="l" t="t" r="r" b="b"/>
                <a:pathLst>
                  <a:path w="70539" h="12754">
                    <a:moveTo>
                      <a:pt x="1" y="0"/>
                    </a:moveTo>
                    <a:lnTo>
                      <a:pt x="70539" y="0"/>
                    </a:lnTo>
                  </a:path>
                </a:pathLst>
              </a:custGeom>
              <a:ln w="9564" cap="flat">
                <a:solidFill>
                  <a:srgbClr val="C6573B"/>
                </a:solidFill>
                <a:prstDash val="solid"/>
                <a:miter/>
              </a:ln>
            </p:spPr>
            <p:txBody>
              <a:bodyPr rtlCol="0" anchor="ctr"/>
              <a:lstStyle/>
              <a:p>
                <a:endParaRPr lang="en-US"/>
              </a:p>
            </p:txBody>
          </p:sp>
        </p:grpSp>
        <p:grpSp>
          <p:nvGrpSpPr>
            <p:cNvPr id="947" name="Graphic 572">
              <a:extLst>
                <a:ext uri="{FF2B5EF4-FFF2-40B4-BE49-F238E27FC236}">
                  <a16:creationId xmlns:a16="http://schemas.microsoft.com/office/drawing/2014/main" id="{FF5BC1F5-3717-D445-EFC1-2FCCD489B256}"/>
                </a:ext>
              </a:extLst>
            </p:cNvPr>
            <p:cNvGrpSpPr/>
            <p:nvPr/>
          </p:nvGrpSpPr>
          <p:grpSpPr>
            <a:xfrm>
              <a:off x="10610144" y="4150145"/>
              <a:ext cx="70539" cy="70530"/>
              <a:chOff x="10610144" y="4150145"/>
              <a:chExt cx="70539" cy="70530"/>
            </a:xfrm>
          </p:grpSpPr>
          <p:sp>
            <p:nvSpPr>
              <p:cNvPr id="948" name="Freeform 947">
                <a:extLst>
                  <a:ext uri="{FF2B5EF4-FFF2-40B4-BE49-F238E27FC236}">
                    <a16:creationId xmlns:a16="http://schemas.microsoft.com/office/drawing/2014/main" id="{7F374CDB-1795-705E-5AE8-5FCA060DA0FC}"/>
                  </a:ext>
                </a:extLst>
              </p:cNvPr>
              <p:cNvSpPr/>
              <p:nvPr/>
            </p:nvSpPr>
            <p:spPr>
              <a:xfrm>
                <a:off x="10645478" y="415014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49" name="Freeform 948">
                <a:extLst>
                  <a:ext uri="{FF2B5EF4-FFF2-40B4-BE49-F238E27FC236}">
                    <a16:creationId xmlns:a16="http://schemas.microsoft.com/office/drawing/2014/main" id="{64DE2ED4-385C-7AE3-8E93-1C1D4765DC76}"/>
                  </a:ext>
                </a:extLst>
              </p:cNvPr>
              <p:cNvSpPr/>
              <p:nvPr/>
            </p:nvSpPr>
            <p:spPr>
              <a:xfrm>
                <a:off x="10610144" y="4185347"/>
                <a:ext cx="70539" cy="12754"/>
              </a:xfrm>
              <a:custGeom>
                <a:avLst/>
                <a:gdLst>
                  <a:gd name="connsiteX0" fmla="*/ 0 w 70539"/>
                  <a:gd name="connsiteY0" fmla="*/ 0 h 12754"/>
                  <a:gd name="connsiteX1" fmla="*/ 70540 w 70539"/>
                  <a:gd name="connsiteY1" fmla="*/ 0 h 12754"/>
                </a:gdLst>
                <a:ahLst/>
                <a:cxnLst>
                  <a:cxn ang="0">
                    <a:pos x="connsiteX0" y="connsiteY0"/>
                  </a:cxn>
                  <a:cxn ang="0">
                    <a:pos x="connsiteX1" y="connsiteY1"/>
                  </a:cxn>
                </a:cxnLst>
                <a:rect l="l" t="t" r="r" b="b"/>
                <a:pathLst>
                  <a:path w="70539" h="12754">
                    <a:moveTo>
                      <a:pt x="0" y="0"/>
                    </a:moveTo>
                    <a:lnTo>
                      <a:pt x="70540" y="0"/>
                    </a:lnTo>
                  </a:path>
                </a:pathLst>
              </a:custGeom>
              <a:ln w="9564" cap="flat">
                <a:solidFill>
                  <a:srgbClr val="C6573B"/>
                </a:solidFill>
                <a:prstDash val="solid"/>
                <a:miter/>
              </a:ln>
            </p:spPr>
            <p:txBody>
              <a:bodyPr rtlCol="0" anchor="ctr"/>
              <a:lstStyle/>
              <a:p>
                <a:endParaRPr lang="en-US"/>
              </a:p>
            </p:txBody>
          </p:sp>
        </p:grpSp>
        <p:grpSp>
          <p:nvGrpSpPr>
            <p:cNvPr id="950" name="Graphic 572">
              <a:extLst>
                <a:ext uri="{FF2B5EF4-FFF2-40B4-BE49-F238E27FC236}">
                  <a16:creationId xmlns:a16="http://schemas.microsoft.com/office/drawing/2014/main" id="{E3A844F0-66C6-6ACA-1A18-9D8D1AB216B7}"/>
                </a:ext>
              </a:extLst>
            </p:cNvPr>
            <p:cNvGrpSpPr/>
            <p:nvPr/>
          </p:nvGrpSpPr>
          <p:grpSpPr>
            <a:xfrm>
              <a:off x="10606190" y="4150145"/>
              <a:ext cx="70412" cy="70530"/>
              <a:chOff x="10606190" y="4150145"/>
              <a:chExt cx="70412" cy="70530"/>
            </a:xfrm>
          </p:grpSpPr>
          <p:sp>
            <p:nvSpPr>
              <p:cNvPr id="951" name="Freeform 950">
                <a:extLst>
                  <a:ext uri="{FF2B5EF4-FFF2-40B4-BE49-F238E27FC236}">
                    <a16:creationId xmlns:a16="http://schemas.microsoft.com/office/drawing/2014/main" id="{5EE11AA4-B919-666C-BB48-F0A9CECD48EC}"/>
                  </a:ext>
                </a:extLst>
              </p:cNvPr>
              <p:cNvSpPr/>
              <p:nvPr/>
            </p:nvSpPr>
            <p:spPr>
              <a:xfrm>
                <a:off x="10641396" y="4150145"/>
                <a:ext cx="12755" cy="70530"/>
              </a:xfrm>
              <a:custGeom>
                <a:avLst/>
                <a:gdLst>
                  <a:gd name="connsiteX0" fmla="*/ 0 w 12755"/>
                  <a:gd name="connsiteY0" fmla="*/ 0 h 70530"/>
                  <a:gd name="connsiteX1" fmla="*/ 0 w 12755"/>
                  <a:gd name="connsiteY1" fmla="*/ 70530 h 70530"/>
                </a:gdLst>
                <a:ahLst/>
                <a:cxnLst>
                  <a:cxn ang="0">
                    <a:pos x="connsiteX0" y="connsiteY0"/>
                  </a:cxn>
                  <a:cxn ang="0">
                    <a:pos x="connsiteX1" y="connsiteY1"/>
                  </a:cxn>
                </a:cxnLst>
                <a:rect l="l" t="t" r="r" b="b"/>
                <a:pathLst>
                  <a:path w="12755" h="70530">
                    <a:moveTo>
                      <a:pt x="0" y="0"/>
                    </a:moveTo>
                    <a:lnTo>
                      <a:pt x="0" y="70530"/>
                    </a:lnTo>
                  </a:path>
                </a:pathLst>
              </a:custGeom>
              <a:ln w="9564" cap="flat">
                <a:solidFill>
                  <a:srgbClr val="C6573B"/>
                </a:solid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A7A9CEC4-6AC6-7155-FB44-397205E0B8DB}"/>
                  </a:ext>
                </a:extLst>
              </p:cNvPr>
              <p:cNvSpPr/>
              <p:nvPr/>
            </p:nvSpPr>
            <p:spPr>
              <a:xfrm>
                <a:off x="10606190" y="4185347"/>
                <a:ext cx="70412" cy="12754"/>
              </a:xfrm>
              <a:custGeom>
                <a:avLst/>
                <a:gdLst>
                  <a:gd name="connsiteX0" fmla="*/ -1 w 70412"/>
                  <a:gd name="connsiteY0" fmla="*/ 0 h 12754"/>
                  <a:gd name="connsiteX1" fmla="*/ 70412 w 70412"/>
                  <a:gd name="connsiteY1" fmla="*/ 0 h 12754"/>
                </a:gdLst>
                <a:ahLst/>
                <a:cxnLst>
                  <a:cxn ang="0">
                    <a:pos x="connsiteX0" y="connsiteY0"/>
                  </a:cxn>
                  <a:cxn ang="0">
                    <a:pos x="connsiteX1" y="connsiteY1"/>
                  </a:cxn>
                </a:cxnLst>
                <a:rect l="l" t="t" r="r" b="b"/>
                <a:pathLst>
                  <a:path w="70412" h="12754">
                    <a:moveTo>
                      <a:pt x="-1" y="0"/>
                    </a:moveTo>
                    <a:lnTo>
                      <a:pt x="70412" y="0"/>
                    </a:lnTo>
                  </a:path>
                </a:pathLst>
              </a:custGeom>
              <a:ln w="9564" cap="flat">
                <a:solidFill>
                  <a:srgbClr val="C6573B"/>
                </a:solidFill>
                <a:prstDash val="solid"/>
                <a:miter/>
              </a:ln>
            </p:spPr>
            <p:txBody>
              <a:bodyPr rtlCol="0" anchor="ctr"/>
              <a:lstStyle/>
              <a:p>
                <a:endParaRPr lang="en-US"/>
              </a:p>
            </p:txBody>
          </p:sp>
        </p:grpSp>
        <p:sp>
          <p:nvSpPr>
            <p:cNvPr id="953" name="Freeform 952">
              <a:extLst>
                <a:ext uri="{FF2B5EF4-FFF2-40B4-BE49-F238E27FC236}">
                  <a16:creationId xmlns:a16="http://schemas.microsoft.com/office/drawing/2014/main" id="{00471AAD-7017-D34F-3EF9-88799605598B}"/>
                </a:ext>
              </a:extLst>
            </p:cNvPr>
            <p:cNvSpPr/>
            <p:nvPr/>
          </p:nvSpPr>
          <p:spPr>
            <a:xfrm>
              <a:off x="6837351" y="2587379"/>
              <a:ext cx="3905835" cy="1597967"/>
            </a:xfrm>
            <a:custGeom>
              <a:avLst/>
              <a:gdLst>
                <a:gd name="connsiteX0" fmla="*/ 3905836 w 3905835"/>
                <a:gd name="connsiteY0" fmla="*/ 1597968 h 1597967"/>
                <a:gd name="connsiteX1" fmla="*/ 3782233 w 3905835"/>
                <a:gd name="connsiteY1" fmla="*/ 1597968 h 1597967"/>
                <a:gd name="connsiteX2" fmla="*/ 3782233 w 3905835"/>
                <a:gd name="connsiteY2" fmla="*/ 1562894 h 1597967"/>
                <a:gd name="connsiteX3" fmla="*/ 3549183 w 3905835"/>
                <a:gd name="connsiteY3" fmla="*/ 1562894 h 1597967"/>
                <a:gd name="connsiteX4" fmla="*/ 3549183 w 3905835"/>
                <a:gd name="connsiteY4" fmla="*/ 1541339 h 1597967"/>
                <a:gd name="connsiteX5" fmla="*/ 3488976 w 3905835"/>
                <a:gd name="connsiteY5" fmla="*/ 1541339 h 1597967"/>
                <a:gd name="connsiteX6" fmla="*/ 3488976 w 3905835"/>
                <a:gd name="connsiteY6" fmla="*/ 1516979 h 1597967"/>
                <a:gd name="connsiteX7" fmla="*/ 3419330 w 3905835"/>
                <a:gd name="connsiteY7" fmla="*/ 1516979 h 1597967"/>
                <a:gd name="connsiteX8" fmla="*/ 3419330 w 3905835"/>
                <a:gd name="connsiteY8" fmla="*/ 1498740 h 1597967"/>
                <a:gd name="connsiteX9" fmla="*/ 3160130 w 3905835"/>
                <a:gd name="connsiteY9" fmla="*/ 1498740 h 1597967"/>
                <a:gd name="connsiteX10" fmla="*/ 3160130 w 3905835"/>
                <a:gd name="connsiteY10" fmla="*/ 1484073 h 1597967"/>
                <a:gd name="connsiteX11" fmla="*/ 3126582 w 3905835"/>
                <a:gd name="connsiteY11" fmla="*/ 1484073 h 1597967"/>
                <a:gd name="connsiteX12" fmla="*/ 3126582 w 3905835"/>
                <a:gd name="connsiteY12" fmla="*/ 1469278 h 1597967"/>
                <a:gd name="connsiteX13" fmla="*/ 3063059 w 3905835"/>
                <a:gd name="connsiteY13" fmla="*/ 1469278 h 1597967"/>
                <a:gd name="connsiteX14" fmla="*/ 3063059 w 3905835"/>
                <a:gd name="connsiteY14" fmla="*/ 1455631 h 1597967"/>
                <a:gd name="connsiteX15" fmla="*/ 3035379 w 3905835"/>
                <a:gd name="connsiteY15" fmla="*/ 1455631 h 1597967"/>
                <a:gd name="connsiteX16" fmla="*/ 3035379 w 3905835"/>
                <a:gd name="connsiteY16" fmla="*/ 1440964 h 1597967"/>
                <a:gd name="connsiteX17" fmla="*/ 3020582 w 3905835"/>
                <a:gd name="connsiteY17" fmla="*/ 1440964 h 1597967"/>
                <a:gd name="connsiteX18" fmla="*/ 3020582 w 3905835"/>
                <a:gd name="connsiteY18" fmla="*/ 1426807 h 1597967"/>
                <a:gd name="connsiteX19" fmla="*/ 3012035 w 3905835"/>
                <a:gd name="connsiteY19" fmla="*/ 1426807 h 1597967"/>
                <a:gd name="connsiteX20" fmla="*/ 3012035 w 3905835"/>
                <a:gd name="connsiteY20" fmla="*/ 1411502 h 1597967"/>
                <a:gd name="connsiteX21" fmla="*/ 2941241 w 3905835"/>
                <a:gd name="connsiteY21" fmla="*/ 1411502 h 1597967"/>
                <a:gd name="connsiteX22" fmla="*/ 2941241 w 3905835"/>
                <a:gd name="connsiteY22" fmla="*/ 1397855 h 1597967"/>
                <a:gd name="connsiteX23" fmla="*/ 2850419 w 3905835"/>
                <a:gd name="connsiteY23" fmla="*/ 1397855 h 1597967"/>
                <a:gd name="connsiteX24" fmla="*/ 2850419 w 3905835"/>
                <a:gd name="connsiteY24" fmla="*/ 1384208 h 1597967"/>
                <a:gd name="connsiteX25" fmla="*/ 2777838 w 3905835"/>
                <a:gd name="connsiteY25" fmla="*/ 1384208 h 1597967"/>
                <a:gd name="connsiteX26" fmla="*/ 2777838 w 3905835"/>
                <a:gd name="connsiteY26" fmla="*/ 1368393 h 1597967"/>
                <a:gd name="connsiteX27" fmla="*/ 2769291 w 3905835"/>
                <a:gd name="connsiteY27" fmla="*/ 1368393 h 1597967"/>
                <a:gd name="connsiteX28" fmla="*/ 2769291 w 3905835"/>
                <a:gd name="connsiteY28" fmla="*/ 1358189 h 1597967"/>
                <a:gd name="connsiteX29" fmla="*/ 2676302 w 3905835"/>
                <a:gd name="connsiteY29" fmla="*/ 1358189 h 1597967"/>
                <a:gd name="connsiteX30" fmla="*/ 2676302 w 3905835"/>
                <a:gd name="connsiteY30" fmla="*/ 1349134 h 1597967"/>
                <a:gd name="connsiteX31" fmla="*/ 2647984 w 3905835"/>
                <a:gd name="connsiteY31" fmla="*/ 1349134 h 1597967"/>
                <a:gd name="connsiteX32" fmla="*/ 2647984 w 3905835"/>
                <a:gd name="connsiteY32" fmla="*/ 1338293 h 1597967"/>
                <a:gd name="connsiteX33" fmla="*/ 2525528 w 3905835"/>
                <a:gd name="connsiteY33" fmla="*/ 1338293 h 1597967"/>
                <a:gd name="connsiteX34" fmla="*/ 2525528 w 3905835"/>
                <a:gd name="connsiteY34" fmla="*/ 1324136 h 1597967"/>
                <a:gd name="connsiteX35" fmla="*/ 2505629 w 3905835"/>
                <a:gd name="connsiteY35" fmla="*/ 1324136 h 1597967"/>
                <a:gd name="connsiteX36" fmla="*/ 2505629 w 3905835"/>
                <a:gd name="connsiteY36" fmla="*/ 1315591 h 1597967"/>
                <a:gd name="connsiteX37" fmla="*/ 2464172 w 3905835"/>
                <a:gd name="connsiteY37" fmla="*/ 1315591 h 1597967"/>
                <a:gd name="connsiteX38" fmla="*/ 2464172 w 3905835"/>
                <a:gd name="connsiteY38" fmla="*/ 1301433 h 1597967"/>
                <a:gd name="connsiteX39" fmla="*/ 2451162 w 3905835"/>
                <a:gd name="connsiteY39" fmla="*/ 1301433 h 1597967"/>
                <a:gd name="connsiteX40" fmla="*/ 2451162 w 3905835"/>
                <a:gd name="connsiteY40" fmla="*/ 1293526 h 1597967"/>
                <a:gd name="connsiteX41" fmla="*/ 2438660 w 3905835"/>
                <a:gd name="connsiteY41" fmla="*/ 1293526 h 1597967"/>
                <a:gd name="connsiteX42" fmla="*/ 2438660 w 3905835"/>
                <a:gd name="connsiteY42" fmla="*/ 1286766 h 1597967"/>
                <a:gd name="connsiteX43" fmla="*/ 2428456 w 3905835"/>
                <a:gd name="connsiteY43" fmla="*/ 1286766 h 1597967"/>
                <a:gd name="connsiteX44" fmla="*/ 2428456 w 3905835"/>
                <a:gd name="connsiteY44" fmla="*/ 1279369 h 1597967"/>
                <a:gd name="connsiteX45" fmla="*/ 2362763 w 3905835"/>
                <a:gd name="connsiteY45" fmla="*/ 1279369 h 1597967"/>
                <a:gd name="connsiteX46" fmla="*/ 2362763 w 3905835"/>
                <a:gd name="connsiteY46" fmla="*/ 1266870 h 1597967"/>
                <a:gd name="connsiteX47" fmla="*/ 2335466 w 3905835"/>
                <a:gd name="connsiteY47" fmla="*/ 1266870 h 1597967"/>
                <a:gd name="connsiteX48" fmla="*/ 2335466 w 3905835"/>
                <a:gd name="connsiteY48" fmla="*/ 1257814 h 1597967"/>
                <a:gd name="connsiteX49" fmla="*/ 2260589 w 3905835"/>
                <a:gd name="connsiteY49" fmla="*/ 1257814 h 1597967"/>
                <a:gd name="connsiteX50" fmla="*/ 2260589 w 3905835"/>
                <a:gd name="connsiteY50" fmla="*/ 1248121 h 1597967"/>
                <a:gd name="connsiteX51" fmla="*/ 2244772 w 3905835"/>
                <a:gd name="connsiteY51" fmla="*/ 1248121 h 1597967"/>
                <a:gd name="connsiteX52" fmla="*/ 2244772 w 3905835"/>
                <a:gd name="connsiteY52" fmla="*/ 1240724 h 1597967"/>
                <a:gd name="connsiteX53" fmla="*/ 2236735 w 3905835"/>
                <a:gd name="connsiteY53" fmla="*/ 1240724 h 1597967"/>
                <a:gd name="connsiteX54" fmla="*/ 2236735 w 3905835"/>
                <a:gd name="connsiteY54" fmla="*/ 1230520 h 1597967"/>
                <a:gd name="connsiteX55" fmla="*/ 2205612 w 3905835"/>
                <a:gd name="connsiteY55" fmla="*/ 1230520 h 1597967"/>
                <a:gd name="connsiteX56" fmla="*/ 2205612 w 3905835"/>
                <a:gd name="connsiteY56" fmla="*/ 1224909 h 1597967"/>
                <a:gd name="connsiteX57" fmla="*/ 2194259 w 3905835"/>
                <a:gd name="connsiteY57" fmla="*/ 1224909 h 1597967"/>
                <a:gd name="connsiteX58" fmla="*/ 2194259 w 3905835"/>
                <a:gd name="connsiteY58" fmla="*/ 1219169 h 1597967"/>
                <a:gd name="connsiteX59" fmla="*/ 2171553 w 3905835"/>
                <a:gd name="connsiteY59" fmla="*/ 1219169 h 1597967"/>
                <a:gd name="connsiteX60" fmla="*/ 2171553 w 3905835"/>
                <a:gd name="connsiteY60" fmla="*/ 1212410 h 1597967"/>
                <a:gd name="connsiteX61" fmla="*/ 2055858 w 3905835"/>
                <a:gd name="connsiteY61" fmla="*/ 1212410 h 1597967"/>
                <a:gd name="connsiteX62" fmla="*/ 2055858 w 3905835"/>
                <a:gd name="connsiteY62" fmla="*/ 1197742 h 1597967"/>
                <a:gd name="connsiteX63" fmla="*/ 2046802 w 3905835"/>
                <a:gd name="connsiteY63" fmla="*/ 1197742 h 1597967"/>
                <a:gd name="connsiteX64" fmla="*/ 2046802 w 3905835"/>
                <a:gd name="connsiteY64" fmla="*/ 1184095 h 1597967"/>
                <a:gd name="connsiteX65" fmla="*/ 2039403 w 3905835"/>
                <a:gd name="connsiteY65" fmla="*/ 1184095 h 1597967"/>
                <a:gd name="connsiteX66" fmla="*/ 2039403 w 3905835"/>
                <a:gd name="connsiteY66" fmla="*/ 1168153 h 1597967"/>
                <a:gd name="connsiteX67" fmla="*/ 2025882 w 3905835"/>
                <a:gd name="connsiteY67" fmla="*/ 1168153 h 1597967"/>
                <a:gd name="connsiteX68" fmla="*/ 2025882 w 3905835"/>
                <a:gd name="connsiteY68" fmla="*/ 1156801 h 1597967"/>
                <a:gd name="connsiteX69" fmla="*/ 1982129 w 3905835"/>
                <a:gd name="connsiteY69" fmla="*/ 1156801 h 1597967"/>
                <a:gd name="connsiteX70" fmla="*/ 1982129 w 3905835"/>
                <a:gd name="connsiteY70" fmla="*/ 1146598 h 1597967"/>
                <a:gd name="connsiteX71" fmla="*/ 1941311 w 3905835"/>
                <a:gd name="connsiteY71" fmla="*/ 1146598 h 1597967"/>
                <a:gd name="connsiteX72" fmla="*/ 1941311 w 3905835"/>
                <a:gd name="connsiteY72" fmla="*/ 1138180 h 1597967"/>
                <a:gd name="connsiteX73" fmla="*/ 1898196 w 3905835"/>
                <a:gd name="connsiteY73" fmla="*/ 1138180 h 1597967"/>
                <a:gd name="connsiteX74" fmla="*/ 1898196 w 3905835"/>
                <a:gd name="connsiteY74" fmla="*/ 1129635 h 1597967"/>
                <a:gd name="connsiteX75" fmla="*/ 1874980 w 3905835"/>
                <a:gd name="connsiteY75" fmla="*/ 1129635 h 1597967"/>
                <a:gd name="connsiteX76" fmla="*/ 1874980 w 3905835"/>
                <a:gd name="connsiteY76" fmla="*/ 1118922 h 1597967"/>
                <a:gd name="connsiteX77" fmla="*/ 1827911 w 3905835"/>
                <a:gd name="connsiteY77" fmla="*/ 1118922 h 1597967"/>
                <a:gd name="connsiteX78" fmla="*/ 1827911 w 3905835"/>
                <a:gd name="connsiteY78" fmla="*/ 1103489 h 1597967"/>
                <a:gd name="connsiteX79" fmla="*/ 1768341 w 3905835"/>
                <a:gd name="connsiteY79" fmla="*/ 1103489 h 1597967"/>
                <a:gd name="connsiteX80" fmla="*/ 1768341 w 3905835"/>
                <a:gd name="connsiteY80" fmla="*/ 1088822 h 1597967"/>
                <a:gd name="connsiteX81" fmla="*/ 1747422 w 3905835"/>
                <a:gd name="connsiteY81" fmla="*/ 1088822 h 1597967"/>
                <a:gd name="connsiteX82" fmla="*/ 1747422 w 3905835"/>
                <a:gd name="connsiteY82" fmla="*/ 1077471 h 1597967"/>
                <a:gd name="connsiteX83" fmla="*/ 1729819 w 3905835"/>
                <a:gd name="connsiteY83" fmla="*/ 1077471 h 1597967"/>
                <a:gd name="connsiteX84" fmla="*/ 1729819 w 3905835"/>
                <a:gd name="connsiteY84" fmla="*/ 1071221 h 1597967"/>
                <a:gd name="connsiteX85" fmla="*/ 1708261 w 3905835"/>
                <a:gd name="connsiteY85" fmla="*/ 1071221 h 1597967"/>
                <a:gd name="connsiteX86" fmla="*/ 1708261 w 3905835"/>
                <a:gd name="connsiteY86" fmla="*/ 1064461 h 1597967"/>
                <a:gd name="connsiteX87" fmla="*/ 1694102 w 3905835"/>
                <a:gd name="connsiteY87" fmla="*/ 1064461 h 1597967"/>
                <a:gd name="connsiteX88" fmla="*/ 1694102 w 3905835"/>
                <a:gd name="connsiteY88" fmla="*/ 1056426 h 1597967"/>
                <a:gd name="connsiteX89" fmla="*/ 1683898 w 3905835"/>
                <a:gd name="connsiteY89" fmla="*/ 1056426 h 1597967"/>
                <a:gd name="connsiteX90" fmla="*/ 1683898 w 3905835"/>
                <a:gd name="connsiteY90" fmla="*/ 1045713 h 1597967"/>
                <a:gd name="connsiteX91" fmla="*/ 1651498 w 3905835"/>
                <a:gd name="connsiteY91" fmla="*/ 1045713 h 1597967"/>
                <a:gd name="connsiteX92" fmla="*/ 1651498 w 3905835"/>
                <a:gd name="connsiteY92" fmla="*/ 1038315 h 1597967"/>
                <a:gd name="connsiteX93" fmla="*/ 1633384 w 3905835"/>
                <a:gd name="connsiteY93" fmla="*/ 1038315 h 1597967"/>
                <a:gd name="connsiteX94" fmla="*/ 1633384 w 3905835"/>
                <a:gd name="connsiteY94" fmla="*/ 1026454 h 1597967"/>
                <a:gd name="connsiteX95" fmla="*/ 1614123 w 3905835"/>
                <a:gd name="connsiteY95" fmla="*/ 1026454 h 1597967"/>
                <a:gd name="connsiteX96" fmla="*/ 1614123 w 3905835"/>
                <a:gd name="connsiteY96" fmla="*/ 1019057 h 1597967"/>
                <a:gd name="connsiteX97" fmla="*/ 1563100 w 3905835"/>
                <a:gd name="connsiteY97" fmla="*/ 1019057 h 1597967"/>
                <a:gd name="connsiteX98" fmla="*/ 1563100 w 3905835"/>
                <a:gd name="connsiteY98" fmla="*/ 1012807 h 1597967"/>
                <a:gd name="connsiteX99" fmla="*/ 1549069 w 3905835"/>
                <a:gd name="connsiteY99" fmla="*/ 1012807 h 1597967"/>
                <a:gd name="connsiteX100" fmla="*/ 1549069 w 3905835"/>
                <a:gd name="connsiteY100" fmla="*/ 1001456 h 1597967"/>
                <a:gd name="connsiteX101" fmla="*/ 1535803 w 3905835"/>
                <a:gd name="connsiteY101" fmla="*/ 1001456 h 1597967"/>
                <a:gd name="connsiteX102" fmla="*/ 1535803 w 3905835"/>
                <a:gd name="connsiteY102" fmla="*/ 992400 h 1597967"/>
                <a:gd name="connsiteX103" fmla="*/ 1502893 w 3905835"/>
                <a:gd name="connsiteY103" fmla="*/ 992400 h 1597967"/>
                <a:gd name="connsiteX104" fmla="*/ 1502893 w 3905835"/>
                <a:gd name="connsiteY104" fmla="*/ 982707 h 1597967"/>
                <a:gd name="connsiteX105" fmla="*/ 1480187 w 3905835"/>
                <a:gd name="connsiteY105" fmla="*/ 982707 h 1597967"/>
                <a:gd name="connsiteX106" fmla="*/ 1480187 w 3905835"/>
                <a:gd name="connsiteY106" fmla="*/ 973652 h 1597967"/>
                <a:gd name="connsiteX107" fmla="*/ 1455823 w 3905835"/>
                <a:gd name="connsiteY107" fmla="*/ 973652 h 1597967"/>
                <a:gd name="connsiteX108" fmla="*/ 1455823 w 3905835"/>
                <a:gd name="connsiteY108" fmla="*/ 963448 h 1597967"/>
                <a:gd name="connsiteX109" fmla="*/ 1443961 w 3905835"/>
                <a:gd name="connsiteY109" fmla="*/ 963448 h 1597967"/>
                <a:gd name="connsiteX110" fmla="*/ 1443961 w 3905835"/>
                <a:gd name="connsiteY110" fmla="*/ 952735 h 1597967"/>
                <a:gd name="connsiteX111" fmla="*/ 1431460 w 3905835"/>
                <a:gd name="connsiteY111" fmla="*/ 952735 h 1597967"/>
                <a:gd name="connsiteX112" fmla="*/ 1431460 w 3905835"/>
                <a:gd name="connsiteY112" fmla="*/ 945338 h 1597967"/>
                <a:gd name="connsiteX113" fmla="*/ 1413346 w 3905835"/>
                <a:gd name="connsiteY113" fmla="*/ 945338 h 1597967"/>
                <a:gd name="connsiteX114" fmla="*/ 1413346 w 3905835"/>
                <a:gd name="connsiteY114" fmla="*/ 938578 h 1597967"/>
                <a:gd name="connsiteX115" fmla="*/ 1400846 w 3905835"/>
                <a:gd name="connsiteY115" fmla="*/ 938578 h 1597967"/>
                <a:gd name="connsiteX116" fmla="*/ 1400846 w 3905835"/>
                <a:gd name="connsiteY116" fmla="*/ 930543 h 1597967"/>
                <a:gd name="connsiteX117" fmla="*/ 1318061 w 3905835"/>
                <a:gd name="connsiteY117" fmla="*/ 930543 h 1597967"/>
                <a:gd name="connsiteX118" fmla="*/ 1318061 w 3905835"/>
                <a:gd name="connsiteY118" fmla="*/ 920722 h 1597967"/>
                <a:gd name="connsiteX119" fmla="*/ 1310662 w 3905835"/>
                <a:gd name="connsiteY119" fmla="*/ 920722 h 1597967"/>
                <a:gd name="connsiteX120" fmla="*/ 1310662 w 3905835"/>
                <a:gd name="connsiteY120" fmla="*/ 911412 h 1597967"/>
                <a:gd name="connsiteX121" fmla="*/ 1304922 w 3905835"/>
                <a:gd name="connsiteY121" fmla="*/ 911412 h 1597967"/>
                <a:gd name="connsiteX122" fmla="*/ 1304922 w 3905835"/>
                <a:gd name="connsiteY122" fmla="*/ 903249 h 1597967"/>
                <a:gd name="connsiteX123" fmla="*/ 1293824 w 3905835"/>
                <a:gd name="connsiteY123" fmla="*/ 903249 h 1597967"/>
                <a:gd name="connsiteX124" fmla="*/ 1293824 w 3905835"/>
                <a:gd name="connsiteY124" fmla="*/ 895596 h 1597967"/>
                <a:gd name="connsiteX125" fmla="*/ 1287446 w 3905835"/>
                <a:gd name="connsiteY125" fmla="*/ 895596 h 1597967"/>
                <a:gd name="connsiteX126" fmla="*/ 1287446 w 3905835"/>
                <a:gd name="connsiteY126" fmla="*/ 885776 h 1597967"/>
                <a:gd name="connsiteX127" fmla="*/ 1261807 w 3905835"/>
                <a:gd name="connsiteY127" fmla="*/ 885776 h 1597967"/>
                <a:gd name="connsiteX128" fmla="*/ 1261807 w 3905835"/>
                <a:gd name="connsiteY128" fmla="*/ 869961 h 1597967"/>
                <a:gd name="connsiteX129" fmla="*/ 1251220 w 3905835"/>
                <a:gd name="connsiteY129" fmla="*/ 869961 h 1597967"/>
                <a:gd name="connsiteX130" fmla="*/ 1251220 w 3905835"/>
                <a:gd name="connsiteY130" fmla="*/ 857717 h 1597967"/>
                <a:gd name="connsiteX131" fmla="*/ 1238974 w 3905835"/>
                <a:gd name="connsiteY131" fmla="*/ 857717 h 1597967"/>
                <a:gd name="connsiteX132" fmla="*/ 1238974 w 3905835"/>
                <a:gd name="connsiteY132" fmla="*/ 846748 h 1597967"/>
                <a:gd name="connsiteX133" fmla="*/ 1231959 w 3905835"/>
                <a:gd name="connsiteY133" fmla="*/ 846748 h 1597967"/>
                <a:gd name="connsiteX134" fmla="*/ 1231959 w 3905835"/>
                <a:gd name="connsiteY134" fmla="*/ 838585 h 1597967"/>
                <a:gd name="connsiteX135" fmla="*/ 1202875 w 3905835"/>
                <a:gd name="connsiteY135" fmla="*/ 838585 h 1597967"/>
                <a:gd name="connsiteX136" fmla="*/ 1202875 w 3905835"/>
                <a:gd name="connsiteY136" fmla="*/ 829785 h 1597967"/>
                <a:gd name="connsiteX137" fmla="*/ 1191778 w 3905835"/>
                <a:gd name="connsiteY137" fmla="*/ 829785 h 1597967"/>
                <a:gd name="connsiteX138" fmla="*/ 1191778 w 3905835"/>
                <a:gd name="connsiteY138" fmla="*/ 819837 h 1597967"/>
                <a:gd name="connsiteX139" fmla="*/ 1175450 w 3905835"/>
                <a:gd name="connsiteY139" fmla="*/ 819837 h 1597967"/>
                <a:gd name="connsiteX140" fmla="*/ 1175450 w 3905835"/>
                <a:gd name="connsiteY140" fmla="*/ 808230 h 1597967"/>
                <a:gd name="connsiteX141" fmla="*/ 1148663 w 3905835"/>
                <a:gd name="connsiteY141" fmla="*/ 808230 h 1597967"/>
                <a:gd name="connsiteX142" fmla="*/ 1148663 w 3905835"/>
                <a:gd name="connsiteY142" fmla="*/ 803001 h 1597967"/>
                <a:gd name="connsiteX143" fmla="*/ 1101977 w 3905835"/>
                <a:gd name="connsiteY143" fmla="*/ 803001 h 1597967"/>
                <a:gd name="connsiteX144" fmla="*/ 1101977 w 3905835"/>
                <a:gd name="connsiteY144" fmla="*/ 793691 h 1597967"/>
                <a:gd name="connsiteX145" fmla="*/ 1093175 w 3905835"/>
                <a:gd name="connsiteY145" fmla="*/ 793691 h 1597967"/>
                <a:gd name="connsiteX146" fmla="*/ 1093175 w 3905835"/>
                <a:gd name="connsiteY146" fmla="*/ 784890 h 1597967"/>
                <a:gd name="connsiteX147" fmla="*/ 1080929 w 3905835"/>
                <a:gd name="connsiteY147" fmla="*/ 784890 h 1597967"/>
                <a:gd name="connsiteX148" fmla="*/ 1080929 w 3905835"/>
                <a:gd name="connsiteY148" fmla="*/ 777365 h 1597967"/>
                <a:gd name="connsiteX149" fmla="*/ 1053632 w 3905835"/>
                <a:gd name="connsiteY149" fmla="*/ 777365 h 1597967"/>
                <a:gd name="connsiteX150" fmla="*/ 1053632 w 3905835"/>
                <a:gd name="connsiteY150" fmla="*/ 763336 h 1597967"/>
                <a:gd name="connsiteX151" fmla="*/ 1045468 w 3905835"/>
                <a:gd name="connsiteY151" fmla="*/ 763336 h 1597967"/>
                <a:gd name="connsiteX152" fmla="*/ 1045468 w 3905835"/>
                <a:gd name="connsiteY152" fmla="*/ 741144 h 1597967"/>
                <a:gd name="connsiteX153" fmla="*/ 1017405 w 3905835"/>
                <a:gd name="connsiteY153" fmla="*/ 741144 h 1597967"/>
                <a:gd name="connsiteX154" fmla="*/ 1017405 w 3905835"/>
                <a:gd name="connsiteY154" fmla="*/ 723033 h 1597967"/>
                <a:gd name="connsiteX155" fmla="*/ 975439 w 3905835"/>
                <a:gd name="connsiteY155" fmla="*/ 723033 h 1597967"/>
                <a:gd name="connsiteX156" fmla="*/ 975439 w 3905835"/>
                <a:gd name="connsiteY156" fmla="*/ 712574 h 1597967"/>
                <a:gd name="connsiteX157" fmla="*/ 967275 w 3905835"/>
                <a:gd name="connsiteY157" fmla="*/ 712574 h 1597967"/>
                <a:gd name="connsiteX158" fmla="*/ 967275 w 3905835"/>
                <a:gd name="connsiteY158" fmla="*/ 692168 h 1597967"/>
                <a:gd name="connsiteX159" fmla="*/ 959111 w 3905835"/>
                <a:gd name="connsiteY159" fmla="*/ 692168 h 1597967"/>
                <a:gd name="connsiteX160" fmla="*/ 959111 w 3905835"/>
                <a:gd name="connsiteY160" fmla="*/ 678138 h 1597967"/>
                <a:gd name="connsiteX161" fmla="*/ 945718 w 3905835"/>
                <a:gd name="connsiteY161" fmla="*/ 678138 h 1597967"/>
                <a:gd name="connsiteX162" fmla="*/ 945718 w 3905835"/>
                <a:gd name="connsiteY162" fmla="*/ 668317 h 1597967"/>
                <a:gd name="connsiteX163" fmla="*/ 932834 w 3905835"/>
                <a:gd name="connsiteY163" fmla="*/ 668317 h 1597967"/>
                <a:gd name="connsiteX164" fmla="*/ 932834 w 3905835"/>
                <a:gd name="connsiteY164" fmla="*/ 658369 h 1597967"/>
                <a:gd name="connsiteX165" fmla="*/ 919441 w 3905835"/>
                <a:gd name="connsiteY165" fmla="*/ 658369 h 1597967"/>
                <a:gd name="connsiteX166" fmla="*/ 919441 w 3905835"/>
                <a:gd name="connsiteY166" fmla="*/ 636815 h 1597967"/>
                <a:gd name="connsiteX167" fmla="*/ 913063 w 3905835"/>
                <a:gd name="connsiteY167" fmla="*/ 636815 h 1597967"/>
                <a:gd name="connsiteX168" fmla="*/ 913063 w 3905835"/>
                <a:gd name="connsiteY168" fmla="*/ 624571 h 1597967"/>
                <a:gd name="connsiteX169" fmla="*/ 906047 w 3905835"/>
                <a:gd name="connsiteY169" fmla="*/ 624571 h 1597967"/>
                <a:gd name="connsiteX170" fmla="*/ 906047 w 3905835"/>
                <a:gd name="connsiteY170" fmla="*/ 615770 h 1597967"/>
                <a:gd name="connsiteX171" fmla="*/ 885128 w 3905835"/>
                <a:gd name="connsiteY171" fmla="*/ 615770 h 1597967"/>
                <a:gd name="connsiteX172" fmla="*/ 885128 w 3905835"/>
                <a:gd name="connsiteY172" fmla="*/ 605312 h 1597967"/>
                <a:gd name="connsiteX173" fmla="*/ 865866 w 3905835"/>
                <a:gd name="connsiteY173" fmla="*/ 605312 h 1597967"/>
                <a:gd name="connsiteX174" fmla="*/ 865866 w 3905835"/>
                <a:gd name="connsiteY174" fmla="*/ 594854 h 1597967"/>
                <a:gd name="connsiteX175" fmla="*/ 854769 w 3905835"/>
                <a:gd name="connsiteY175" fmla="*/ 594854 h 1597967"/>
                <a:gd name="connsiteX176" fmla="*/ 854769 w 3905835"/>
                <a:gd name="connsiteY176" fmla="*/ 583757 h 1597967"/>
                <a:gd name="connsiteX177" fmla="*/ 844819 w 3905835"/>
                <a:gd name="connsiteY177" fmla="*/ 583757 h 1597967"/>
                <a:gd name="connsiteX178" fmla="*/ 844819 w 3905835"/>
                <a:gd name="connsiteY178" fmla="*/ 570876 h 1597967"/>
                <a:gd name="connsiteX179" fmla="*/ 836656 w 3905835"/>
                <a:gd name="connsiteY179" fmla="*/ 570876 h 1597967"/>
                <a:gd name="connsiteX180" fmla="*/ 836656 w 3905835"/>
                <a:gd name="connsiteY180" fmla="*/ 561565 h 1597967"/>
                <a:gd name="connsiteX181" fmla="*/ 822114 w 3905835"/>
                <a:gd name="connsiteY181" fmla="*/ 561565 h 1597967"/>
                <a:gd name="connsiteX182" fmla="*/ 822114 w 3905835"/>
                <a:gd name="connsiteY182" fmla="*/ 552892 h 1597967"/>
                <a:gd name="connsiteX183" fmla="*/ 805786 w 3905835"/>
                <a:gd name="connsiteY183" fmla="*/ 552892 h 1597967"/>
                <a:gd name="connsiteX184" fmla="*/ 805786 w 3905835"/>
                <a:gd name="connsiteY184" fmla="*/ 540011 h 1597967"/>
                <a:gd name="connsiteX185" fmla="*/ 798770 w 3905835"/>
                <a:gd name="connsiteY185" fmla="*/ 540011 h 1597967"/>
                <a:gd name="connsiteX186" fmla="*/ 798770 w 3905835"/>
                <a:gd name="connsiteY186" fmla="*/ 530700 h 1597967"/>
                <a:gd name="connsiteX187" fmla="*/ 790606 w 3905835"/>
                <a:gd name="connsiteY187" fmla="*/ 530700 h 1597967"/>
                <a:gd name="connsiteX188" fmla="*/ 790606 w 3905835"/>
                <a:gd name="connsiteY188" fmla="*/ 513737 h 1597967"/>
                <a:gd name="connsiteX189" fmla="*/ 779509 w 3905835"/>
                <a:gd name="connsiteY189" fmla="*/ 513737 h 1597967"/>
                <a:gd name="connsiteX190" fmla="*/ 779509 w 3905835"/>
                <a:gd name="connsiteY190" fmla="*/ 506850 h 1597967"/>
                <a:gd name="connsiteX191" fmla="*/ 758844 w 3905835"/>
                <a:gd name="connsiteY191" fmla="*/ 506850 h 1597967"/>
                <a:gd name="connsiteX192" fmla="*/ 758844 w 3905835"/>
                <a:gd name="connsiteY192" fmla="*/ 499197 h 1597967"/>
                <a:gd name="connsiteX193" fmla="*/ 738180 w 3905835"/>
                <a:gd name="connsiteY193" fmla="*/ 499197 h 1597967"/>
                <a:gd name="connsiteX194" fmla="*/ 738180 w 3905835"/>
                <a:gd name="connsiteY194" fmla="*/ 493331 h 1597967"/>
                <a:gd name="connsiteX195" fmla="*/ 681034 w 3905835"/>
                <a:gd name="connsiteY195" fmla="*/ 493331 h 1597967"/>
                <a:gd name="connsiteX196" fmla="*/ 681034 w 3905835"/>
                <a:gd name="connsiteY196" fmla="*/ 472414 h 1597967"/>
                <a:gd name="connsiteX197" fmla="*/ 668788 w 3905835"/>
                <a:gd name="connsiteY197" fmla="*/ 472414 h 1597967"/>
                <a:gd name="connsiteX198" fmla="*/ 668788 w 3905835"/>
                <a:gd name="connsiteY198" fmla="*/ 463613 h 1597967"/>
                <a:gd name="connsiteX199" fmla="*/ 653609 w 3905835"/>
                <a:gd name="connsiteY199" fmla="*/ 463613 h 1597967"/>
                <a:gd name="connsiteX200" fmla="*/ 653609 w 3905835"/>
                <a:gd name="connsiteY200" fmla="*/ 450859 h 1597967"/>
                <a:gd name="connsiteX201" fmla="*/ 645445 w 3905835"/>
                <a:gd name="connsiteY201" fmla="*/ 450859 h 1597967"/>
                <a:gd name="connsiteX202" fmla="*/ 645445 w 3905835"/>
                <a:gd name="connsiteY202" fmla="*/ 437978 h 1597967"/>
                <a:gd name="connsiteX203" fmla="*/ 636133 w 3905835"/>
                <a:gd name="connsiteY203" fmla="*/ 437978 h 1597967"/>
                <a:gd name="connsiteX204" fmla="*/ 636133 w 3905835"/>
                <a:gd name="connsiteY204" fmla="*/ 428029 h 1597967"/>
                <a:gd name="connsiteX205" fmla="*/ 627970 w 3905835"/>
                <a:gd name="connsiteY205" fmla="*/ 428029 h 1597967"/>
                <a:gd name="connsiteX206" fmla="*/ 627970 w 3905835"/>
                <a:gd name="connsiteY206" fmla="*/ 410556 h 1597967"/>
                <a:gd name="connsiteX207" fmla="*/ 613938 w 3905835"/>
                <a:gd name="connsiteY207" fmla="*/ 410556 h 1597967"/>
                <a:gd name="connsiteX208" fmla="*/ 613938 w 3905835"/>
                <a:gd name="connsiteY208" fmla="*/ 399588 h 1597967"/>
                <a:gd name="connsiteX209" fmla="*/ 607560 w 3905835"/>
                <a:gd name="connsiteY209" fmla="*/ 399588 h 1597967"/>
                <a:gd name="connsiteX210" fmla="*/ 607560 w 3905835"/>
                <a:gd name="connsiteY210" fmla="*/ 376247 h 1597967"/>
                <a:gd name="connsiteX211" fmla="*/ 581283 w 3905835"/>
                <a:gd name="connsiteY211" fmla="*/ 376247 h 1597967"/>
                <a:gd name="connsiteX212" fmla="*/ 581283 w 3905835"/>
                <a:gd name="connsiteY212" fmla="*/ 366937 h 1597967"/>
                <a:gd name="connsiteX213" fmla="*/ 563808 w 3905835"/>
                <a:gd name="connsiteY213" fmla="*/ 366937 h 1597967"/>
                <a:gd name="connsiteX214" fmla="*/ 563808 w 3905835"/>
                <a:gd name="connsiteY214" fmla="*/ 358137 h 1597967"/>
                <a:gd name="connsiteX215" fmla="*/ 550415 w 3905835"/>
                <a:gd name="connsiteY215" fmla="*/ 358137 h 1597967"/>
                <a:gd name="connsiteX216" fmla="*/ 550415 w 3905835"/>
                <a:gd name="connsiteY216" fmla="*/ 349336 h 1597967"/>
                <a:gd name="connsiteX217" fmla="*/ 545184 w 3905835"/>
                <a:gd name="connsiteY217" fmla="*/ 349336 h 1597967"/>
                <a:gd name="connsiteX218" fmla="*/ 545184 w 3905835"/>
                <a:gd name="connsiteY218" fmla="*/ 339515 h 1597967"/>
                <a:gd name="connsiteX219" fmla="*/ 538679 w 3905835"/>
                <a:gd name="connsiteY219" fmla="*/ 339515 h 1597967"/>
                <a:gd name="connsiteX220" fmla="*/ 538679 w 3905835"/>
                <a:gd name="connsiteY220" fmla="*/ 323700 h 1597967"/>
                <a:gd name="connsiteX221" fmla="*/ 528857 w 3905835"/>
                <a:gd name="connsiteY221" fmla="*/ 323700 h 1597967"/>
                <a:gd name="connsiteX222" fmla="*/ 528857 w 3905835"/>
                <a:gd name="connsiteY222" fmla="*/ 315538 h 1597967"/>
                <a:gd name="connsiteX223" fmla="*/ 513678 w 3905835"/>
                <a:gd name="connsiteY223" fmla="*/ 315538 h 1597967"/>
                <a:gd name="connsiteX224" fmla="*/ 513678 w 3905835"/>
                <a:gd name="connsiteY224" fmla="*/ 307375 h 1597967"/>
                <a:gd name="connsiteX225" fmla="*/ 500794 w 3905835"/>
                <a:gd name="connsiteY225" fmla="*/ 307375 h 1597967"/>
                <a:gd name="connsiteX226" fmla="*/ 500794 w 3905835"/>
                <a:gd name="connsiteY226" fmla="*/ 294621 h 1597967"/>
                <a:gd name="connsiteX227" fmla="*/ 468139 w 3905835"/>
                <a:gd name="connsiteY227" fmla="*/ 294621 h 1597967"/>
                <a:gd name="connsiteX228" fmla="*/ 468139 w 3905835"/>
                <a:gd name="connsiteY228" fmla="*/ 280591 h 1597967"/>
                <a:gd name="connsiteX229" fmla="*/ 457042 w 3905835"/>
                <a:gd name="connsiteY229" fmla="*/ 280591 h 1597967"/>
                <a:gd name="connsiteX230" fmla="*/ 457042 w 3905835"/>
                <a:gd name="connsiteY230" fmla="*/ 260185 h 1597967"/>
                <a:gd name="connsiteX231" fmla="*/ 447729 w 3905835"/>
                <a:gd name="connsiteY231" fmla="*/ 260185 h 1597967"/>
                <a:gd name="connsiteX232" fmla="*/ 447729 w 3905835"/>
                <a:gd name="connsiteY232" fmla="*/ 250236 h 1597967"/>
                <a:gd name="connsiteX233" fmla="*/ 408059 w 3905835"/>
                <a:gd name="connsiteY233" fmla="*/ 250236 h 1597967"/>
                <a:gd name="connsiteX234" fmla="*/ 408059 w 3905835"/>
                <a:gd name="connsiteY234" fmla="*/ 233911 h 1597967"/>
                <a:gd name="connsiteX235" fmla="*/ 360862 w 3905835"/>
                <a:gd name="connsiteY235" fmla="*/ 233911 h 1597967"/>
                <a:gd name="connsiteX236" fmla="*/ 360862 w 3905835"/>
                <a:gd name="connsiteY236" fmla="*/ 210061 h 1597967"/>
                <a:gd name="connsiteX237" fmla="*/ 352699 w 3905835"/>
                <a:gd name="connsiteY237" fmla="*/ 210061 h 1597967"/>
                <a:gd name="connsiteX238" fmla="*/ 352699 w 3905835"/>
                <a:gd name="connsiteY238" fmla="*/ 189654 h 1597967"/>
                <a:gd name="connsiteX239" fmla="*/ 332289 w 3905835"/>
                <a:gd name="connsiteY239" fmla="*/ 189654 h 1597967"/>
                <a:gd name="connsiteX240" fmla="*/ 332289 w 3905835"/>
                <a:gd name="connsiteY240" fmla="*/ 173329 h 1597967"/>
                <a:gd name="connsiteX241" fmla="*/ 318386 w 3905835"/>
                <a:gd name="connsiteY241" fmla="*/ 173329 h 1597967"/>
                <a:gd name="connsiteX242" fmla="*/ 318386 w 3905835"/>
                <a:gd name="connsiteY242" fmla="*/ 157641 h 1597967"/>
                <a:gd name="connsiteX243" fmla="*/ 264046 w 3905835"/>
                <a:gd name="connsiteY243" fmla="*/ 157641 h 1597967"/>
                <a:gd name="connsiteX244" fmla="*/ 264046 w 3905835"/>
                <a:gd name="connsiteY244" fmla="*/ 146545 h 1597967"/>
                <a:gd name="connsiteX245" fmla="*/ 244275 w 3905835"/>
                <a:gd name="connsiteY245" fmla="*/ 146545 h 1597967"/>
                <a:gd name="connsiteX246" fmla="*/ 244275 w 3905835"/>
                <a:gd name="connsiteY246" fmla="*/ 138383 h 1597967"/>
                <a:gd name="connsiteX247" fmla="*/ 206389 w 3905835"/>
                <a:gd name="connsiteY247" fmla="*/ 138383 h 1597967"/>
                <a:gd name="connsiteX248" fmla="*/ 206389 w 3905835"/>
                <a:gd name="connsiteY248" fmla="*/ 128434 h 1597967"/>
                <a:gd name="connsiteX249" fmla="*/ 190572 w 3905835"/>
                <a:gd name="connsiteY249" fmla="*/ 128434 h 1597967"/>
                <a:gd name="connsiteX250" fmla="*/ 190572 w 3905835"/>
                <a:gd name="connsiteY250" fmla="*/ 121420 h 1597967"/>
                <a:gd name="connsiteX251" fmla="*/ 159193 w 3905835"/>
                <a:gd name="connsiteY251" fmla="*/ 121420 h 1597967"/>
                <a:gd name="connsiteX252" fmla="*/ 159193 w 3905835"/>
                <a:gd name="connsiteY252" fmla="*/ 108028 h 1597967"/>
                <a:gd name="connsiteX253" fmla="*/ 150391 w 3905835"/>
                <a:gd name="connsiteY253" fmla="*/ 108028 h 1597967"/>
                <a:gd name="connsiteX254" fmla="*/ 150391 w 3905835"/>
                <a:gd name="connsiteY254" fmla="*/ 95784 h 1597967"/>
                <a:gd name="connsiteX255" fmla="*/ 143375 w 3905835"/>
                <a:gd name="connsiteY255" fmla="*/ 95784 h 1597967"/>
                <a:gd name="connsiteX256" fmla="*/ 143375 w 3905835"/>
                <a:gd name="connsiteY256" fmla="*/ 84177 h 1597967"/>
                <a:gd name="connsiteX257" fmla="*/ 131768 w 3905835"/>
                <a:gd name="connsiteY257" fmla="*/ 84177 h 1597967"/>
                <a:gd name="connsiteX258" fmla="*/ 131768 w 3905835"/>
                <a:gd name="connsiteY258" fmla="*/ 74229 h 1597967"/>
                <a:gd name="connsiteX259" fmla="*/ 122456 w 3905835"/>
                <a:gd name="connsiteY259" fmla="*/ 74229 h 1597967"/>
                <a:gd name="connsiteX260" fmla="*/ 122456 w 3905835"/>
                <a:gd name="connsiteY260" fmla="*/ 62495 h 1597967"/>
                <a:gd name="connsiteX261" fmla="*/ 108425 w 3905835"/>
                <a:gd name="connsiteY261" fmla="*/ 62495 h 1597967"/>
                <a:gd name="connsiteX262" fmla="*/ 108425 w 3905835"/>
                <a:gd name="connsiteY262" fmla="*/ 55608 h 1597967"/>
                <a:gd name="connsiteX263" fmla="*/ 96817 w 3905835"/>
                <a:gd name="connsiteY263" fmla="*/ 55608 h 1597967"/>
                <a:gd name="connsiteX264" fmla="*/ 96817 w 3905835"/>
                <a:gd name="connsiteY264" fmla="*/ 49741 h 1597967"/>
                <a:gd name="connsiteX265" fmla="*/ 80999 w 3905835"/>
                <a:gd name="connsiteY265" fmla="*/ 49741 h 1597967"/>
                <a:gd name="connsiteX266" fmla="*/ 80999 w 3905835"/>
                <a:gd name="connsiteY266" fmla="*/ 43874 h 1597967"/>
                <a:gd name="connsiteX267" fmla="*/ 55361 w 3905835"/>
                <a:gd name="connsiteY267" fmla="*/ 43874 h 1597967"/>
                <a:gd name="connsiteX268" fmla="*/ 55361 w 3905835"/>
                <a:gd name="connsiteY268" fmla="*/ 32268 h 1597967"/>
                <a:gd name="connsiteX269" fmla="*/ 32017 w 3905835"/>
                <a:gd name="connsiteY269" fmla="*/ 32268 h 1597967"/>
                <a:gd name="connsiteX270" fmla="*/ 32017 w 3905835"/>
                <a:gd name="connsiteY270" fmla="*/ 17091 h 1597967"/>
                <a:gd name="connsiteX271" fmla="*/ 12756 w 3905835"/>
                <a:gd name="connsiteY271" fmla="*/ 17091 h 1597967"/>
                <a:gd name="connsiteX272" fmla="*/ 12756 w 3905835"/>
                <a:gd name="connsiteY272" fmla="*/ 11224 h 1597967"/>
                <a:gd name="connsiteX273" fmla="*/ 0 w 3905835"/>
                <a:gd name="connsiteY273" fmla="*/ 11224 h 1597967"/>
                <a:gd name="connsiteX274" fmla="*/ 0 w 3905835"/>
                <a:gd name="connsiteY274" fmla="*/ 0 h 159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3905835" h="1597967">
                  <a:moveTo>
                    <a:pt x="3905836" y="1597968"/>
                  </a:moveTo>
                  <a:lnTo>
                    <a:pt x="3782233" y="1597968"/>
                  </a:lnTo>
                  <a:lnTo>
                    <a:pt x="3782233" y="1562894"/>
                  </a:lnTo>
                  <a:lnTo>
                    <a:pt x="3549183" y="1562894"/>
                  </a:lnTo>
                  <a:lnTo>
                    <a:pt x="3549183" y="1541339"/>
                  </a:lnTo>
                  <a:lnTo>
                    <a:pt x="3488976" y="1541339"/>
                  </a:lnTo>
                  <a:lnTo>
                    <a:pt x="3488976" y="1516979"/>
                  </a:lnTo>
                  <a:lnTo>
                    <a:pt x="3419330" y="1516979"/>
                  </a:lnTo>
                  <a:lnTo>
                    <a:pt x="3419330" y="1498740"/>
                  </a:lnTo>
                  <a:lnTo>
                    <a:pt x="3160130" y="1498740"/>
                  </a:lnTo>
                  <a:lnTo>
                    <a:pt x="3160130" y="1484073"/>
                  </a:lnTo>
                  <a:lnTo>
                    <a:pt x="3126582" y="1484073"/>
                  </a:lnTo>
                  <a:lnTo>
                    <a:pt x="3126582" y="1469278"/>
                  </a:lnTo>
                  <a:lnTo>
                    <a:pt x="3063059" y="1469278"/>
                  </a:lnTo>
                  <a:lnTo>
                    <a:pt x="3063059" y="1455631"/>
                  </a:lnTo>
                  <a:lnTo>
                    <a:pt x="3035379" y="1455631"/>
                  </a:lnTo>
                  <a:lnTo>
                    <a:pt x="3035379" y="1440964"/>
                  </a:lnTo>
                  <a:lnTo>
                    <a:pt x="3020582" y="1440964"/>
                  </a:lnTo>
                  <a:lnTo>
                    <a:pt x="3020582" y="1426807"/>
                  </a:lnTo>
                  <a:lnTo>
                    <a:pt x="3012035" y="1426807"/>
                  </a:lnTo>
                  <a:lnTo>
                    <a:pt x="3012035" y="1411502"/>
                  </a:lnTo>
                  <a:lnTo>
                    <a:pt x="2941241" y="1411502"/>
                  </a:lnTo>
                  <a:lnTo>
                    <a:pt x="2941241" y="1397855"/>
                  </a:lnTo>
                  <a:lnTo>
                    <a:pt x="2850419" y="1397855"/>
                  </a:lnTo>
                  <a:lnTo>
                    <a:pt x="2850419" y="1384208"/>
                  </a:lnTo>
                  <a:lnTo>
                    <a:pt x="2777838" y="1384208"/>
                  </a:lnTo>
                  <a:lnTo>
                    <a:pt x="2777838" y="1368393"/>
                  </a:lnTo>
                  <a:lnTo>
                    <a:pt x="2769291" y="1368393"/>
                  </a:lnTo>
                  <a:lnTo>
                    <a:pt x="2769291" y="1358189"/>
                  </a:lnTo>
                  <a:lnTo>
                    <a:pt x="2676302" y="1358189"/>
                  </a:lnTo>
                  <a:lnTo>
                    <a:pt x="2676302" y="1349134"/>
                  </a:lnTo>
                  <a:lnTo>
                    <a:pt x="2647984" y="1349134"/>
                  </a:lnTo>
                  <a:lnTo>
                    <a:pt x="2647984" y="1338293"/>
                  </a:lnTo>
                  <a:lnTo>
                    <a:pt x="2525528" y="1338293"/>
                  </a:lnTo>
                  <a:lnTo>
                    <a:pt x="2525528" y="1324136"/>
                  </a:lnTo>
                  <a:lnTo>
                    <a:pt x="2505629" y="1324136"/>
                  </a:lnTo>
                  <a:lnTo>
                    <a:pt x="2505629" y="1315591"/>
                  </a:lnTo>
                  <a:lnTo>
                    <a:pt x="2464172" y="1315591"/>
                  </a:lnTo>
                  <a:lnTo>
                    <a:pt x="2464172" y="1301433"/>
                  </a:lnTo>
                  <a:lnTo>
                    <a:pt x="2451162" y="1301433"/>
                  </a:lnTo>
                  <a:lnTo>
                    <a:pt x="2451162" y="1293526"/>
                  </a:lnTo>
                  <a:lnTo>
                    <a:pt x="2438660" y="1293526"/>
                  </a:lnTo>
                  <a:lnTo>
                    <a:pt x="2438660" y="1286766"/>
                  </a:lnTo>
                  <a:lnTo>
                    <a:pt x="2428456" y="1286766"/>
                  </a:lnTo>
                  <a:lnTo>
                    <a:pt x="2428456" y="1279369"/>
                  </a:lnTo>
                  <a:lnTo>
                    <a:pt x="2362763" y="1279369"/>
                  </a:lnTo>
                  <a:lnTo>
                    <a:pt x="2362763" y="1266870"/>
                  </a:lnTo>
                  <a:lnTo>
                    <a:pt x="2335466" y="1266870"/>
                  </a:lnTo>
                  <a:lnTo>
                    <a:pt x="2335466" y="1257814"/>
                  </a:lnTo>
                  <a:lnTo>
                    <a:pt x="2260589" y="1257814"/>
                  </a:lnTo>
                  <a:lnTo>
                    <a:pt x="2260589" y="1248121"/>
                  </a:lnTo>
                  <a:lnTo>
                    <a:pt x="2244772" y="1248121"/>
                  </a:lnTo>
                  <a:lnTo>
                    <a:pt x="2244772" y="1240724"/>
                  </a:lnTo>
                  <a:lnTo>
                    <a:pt x="2236735" y="1240724"/>
                  </a:lnTo>
                  <a:lnTo>
                    <a:pt x="2236735" y="1230520"/>
                  </a:lnTo>
                  <a:lnTo>
                    <a:pt x="2205612" y="1230520"/>
                  </a:lnTo>
                  <a:lnTo>
                    <a:pt x="2205612" y="1224909"/>
                  </a:lnTo>
                  <a:lnTo>
                    <a:pt x="2194259" y="1224909"/>
                  </a:lnTo>
                  <a:lnTo>
                    <a:pt x="2194259" y="1219169"/>
                  </a:lnTo>
                  <a:lnTo>
                    <a:pt x="2171553" y="1219169"/>
                  </a:lnTo>
                  <a:lnTo>
                    <a:pt x="2171553" y="1212410"/>
                  </a:lnTo>
                  <a:lnTo>
                    <a:pt x="2055858" y="1212410"/>
                  </a:lnTo>
                  <a:lnTo>
                    <a:pt x="2055858" y="1197742"/>
                  </a:lnTo>
                  <a:lnTo>
                    <a:pt x="2046802" y="1197742"/>
                  </a:lnTo>
                  <a:lnTo>
                    <a:pt x="2046802" y="1184095"/>
                  </a:lnTo>
                  <a:lnTo>
                    <a:pt x="2039403" y="1184095"/>
                  </a:lnTo>
                  <a:lnTo>
                    <a:pt x="2039403" y="1168153"/>
                  </a:lnTo>
                  <a:lnTo>
                    <a:pt x="2025882" y="1168153"/>
                  </a:lnTo>
                  <a:lnTo>
                    <a:pt x="2025882" y="1156801"/>
                  </a:lnTo>
                  <a:lnTo>
                    <a:pt x="1982129" y="1156801"/>
                  </a:lnTo>
                  <a:lnTo>
                    <a:pt x="1982129" y="1146598"/>
                  </a:lnTo>
                  <a:lnTo>
                    <a:pt x="1941311" y="1146598"/>
                  </a:lnTo>
                  <a:lnTo>
                    <a:pt x="1941311" y="1138180"/>
                  </a:lnTo>
                  <a:lnTo>
                    <a:pt x="1898196" y="1138180"/>
                  </a:lnTo>
                  <a:lnTo>
                    <a:pt x="1898196" y="1129635"/>
                  </a:lnTo>
                  <a:lnTo>
                    <a:pt x="1874980" y="1129635"/>
                  </a:lnTo>
                  <a:lnTo>
                    <a:pt x="1874980" y="1118922"/>
                  </a:lnTo>
                  <a:lnTo>
                    <a:pt x="1827911" y="1118922"/>
                  </a:lnTo>
                  <a:lnTo>
                    <a:pt x="1827911" y="1103489"/>
                  </a:lnTo>
                  <a:lnTo>
                    <a:pt x="1768341" y="1103489"/>
                  </a:lnTo>
                  <a:lnTo>
                    <a:pt x="1768341" y="1088822"/>
                  </a:lnTo>
                  <a:lnTo>
                    <a:pt x="1747422" y="1088822"/>
                  </a:lnTo>
                  <a:lnTo>
                    <a:pt x="1747422" y="1077471"/>
                  </a:lnTo>
                  <a:lnTo>
                    <a:pt x="1729819" y="1077471"/>
                  </a:lnTo>
                  <a:lnTo>
                    <a:pt x="1729819" y="1071221"/>
                  </a:lnTo>
                  <a:lnTo>
                    <a:pt x="1708261" y="1071221"/>
                  </a:lnTo>
                  <a:lnTo>
                    <a:pt x="1708261" y="1064461"/>
                  </a:lnTo>
                  <a:lnTo>
                    <a:pt x="1694102" y="1064461"/>
                  </a:lnTo>
                  <a:lnTo>
                    <a:pt x="1694102" y="1056426"/>
                  </a:lnTo>
                  <a:lnTo>
                    <a:pt x="1683898" y="1056426"/>
                  </a:lnTo>
                  <a:lnTo>
                    <a:pt x="1683898" y="1045713"/>
                  </a:lnTo>
                  <a:lnTo>
                    <a:pt x="1651498" y="1045713"/>
                  </a:lnTo>
                  <a:lnTo>
                    <a:pt x="1651498" y="1038315"/>
                  </a:lnTo>
                  <a:lnTo>
                    <a:pt x="1633384" y="1038315"/>
                  </a:lnTo>
                  <a:lnTo>
                    <a:pt x="1633384" y="1026454"/>
                  </a:lnTo>
                  <a:lnTo>
                    <a:pt x="1614123" y="1026454"/>
                  </a:lnTo>
                  <a:lnTo>
                    <a:pt x="1614123" y="1019057"/>
                  </a:lnTo>
                  <a:lnTo>
                    <a:pt x="1563100" y="1019057"/>
                  </a:lnTo>
                  <a:lnTo>
                    <a:pt x="1563100" y="1012807"/>
                  </a:lnTo>
                  <a:lnTo>
                    <a:pt x="1549069" y="1012807"/>
                  </a:lnTo>
                  <a:lnTo>
                    <a:pt x="1549069" y="1001456"/>
                  </a:lnTo>
                  <a:lnTo>
                    <a:pt x="1535803" y="1001456"/>
                  </a:lnTo>
                  <a:lnTo>
                    <a:pt x="1535803" y="992400"/>
                  </a:lnTo>
                  <a:lnTo>
                    <a:pt x="1502893" y="992400"/>
                  </a:lnTo>
                  <a:lnTo>
                    <a:pt x="1502893" y="982707"/>
                  </a:lnTo>
                  <a:lnTo>
                    <a:pt x="1480187" y="982707"/>
                  </a:lnTo>
                  <a:lnTo>
                    <a:pt x="1480187" y="973652"/>
                  </a:lnTo>
                  <a:lnTo>
                    <a:pt x="1455823" y="973652"/>
                  </a:lnTo>
                  <a:lnTo>
                    <a:pt x="1455823" y="963448"/>
                  </a:lnTo>
                  <a:lnTo>
                    <a:pt x="1443961" y="963448"/>
                  </a:lnTo>
                  <a:lnTo>
                    <a:pt x="1443961" y="952735"/>
                  </a:lnTo>
                  <a:lnTo>
                    <a:pt x="1431460" y="952735"/>
                  </a:lnTo>
                  <a:lnTo>
                    <a:pt x="1431460" y="945338"/>
                  </a:lnTo>
                  <a:lnTo>
                    <a:pt x="1413346" y="945338"/>
                  </a:lnTo>
                  <a:lnTo>
                    <a:pt x="1413346" y="938578"/>
                  </a:lnTo>
                  <a:lnTo>
                    <a:pt x="1400846" y="938578"/>
                  </a:lnTo>
                  <a:lnTo>
                    <a:pt x="1400846" y="930543"/>
                  </a:lnTo>
                  <a:lnTo>
                    <a:pt x="1318061" y="930543"/>
                  </a:lnTo>
                  <a:lnTo>
                    <a:pt x="1318061" y="920722"/>
                  </a:lnTo>
                  <a:lnTo>
                    <a:pt x="1310662" y="920722"/>
                  </a:lnTo>
                  <a:lnTo>
                    <a:pt x="1310662" y="911412"/>
                  </a:lnTo>
                  <a:lnTo>
                    <a:pt x="1304922" y="911412"/>
                  </a:lnTo>
                  <a:lnTo>
                    <a:pt x="1304922" y="903249"/>
                  </a:lnTo>
                  <a:lnTo>
                    <a:pt x="1293824" y="903249"/>
                  </a:lnTo>
                  <a:lnTo>
                    <a:pt x="1293824" y="895596"/>
                  </a:lnTo>
                  <a:lnTo>
                    <a:pt x="1287446" y="895596"/>
                  </a:lnTo>
                  <a:lnTo>
                    <a:pt x="1287446" y="885776"/>
                  </a:lnTo>
                  <a:lnTo>
                    <a:pt x="1261807" y="885776"/>
                  </a:lnTo>
                  <a:lnTo>
                    <a:pt x="1261807" y="869961"/>
                  </a:lnTo>
                  <a:lnTo>
                    <a:pt x="1251220" y="869961"/>
                  </a:lnTo>
                  <a:lnTo>
                    <a:pt x="1251220" y="857717"/>
                  </a:lnTo>
                  <a:lnTo>
                    <a:pt x="1238974" y="857717"/>
                  </a:lnTo>
                  <a:lnTo>
                    <a:pt x="1238974" y="846748"/>
                  </a:lnTo>
                  <a:lnTo>
                    <a:pt x="1231959" y="846748"/>
                  </a:lnTo>
                  <a:lnTo>
                    <a:pt x="1231959" y="838585"/>
                  </a:lnTo>
                  <a:lnTo>
                    <a:pt x="1202875" y="838585"/>
                  </a:lnTo>
                  <a:lnTo>
                    <a:pt x="1202875" y="829785"/>
                  </a:lnTo>
                  <a:lnTo>
                    <a:pt x="1191778" y="829785"/>
                  </a:lnTo>
                  <a:lnTo>
                    <a:pt x="1191778" y="819837"/>
                  </a:lnTo>
                  <a:lnTo>
                    <a:pt x="1175450" y="819837"/>
                  </a:lnTo>
                  <a:lnTo>
                    <a:pt x="1175450" y="808230"/>
                  </a:lnTo>
                  <a:lnTo>
                    <a:pt x="1148663" y="808230"/>
                  </a:lnTo>
                  <a:lnTo>
                    <a:pt x="1148663" y="803001"/>
                  </a:lnTo>
                  <a:lnTo>
                    <a:pt x="1101977" y="803001"/>
                  </a:lnTo>
                  <a:lnTo>
                    <a:pt x="1101977" y="793691"/>
                  </a:lnTo>
                  <a:lnTo>
                    <a:pt x="1093175" y="793691"/>
                  </a:lnTo>
                  <a:lnTo>
                    <a:pt x="1093175" y="784890"/>
                  </a:lnTo>
                  <a:lnTo>
                    <a:pt x="1080929" y="784890"/>
                  </a:lnTo>
                  <a:lnTo>
                    <a:pt x="1080929" y="777365"/>
                  </a:lnTo>
                  <a:lnTo>
                    <a:pt x="1053632" y="777365"/>
                  </a:lnTo>
                  <a:lnTo>
                    <a:pt x="1053632" y="763336"/>
                  </a:lnTo>
                  <a:lnTo>
                    <a:pt x="1045468" y="763336"/>
                  </a:lnTo>
                  <a:lnTo>
                    <a:pt x="1045468" y="741144"/>
                  </a:lnTo>
                  <a:lnTo>
                    <a:pt x="1017405" y="741144"/>
                  </a:lnTo>
                  <a:lnTo>
                    <a:pt x="1017405" y="723033"/>
                  </a:lnTo>
                  <a:lnTo>
                    <a:pt x="975439" y="723033"/>
                  </a:lnTo>
                  <a:lnTo>
                    <a:pt x="975439" y="712574"/>
                  </a:lnTo>
                  <a:lnTo>
                    <a:pt x="967275" y="712574"/>
                  </a:lnTo>
                  <a:lnTo>
                    <a:pt x="967275" y="692168"/>
                  </a:lnTo>
                  <a:lnTo>
                    <a:pt x="959111" y="692168"/>
                  </a:lnTo>
                  <a:lnTo>
                    <a:pt x="959111" y="678138"/>
                  </a:lnTo>
                  <a:lnTo>
                    <a:pt x="945718" y="678138"/>
                  </a:lnTo>
                  <a:lnTo>
                    <a:pt x="945718" y="668317"/>
                  </a:lnTo>
                  <a:lnTo>
                    <a:pt x="932834" y="668317"/>
                  </a:lnTo>
                  <a:lnTo>
                    <a:pt x="932834" y="658369"/>
                  </a:lnTo>
                  <a:lnTo>
                    <a:pt x="919441" y="658369"/>
                  </a:lnTo>
                  <a:lnTo>
                    <a:pt x="919441" y="636815"/>
                  </a:lnTo>
                  <a:lnTo>
                    <a:pt x="913063" y="636815"/>
                  </a:lnTo>
                  <a:lnTo>
                    <a:pt x="913063" y="624571"/>
                  </a:lnTo>
                  <a:lnTo>
                    <a:pt x="906047" y="624571"/>
                  </a:lnTo>
                  <a:lnTo>
                    <a:pt x="906047" y="615770"/>
                  </a:lnTo>
                  <a:lnTo>
                    <a:pt x="885128" y="615770"/>
                  </a:lnTo>
                  <a:lnTo>
                    <a:pt x="885128" y="605312"/>
                  </a:lnTo>
                  <a:lnTo>
                    <a:pt x="865866" y="605312"/>
                  </a:lnTo>
                  <a:lnTo>
                    <a:pt x="865866" y="594854"/>
                  </a:lnTo>
                  <a:lnTo>
                    <a:pt x="854769" y="594854"/>
                  </a:lnTo>
                  <a:lnTo>
                    <a:pt x="854769" y="583757"/>
                  </a:lnTo>
                  <a:lnTo>
                    <a:pt x="844819" y="583757"/>
                  </a:lnTo>
                  <a:lnTo>
                    <a:pt x="844819" y="570876"/>
                  </a:lnTo>
                  <a:lnTo>
                    <a:pt x="836656" y="570876"/>
                  </a:lnTo>
                  <a:lnTo>
                    <a:pt x="836656" y="561565"/>
                  </a:lnTo>
                  <a:lnTo>
                    <a:pt x="822114" y="561565"/>
                  </a:lnTo>
                  <a:lnTo>
                    <a:pt x="822114" y="552892"/>
                  </a:lnTo>
                  <a:lnTo>
                    <a:pt x="805786" y="552892"/>
                  </a:lnTo>
                  <a:lnTo>
                    <a:pt x="805786" y="540011"/>
                  </a:lnTo>
                  <a:lnTo>
                    <a:pt x="798770" y="540011"/>
                  </a:lnTo>
                  <a:lnTo>
                    <a:pt x="798770" y="530700"/>
                  </a:lnTo>
                  <a:lnTo>
                    <a:pt x="790606" y="530700"/>
                  </a:lnTo>
                  <a:lnTo>
                    <a:pt x="790606" y="513737"/>
                  </a:lnTo>
                  <a:lnTo>
                    <a:pt x="779509" y="513737"/>
                  </a:lnTo>
                  <a:lnTo>
                    <a:pt x="779509" y="506850"/>
                  </a:lnTo>
                  <a:lnTo>
                    <a:pt x="758844" y="506850"/>
                  </a:lnTo>
                  <a:lnTo>
                    <a:pt x="758844" y="499197"/>
                  </a:lnTo>
                  <a:lnTo>
                    <a:pt x="738180" y="499197"/>
                  </a:lnTo>
                  <a:lnTo>
                    <a:pt x="738180" y="493331"/>
                  </a:lnTo>
                  <a:lnTo>
                    <a:pt x="681034" y="493331"/>
                  </a:lnTo>
                  <a:lnTo>
                    <a:pt x="681034" y="472414"/>
                  </a:lnTo>
                  <a:lnTo>
                    <a:pt x="668788" y="472414"/>
                  </a:lnTo>
                  <a:lnTo>
                    <a:pt x="668788" y="463613"/>
                  </a:lnTo>
                  <a:lnTo>
                    <a:pt x="653609" y="463613"/>
                  </a:lnTo>
                  <a:lnTo>
                    <a:pt x="653609" y="450859"/>
                  </a:lnTo>
                  <a:lnTo>
                    <a:pt x="645445" y="450859"/>
                  </a:lnTo>
                  <a:lnTo>
                    <a:pt x="645445" y="437978"/>
                  </a:lnTo>
                  <a:lnTo>
                    <a:pt x="636133" y="437978"/>
                  </a:lnTo>
                  <a:lnTo>
                    <a:pt x="636133" y="428029"/>
                  </a:lnTo>
                  <a:lnTo>
                    <a:pt x="627970" y="428029"/>
                  </a:lnTo>
                  <a:lnTo>
                    <a:pt x="627970" y="410556"/>
                  </a:lnTo>
                  <a:lnTo>
                    <a:pt x="613938" y="410556"/>
                  </a:lnTo>
                  <a:lnTo>
                    <a:pt x="613938" y="399588"/>
                  </a:lnTo>
                  <a:lnTo>
                    <a:pt x="607560" y="399588"/>
                  </a:lnTo>
                  <a:lnTo>
                    <a:pt x="607560" y="376247"/>
                  </a:lnTo>
                  <a:lnTo>
                    <a:pt x="581283" y="376247"/>
                  </a:lnTo>
                  <a:lnTo>
                    <a:pt x="581283" y="366937"/>
                  </a:lnTo>
                  <a:lnTo>
                    <a:pt x="563808" y="366937"/>
                  </a:lnTo>
                  <a:lnTo>
                    <a:pt x="563808" y="358137"/>
                  </a:lnTo>
                  <a:lnTo>
                    <a:pt x="550415" y="358137"/>
                  </a:lnTo>
                  <a:lnTo>
                    <a:pt x="550415" y="349336"/>
                  </a:lnTo>
                  <a:lnTo>
                    <a:pt x="545184" y="349336"/>
                  </a:lnTo>
                  <a:lnTo>
                    <a:pt x="545184" y="339515"/>
                  </a:lnTo>
                  <a:lnTo>
                    <a:pt x="538679" y="339515"/>
                  </a:lnTo>
                  <a:lnTo>
                    <a:pt x="538679" y="323700"/>
                  </a:lnTo>
                  <a:lnTo>
                    <a:pt x="528857" y="323700"/>
                  </a:lnTo>
                  <a:lnTo>
                    <a:pt x="528857" y="315538"/>
                  </a:lnTo>
                  <a:lnTo>
                    <a:pt x="513678" y="315538"/>
                  </a:lnTo>
                  <a:lnTo>
                    <a:pt x="513678" y="307375"/>
                  </a:lnTo>
                  <a:lnTo>
                    <a:pt x="500794" y="307375"/>
                  </a:lnTo>
                  <a:lnTo>
                    <a:pt x="500794" y="294621"/>
                  </a:lnTo>
                  <a:lnTo>
                    <a:pt x="468139" y="294621"/>
                  </a:lnTo>
                  <a:lnTo>
                    <a:pt x="468139" y="280591"/>
                  </a:lnTo>
                  <a:lnTo>
                    <a:pt x="457042" y="280591"/>
                  </a:lnTo>
                  <a:lnTo>
                    <a:pt x="457042" y="260185"/>
                  </a:lnTo>
                  <a:lnTo>
                    <a:pt x="447729" y="260185"/>
                  </a:lnTo>
                  <a:lnTo>
                    <a:pt x="447729" y="250236"/>
                  </a:lnTo>
                  <a:lnTo>
                    <a:pt x="408059" y="250236"/>
                  </a:lnTo>
                  <a:lnTo>
                    <a:pt x="408059" y="233911"/>
                  </a:lnTo>
                  <a:lnTo>
                    <a:pt x="360862" y="233911"/>
                  </a:lnTo>
                  <a:lnTo>
                    <a:pt x="360862" y="210061"/>
                  </a:lnTo>
                  <a:lnTo>
                    <a:pt x="352699" y="210061"/>
                  </a:lnTo>
                  <a:lnTo>
                    <a:pt x="352699" y="189654"/>
                  </a:lnTo>
                  <a:lnTo>
                    <a:pt x="332289" y="189654"/>
                  </a:lnTo>
                  <a:lnTo>
                    <a:pt x="332289" y="173329"/>
                  </a:lnTo>
                  <a:lnTo>
                    <a:pt x="318386" y="173329"/>
                  </a:lnTo>
                  <a:lnTo>
                    <a:pt x="318386" y="157641"/>
                  </a:lnTo>
                  <a:lnTo>
                    <a:pt x="264046" y="157641"/>
                  </a:lnTo>
                  <a:lnTo>
                    <a:pt x="264046" y="146545"/>
                  </a:lnTo>
                  <a:lnTo>
                    <a:pt x="244275" y="146545"/>
                  </a:lnTo>
                  <a:lnTo>
                    <a:pt x="244275" y="138383"/>
                  </a:lnTo>
                  <a:lnTo>
                    <a:pt x="206389" y="138383"/>
                  </a:lnTo>
                  <a:lnTo>
                    <a:pt x="206389" y="128434"/>
                  </a:lnTo>
                  <a:lnTo>
                    <a:pt x="190572" y="128434"/>
                  </a:lnTo>
                  <a:lnTo>
                    <a:pt x="190572" y="121420"/>
                  </a:lnTo>
                  <a:lnTo>
                    <a:pt x="159193" y="121420"/>
                  </a:lnTo>
                  <a:lnTo>
                    <a:pt x="159193" y="108028"/>
                  </a:lnTo>
                  <a:lnTo>
                    <a:pt x="150391" y="108028"/>
                  </a:lnTo>
                  <a:lnTo>
                    <a:pt x="150391" y="95784"/>
                  </a:lnTo>
                  <a:lnTo>
                    <a:pt x="143375" y="95784"/>
                  </a:lnTo>
                  <a:lnTo>
                    <a:pt x="143375" y="84177"/>
                  </a:lnTo>
                  <a:lnTo>
                    <a:pt x="131768" y="84177"/>
                  </a:lnTo>
                  <a:lnTo>
                    <a:pt x="131768" y="74229"/>
                  </a:lnTo>
                  <a:lnTo>
                    <a:pt x="122456" y="74229"/>
                  </a:lnTo>
                  <a:lnTo>
                    <a:pt x="122456" y="62495"/>
                  </a:lnTo>
                  <a:lnTo>
                    <a:pt x="108425" y="62495"/>
                  </a:lnTo>
                  <a:lnTo>
                    <a:pt x="108425" y="55608"/>
                  </a:lnTo>
                  <a:lnTo>
                    <a:pt x="96817" y="55608"/>
                  </a:lnTo>
                  <a:lnTo>
                    <a:pt x="96817" y="49741"/>
                  </a:lnTo>
                  <a:lnTo>
                    <a:pt x="80999" y="49741"/>
                  </a:lnTo>
                  <a:lnTo>
                    <a:pt x="80999" y="43874"/>
                  </a:lnTo>
                  <a:lnTo>
                    <a:pt x="55361" y="43874"/>
                  </a:lnTo>
                  <a:lnTo>
                    <a:pt x="55361" y="32268"/>
                  </a:lnTo>
                  <a:lnTo>
                    <a:pt x="32017" y="32268"/>
                  </a:lnTo>
                  <a:lnTo>
                    <a:pt x="32017" y="17091"/>
                  </a:lnTo>
                  <a:lnTo>
                    <a:pt x="12756" y="17091"/>
                  </a:lnTo>
                  <a:lnTo>
                    <a:pt x="12756" y="11224"/>
                  </a:lnTo>
                  <a:lnTo>
                    <a:pt x="0" y="11224"/>
                  </a:lnTo>
                  <a:lnTo>
                    <a:pt x="0" y="0"/>
                  </a:lnTo>
                </a:path>
              </a:pathLst>
            </a:custGeom>
            <a:noFill/>
            <a:ln w="12751" cap="flat">
              <a:solidFill>
                <a:srgbClr val="C6573B"/>
              </a:solidFill>
              <a:prstDash val="solid"/>
              <a:miter/>
            </a:ln>
          </p:spPr>
          <p:txBody>
            <a:bodyPr rtlCol="0" anchor="ctr"/>
            <a:lstStyle/>
            <a:p>
              <a:endParaRPr lang="en-US"/>
            </a:p>
          </p:txBody>
        </p:sp>
      </p:grpSp>
      <p:sp>
        <p:nvSpPr>
          <p:cNvPr id="574" name="TextBox 573">
            <a:extLst>
              <a:ext uri="{FF2B5EF4-FFF2-40B4-BE49-F238E27FC236}">
                <a16:creationId xmlns:a16="http://schemas.microsoft.com/office/drawing/2014/main" id="{D4A21EAC-593D-62D7-6DDE-D4E8F2954C51}"/>
              </a:ext>
            </a:extLst>
          </p:cNvPr>
          <p:cNvSpPr txBox="1"/>
          <p:nvPr/>
        </p:nvSpPr>
        <p:spPr>
          <a:xfrm>
            <a:off x="5822575" y="5209700"/>
            <a:ext cx="840037" cy="415498"/>
          </a:xfrm>
          <a:prstGeom prst="rect">
            <a:avLst/>
          </a:prstGeom>
          <a:noFill/>
        </p:spPr>
        <p:txBody>
          <a:bodyPr wrap="none" lIns="0" tIns="0" rIns="0" bIns="0" rtlCol="0">
            <a:spAutoFit/>
          </a:bodyPr>
          <a:lstStyle/>
          <a:p>
            <a:pPr algn="r"/>
            <a:r>
              <a:rPr lang="en-GB" sz="900" b="1" noProof="0">
                <a:solidFill>
                  <a:srgbClr val="211D1E"/>
                </a:solidFill>
                <a:effectLst/>
                <a:latin typeface="Arial" panose="020B0604020202020204" pitchFamily="34" charset="0"/>
                <a:cs typeface="Arial" panose="020B0604020202020204" pitchFamily="34" charset="0"/>
              </a:rPr>
              <a:t>Number at risk </a:t>
            </a:r>
            <a:br>
              <a:rPr lang="en-GB" sz="900" b="1" noProof="0">
                <a:solidFill>
                  <a:srgbClr val="211D1E"/>
                </a:solidFill>
                <a:effectLst/>
                <a:latin typeface="Arial" panose="020B0604020202020204" pitchFamily="34" charset="0"/>
                <a:cs typeface="Arial" panose="020B0604020202020204" pitchFamily="34" charset="0"/>
              </a:rPr>
            </a:br>
            <a:r>
              <a:rPr lang="en-GB" sz="900" b="1" noProof="0">
                <a:solidFill>
                  <a:schemeClr val="accent1"/>
                </a:solidFill>
                <a:latin typeface="Arial" panose="020B0604020202020204" pitchFamily="34" charset="0"/>
                <a:cs typeface="Arial" panose="020B0604020202020204" pitchFamily="34" charset="0"/>
              </a:rPr>
              <a:t>Atezolizumab</a:t>
            </a:r>
          </a:p>
          <a:p>
            <a:pPr algn="r"/>
            <a:r>
              <a:rPr lang="en-GB" sz="900" b="1" noProof="0">
                <a:solidFill>
                  <a:schemeClr val="tx2"/>
                </a:solidFill>
                <a:effectLst/>
                <a:latin typeface="Arial" panose="020B0604020202020204" pitchFamily="34" charset="0"/>
                <a:cs typeface="Arial" panose="020B0604020202020204" pitchFamily="34" charset="0"/>
              </a:rPr>
              <a:t>Placebo</a:t>
            </a:r>
          </a:p>
        </p:txBody>
      </p:sp>
      <p:sp>
        <p:nvSpPr>
          <p:cNvPr id="575" name="TextBox 574">
            <a:extLst>
              <a:ext uri="{FF2B5EF4-FFF2-40B4-BE49-F238E27FC236}">
                <a16:creationId xmlns:a16="http://schemas.microsoft.com/office/drawing/2014/main" id="{5551EF01-9610-8E4F-C9CD-E7F7F27A8B15}"/>
              </a:ext>
            </a:extLst>
          </p:cNvPr>
          <p:cNvSpPr txBox="1"/>
          <p:nvPr/>
        </p:nvSpPr>
        <p:spPr>
          <a:xfrm>
            <a:off x="6724477" y="5348199"/>
            <a:ext cx="192360" cy="276999"/>
          </a:xfrm>
          <a:prstGeom prst="rect">
            <a:avLst/>
          </a:prstGeom>
          <a:noFill/>
        </p:spPr>
        <p:txBody>
          <a:bodyPr wrap="none" lIns="0" tIns="0" rIns="0" bIns="0" rtlCol="0">
            <a:spAutoFit/>
          </a:bodyPr>
          <a:lstStyle/>
          <a:p>
            <a:pPr algn="ctr"/>
            <a:r>
              <a:rPr lang="en-GB" sz="900" noProof="0">
                <a:effectLst/>
                <a:latin typeface="Arial" panose="020B0604020202020204" pitchFamily="34" charset="0"/>
                <a:cs typeface="Arial" panose="020B0604020202020204" pitchFamily="34" charset="0"/>
              </a:rPr>
              <a:t>269</a:t>
            </a:r>
          </a:p>
          <a:p>
            <a:pPr algn="ctr"/>
            <a:r>
              <a:rPr lang="en-GB" sz="900" noProof="0">
                <a:latin typeface="Arial" panose="020B0604020202020204" pitchFamily="34" charset="0"/>
                <a:cs typeface="Arial" panose="020B0604020202020204" pitchFamily="34" charset="0"/>
              </a:rPr>
              <a:t>140</a:t>
            </a:r>
            <a:endParaRPr lang="en-GB" sz="900" noProof="0">
              <a:effectLst/>
              <a:latin typeface="Arial" panose="020B0604020202020204" pitchFamily="34" charset="0"/>
              <a:cs typeface="Arial" panose="020B0604020202020204" pitchFamily="34" charset="0"/>
            </a:endParaRPr>
          </a:p>
        </p:txBody>
      </p:sp>
      <p:sp>
        <p:nvSpPr>
          <p:cNvPr id="576" name="TextBox 575">
            <a:extLst>
              <a:ext uri="{FF2B5EF4-FFF2-40B4-BE49-F238E27FC236}">
                <a16:creationId xmlns:a16="http://schemas.microsoft.com/office/drawing/2014/main" id="{9A178B8E-2380-971F-C973-22CAF638F5BF}"/>
              </a:ext>
            </a:extLst>
          </p:cNvPr>
          <p:cNvSpPr txBox="1"/>
          <p:nvPr/>
        </p:nvSpPr>
        <p:spPr>
          <a:xfrm>
            <a:off x="7823286" y="5122231"/>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Time (months)</a:t>
            </a:r>
          </a:p>
        </p:txBody>
      </p:sp>
      <p:sp>
        <p:nvSpPr>
          <p:cNvPr id="577" name="TextBox 576">
            <a:extLst>
              <a:ext uri="{FF2B5EF4-FFF2-40B4-BE49-F238E27FC236}">
                <a16:creationId xmlns:a16="http://schemas.microsoft.com/office/drawing/2014/main" id="{F428E3E9-DA81-1533-B260-33F852E8216E}"/>
              </a:ext>
            </a:extLst>
          </p:cNvPr>
          <p:cNvSpPr txBox="1"/>
          <p:nvPr/>
        </p:nvSpPr>
        <p:spPr>
          <a:xfrm>
            <a:off x="7099127"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236</a:t>
            </a:r>
          </a:p>
          <a:p>
            <a:pPr algn="ctr"/>
            <a:r>
              <a:rPr lang="en-GB" sz="900" noProof="0">
                <a:solidFill>
                  <a:srgbClr val="211D1E"/>
                </a:solidFill>
                <a:latin typeface="Arial" panose="020B0604020202020204" pitchFamily="34" charset="0"/>
                <a:cs typeface="Arial" panose="020B0604020202020204" pitchFamily="34" charset="0"/>
              </a:rPr>
              <a:t>130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78" name="TextBox 577">
            <a:extLst>
              <a:ext uri="{FF2B5EF4-FFF2-40B4-BE49-F238E27FC236}">
                <a16:creationId xmlns:a16="http://schemas.microsoft.com/office/drawing/2014/main" id="{DEA928A2-54C3-C6A6-5B81-C4AC45597197}"/>
              </a:ext>
            </a:extLst>
          </p:cNvPr>
          <p:cNvSpPr txBox="1"/>
          <p:nvPr/>
        </p:nvSpPr>
        <p:spPr>
          <a:xfrm>
            <a:off x="7476952"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201</a:t>
            </a:r>
          </a:p>
          <a:p>
            <a:pPr algn="ctr"/>
            <a:r>
              <a:rPr lang="en-GB" sz="900" noProof="0">
                <a:solidFill>
                  <a:srgbClr val="211D1E"/>
                </a:solidFill>
                <a:latin typeface="Arial" panose="020B0604020202020204" pitchFamily="34" charset="0"/>
                <a:cs typeface="Arial" panose="020B0604020202020204" pitchFamily="34" charset="0"/>
              </a:rPr>
              <a:t>100</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79" name="TextBox 578">
            <a:extLst>
              <a:ext uri="{FF2B5EF4-FFF2-40B4-BE49-F238E27FC236}">
                <a16:creationId xmlns:a16="http://schemas.microsoft.com/office/drawing/2014/main" id="{48CBAAAF-EED7-3722-2C2F-800972B1E178}"/>
              </a:ext>
            </a:extLst>
          </p:cNvPr>
          <p:cNvSpPr txBox="1"/>
          <p:nvPr/>
        </p:nvSpPr>
        <p:spPr>
          <a:xfrm>
            <a:off x="7886527"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164</a:t>
            </a:r>
          </a:p>
          <a:p>
            <a:pPr algn="ctr"/>
            <a:r>
              <a:rPr lang="en-GB" sz="900" noProof="0">
                <a:solidFill>
                  <a:srgbClr val="211D1E"/>
                </a:solidFill>
                <a:latin typeface="Arial" panose="020B0604020202020204" pitchFamily="34" charset="0"/>
                <a:cs typeface="Arial" panose="020B0604020202020204" pitchFamily="34" charset="0"/>
              </a:rPr>
              <a:t>82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0" name="TextBox 579">
            <a:extLst>
              <a:ext uri="{FF2B5EF4-FFF2-40B4-BE49-F238E27FC236}">
                <a16:creationId xmlns:a16="http://schemas.microsoft.com/office/drawing/2014/main" id="{965CDCD1-245B-B566-FAD8-AC9EB3A6A4FB}"/>
              </a:ext>
            </a:extLst>
          </p:cNvPr>
          <p:cNvSpPr txBox="1"/>
          <p:nvPr/>
        </p:nvSpPr>
        <p:spPr>
          <a:xfrm>
            <a:off x="8270702"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141</a:t>
            </a:r>
          </a:p>
          <a:p>
            <a:pPr algn="ctr"/>
            <a:r>
              <a:rPr lang="en-GB" sz="900" noProof="0">
                <a:solidFill>
                  <a:srgbClr val="211D1E"/>
                </a:solidFill>
                <a:latin typeface="Arial" panose="020B0604020202020204" pitchFamily="34" charset="0"/>
                <a:cs typeface="Arial" panose="020B0604020202020204" pitchFamily="34" charset="0"/>
              </a:rPr>
              <a:t>75</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1" name="TextBox 580">
            <a:extLst>
              <a:ext uri="{FF2B5EF4-FFF2-40B4-BE49-F238E27FC236}">
                <a16:creationId xmlns:a16="http://schemas.microsoft.com/office/drawing/2014/main" id="{3DF601F5-38BA-B142-C2FC-F60E63844D2A}"/>
              </a:ext>
            </a:extLst>
          </p:cNvPr>
          <p:cNvSpPr txBox="1"/>
          <p:nvPr/>
        </p:nvSpPr>
        <p:spPr>
          <a:xfrm>
            <a:off x="10658612"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12</a:t>
            </a:r>
          </a:p>
          <a:p>
            <a:pPr algn="ctr"/>
            <a:r>
              <a:rPr lang="en-GB" sz="900" noProof="0">
                <a:solidFill>
                  <a:srgbClr val="211D1E"/>
                </a:solidFill>
                <a:latin typeface="Arial" panose="020B0604020202020204" pitchFamily="34" charset="0"/>
                <a:cs typeface="Arial" panose="020B0604020202020204" pitchFamily="34" charset="0"/>
              </a:rPr>
              <a:t>5</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2" name="TextBox 581">
            <a:extLst>
              <a:ext uri="{FF2B5EF4-FFF2-40B4-BE49-F238E27FC236}">
                <a16:creationId xmlns:a16="http://schemas.microsoft.com/office/drawing/2014/main" id="{11BB28B3-E4F6-E2C6-9A2E-76C257BE0C04}"/>
              </a:ext>
            </a:extLst>
          </p:cNvPr>
          <p:cNvSpPr txBox="1"/>
          <p:nvPr/>
        </p:nvSpPr>
        <p:spPr>
          <a:xfrm>
            <a:off x="10277612"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32</a:t>
            </a:r>
          </a:p>
          <a:p>
            <a:pPr algn="ctr"/>
            <a:r>
              <a:rPr lang="en-GB" sz="900" noProof="0">
                <a:solidFill>
                  <a:srgbClr val="211D1E"/>
                </a:solidFill>
                <a:latin typeface="Arial" panose="020B0604020202020204" pitchFamily="34" charset="0"/>
                <a:cs typeface="Arial" panose="020B0604020202020204" pitchFamily="34" charset="0"/>
              </a:rPr>
              <a:t>14</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3" name="TextBox 582">
            <a:extLst>
              <a:ext uri="{FF2B5EF4-FFF2-40B4-BE49-F238E27FC236}">
                <a16:creationId xmlns:a16="http://schemas.microsoft.com/office/drawing/2014/main" id="{F5DC977D-E709-7092-9C0D-32198F6E31F1}"/>
              </a:ext>
            </a:extLst>
          </p:cNvPr>
          <p:cNvSpPr txBox="1"/>
          <p:nvPr/>
        </p:nvSpPr>
        <p:spPr>
          <a:xfrm>
            <a:off x="9880737"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56</a:t>
            </a:r>
          </a:p>
          <a:p>
            <a:pPr algn="ctr"/>
            <a:r>
              <a:rPr lang="en-GB" sz="900" noProof="0">
                <a:solidFill>
                  <a:srgbClr val="211D1E"/>
                </a:solidFill>
                <a:latin typeface="Arial" panose="020B0604020202020204" pitchFamily="34" charset="0"/>
                <a:cs typeface="Arial" panose="020B0604020202020204" pitchFamily="34" charset="0"/>
              </a:rPr>
              <a:t>21</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4" name="TextBox 583">
            <a:extLst>
              <a:ext uri="{FF2B5EF4-FFF2-40B4-BE49-F238E27FC236}">
                <a16:creationId xmlns:a16="http://schemas.microsoft.com/office/drawing/2014/main" id="{A5AAE080-DAE1-9114-7B97-9FD8F4361D63}"/>
              </a:ext>
            </a:extLst>
          </p:cNvPr>
          <p:cNvSpPr txBox="1"/>
          <p:nvPr/>
        </p:nvSpPr>
        <p:spPr>
          <a:xfrm>
            <a:off x="9480687" y="5348199"/>
            <a:ext cx="12824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80</a:t>
            </a:r>
          </a:p>
          <a:p>
            <a:pPr algn="ctr"/>
            <a:r>
              <a:rPr lang="en-GB" sz="900" noProof="0">
                <a:solidFill>
                  <a:srgbClr val="211D1E"/>
                </a:solidFill>
                <a:latin typeface="Arial" panose="020B0604020202020204" pitchFamily="34" charset="0"/>
                <a:cs typeface="Arial" panose="020B0604020202020204" pitchFamily="34" charset="0"/>
              </a:rPr>
              <a:t>32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85" name="TextBox 584">
            <a:extLst>
              <a:ext uri="{FF2B5EF4-FFF2-40B4-BE49-F238E27FC236}">
                <a16:creationId xmlns:a16="http://schemas.microsoft.com/office/drawing/2014/main" id="{B9D4E562-E33E-93AE-A026-C60198FB6C74}"/>
              </a:ext>
            </a:extLst>
          </p:cNvPr>
          <p:cNvSpPr txBox="1"/>
          <p:nvPr/>
        </p:nvSpPr>
        <p:spPr>
          <a:xfrm>
            <a:off x="6772691" y="4958661"/>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586" name="TextBox 585">
            <a:extLst>
              <a:ext uri="{FF2B5EF4-FFF2-40B4-BE49-F238E27FC236}">
                <a16:creationId xmlns:a16="http://schemas.microsoft.com/office/drawing/2014/main" id="{6ABF935F-E2A1-8C40-DACC-6C495FD7EAFB}"/>
              </a:ext>
            </a:extLst>
          </p:cNvPr>
          <p:cNvSpPr txBox="1"/>
          <p:nvPr/>
        </p:nvSpPr>
        <p:spPr>
          <a:xfrm>
            <a:off x="7154057" y="4958661"/>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6</a:t>
            </a:r>
          </a:p>
        </p:txBody>
      </p:sp>
      <p:sp>
        <p:nvSpPr>
          <p:cNvPr id="587" name="TextBox 586">
            <a:extLst>
              <a:ext uri="{FF2B5EF4-FFF2-40B4-BE49-F238E27FC236}">
                <a16:creationId xmlns:a16="http://schemas.microsoft.com/office/drawing/2014/main" id="{BC84CEA5-FE4C-2469-91A4-2870CE335C7A}"/>
              </a:ext>
            </a:extLst>
          </p:cNvPr>
          <p:cNvSpPr txBox="1"/>
          <p:nvPr/>
        </p:nvSpPr>
        <p:spPr>
          <a:xfrm>
            <a:off x="7471556"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12</a:t>
            </a:r>
          </a:p>
        </p:txBody>
      </p:sp>
      <p:sp>
        <p:nvSpPr>
          <p:cNvPr id="588" name="TextBox 587">
            <a:extLst>
              <a:ext uri="{FF2B5EF4-FFF2-40B4-BE49-F238E27FC236}">
                <a16:creationId xmlns:a16="http://schemas.microsoft.com/office/drawing/2014/main" id="{63FB1438-16AE-8E47-1B13-0A7C5587CD4F}"/>
              </a:ext>
            </a:extLst>
          </p:cNvPr>
          <p:cNvSpPr txBox="1"/>
          <p:nvPr/>
        </p:nvSpPr>
        <p:spPr>
          <a:xfrm>
            <a:off x="7884307"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18</a:t>
            </a:r>
          </a:p>
        </p:txBody>
      </p:sp>
      <p:sp>
        <p:nvSpPr>
          <p:cNvPr id="589" name="TextBox 588">
            <a:extLst>
              <a:ext uri="{FF2B5EF4-FFF2-40B4-BE49-F238E27FC236}">
                <a16:creationId xmlns:a16="http://schemas.microsoft.com/office/drawing/2014/main" id="{6246DFC9-FE9C-C83C-FD37-A5686FF66C48}"/>
              </a:ext>
            </a:extLst>
          </p:cNvPr>
          <p:cNvSpPr txBox="1"/>
          <p:nvPr/>
        </p:nvSpPr>
        <p:spPr>
          <a:xfrm>
            <a:off x="10624332"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60</a:t>
            </a:r>
          </a:p>
        </p:txBody>
      </p:sp>
      <p:sp>
        <p:nvSpPr>
          <p:cNvPr id="590" name="TextBox 589">
            <a:extLst>
              <a:ext uri="{FF2B5EF4-FFF2-40B4-BE49-F238E27FC236}">
                <a16:creationId xmlns:a16="http://schemas.microsoft.com/office/drawing/2014/main" id="{917131A7-709E-48EC-FA5A-F9312CBFD867}"/>
              </a:ext>
            </a:extLst>
          </p:cNvPr>
          <p:cNvSpPr txBox="1"/>
          <p:nvPr/>
        </p:nvSpPr>
        <p:spPr>
          <a:xfrm>
            <a:off x="10230632"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54</a:t>
            </a:r>
          </a:p>
        </p:txBody>
      </p:sp>
      <p:sp>
        <p:nvSpPr>
          <p:cNvPr id="591" name="TextBox 590">
            <a:extLst>
              <a:ext uri="{FF2B5EF4-FFF2-40B4-BE49-F238E27FC236}">
                <a16:creationId xmlns:a16="http://schemas.microsoft.com/office/drawing/2014/main" id="{19AA0CC1-6798-52F1-15E1-0F1EA03D5089}"/>
              </a:ext>
            </a:extLst>
          </p:cNvPr>
          <p:cNvSpPr txBox="1"/>
          <p:nvPr/>
        </p:nvSpPr>
        <p:spPr>
          <a:xfrm>
            <a:off x="9833757"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48</a:t>
            </a:r>
          </a:p>
        </p:txBody>
      </p:sp>
      <p:sp>
        <p:nvSpPr>
          <p:cNvPr id="592" name="TextBox 591">
            <a:extLst>
              <a:ext uri="{FF2B5EF4-FFF2-40B4-BE49-F238E27FC236}">
                <a16:creationId xmlns:a16="http://schemas.microsoft.com/office/drawing/2014/main" id="{1F8C07D5-CC97-3C45-7198-0133D82FA195}"/>
              </a:ext>
            </a:extLst>
          </p:cNvPr>
          <p:cNvSpPr txBox="1"/>
          <p:nvPr/>
        </p:nvSpPr>
        <p:spPr>
          <a:xfrm>
            <a:off x="9440057"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42</a:t>
            </a:r>
          </a:p>
        </p:txBody>
      </p:sp>
      <p:sp>
        <p:nvSpPr>
          <p:cNvPr id="593" name="TextBox 592">
            <a:extLst>
              <a:ext uri="{FF2B5EF4-FFF2-40B4-BE49-F238E27FC236}">
                <a16:creationId xmlns:a16="http://schemas.microsoft.com/office/drawing/2014/main" id="{16EED31B-2197-E8EA-3173-BCBCE86745F2}"/>
              </a:ext>
            </a:extLst>
          </p:cNvPr>
          <p:cNvSpPr txBox="1"/>
          <p:nvPr/>
        </p:nvSpPr>
        <p:spPr>
          <a:xfrm>
            <a:off x="9059057"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36</a:t>
            </a:r>
          </a:p>
        </p:txBody>
      </p:sp>
      <p:sp>
        <p:nvSpPr>
          <p:cNvPr id="594" name="TextBox 593">
            <a:extLst>
              <a:ext uri="{FF2B5EF4-FFF2-40B4-BE49-F238E27FC236}">
                <a16:creationId xmlns:a16="http://schemas.microsoft.com/office/drawing/2014/main" id="{6FFD8360-F7FC-DC48-D547-D2EC5706DA8A}"/>
              </a:ext>
            </a:extLst>
          </p:cNvPr>
          <p:cNvSpPr txBox="1"/>
          <p:nvPr/>
        </p:nvSpPr>
        <p:spPr>
          <a:xfrm>
            <a:off x="8262132"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24</a:t>
            </a:r>
          </a:p>
        </p:txBody>
      </p:sp>
      <p:sp>
        <p:nvSpPr>
          <p:cNvPr id="595" name="TextBox 594">
            <a:extLst>
              <a:ext uri="{FF2B5EF4-FFF2-40B4-BE49-F238E27FC236}">
                <a16:creationId xmlns:a16="http://schemas.microsoft.com/office/drawing/2014/main" id="{0D0492B1-51B1-09A2-6DF3-582CE83D98DD}"/>
              </a:ext>
            </a:extLst>
          </p:cNvPr>
          <p:cNvSpPr txBox="1"/>
          <p:nvPr/>
        </p:nvSpPr>
        <p:spPr>
          <a:xfrm>
            <a:off x="8678057" y="4958661"/>
            <a:ext cx="193675"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30</a:t>
            </a:r>
          </a:p>
        </p:txBody>
      </p:sp>
      <p:sp>
        <p:nvSpPr>
          <p:cNvPr id="596" name="TextBox 595">
            <a:extLst>
              <a:ext uri="{FF2B5EF4-FFF2-40B4-BE49-F238E27FC236}">
                <a16:creationId xmlns:a16="http://schemas.microsoft.com/office/drawing/2014/main" id="{7CB2CF15-B598-91F0-882D-90F4F66B5CAE}"/>
              </a:ext>
            </a:extLst>
          </p:cNvPr>
          <p:cNvSpPr txBox="1"/>
          <p:nvPr/>
        </p:nvSpPr>
        <p:spPr>
          <a:xfrm>
            <a:off x="9059057"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108</a:t>
            </a:r>
          </a:p>
          <a:p>
            <a:pPr algn="ctr"/>
            <a:r>
              <a:rPr lang="en-GB" sz="900" noProof="0">
                <a:solidFill>
                  <a:srgbClr val="211D1E"/>
                </a:solidFill>
                <a:latin typeface="Arial" panose="020B0604020202020204" pitchFamily="34" charset="0"/>
                <a:cs typeface="Arial" panose="020B0604020202020204" pitchFamily="34" charset="0"/>
              </a:rPr>
              <a:t>48</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97" name="TextBox 596">
            <a:extLst>
              <a:ext uri="{FF2B5EF4-FFF2-40B4-BE49-F238E27FC236}">
                <a16:creationId xmlns:a16="http://schemas.microsoft.com/office/drawing/2014/main" id="{174CB7D7-4B30-1DEF-05A6-7E8C90A9E3FA}"/>
              </a:ext>
            </a:extLst>
          </p:cNvPr>
          <p:cNvSpPr txBox="1"/>
          <p:nvPr/>
        </p:nvSpPr>
        <p:spPr>
          <a:xfrm>
            <a:off x="8662182" y="5348199"/>
            <a:ext cx="192360" cy="276999"/>
          </a:xfrm>
          <a:prstGeom prst="rect">
            <a:avLst/>
          </a:prstGeom>
          <a:noFill/>
        </p:spPr>
        <p:txBody>
          <a:bodyPr wrap="none" lIns="0" tIns="0" rIns="0" bIns="0" rtlCol="0">
            <a:spAutoFit/>
          </a:bodyPr>
          <a:lstStyle/>
          <a:p>
            <a:pPr algn="ctr"/>
            <a:r>
              <a:rPr lang="en-GB" sz="900" noProof="0">
                <a:solidFill>
                  <a:srgbClr val="211D1E"/>
                </a:solidFill>
                <a:effectLst/>
                <a:latin typeface="Arial" panose="020B0604020202020204" pitchFamily="34" charset="0"/>
                <a:cs typeface="Arial" panose="020B0604020202020204" pitchFamily="34" charset="0"/>
              </a:rPr>
              <a:t>126</a:t>
            </a:r>
          </a:p>
          <a:p>
            <a:pPr algn="ctr"/>
            <a:r>
              <a:rPr lang="en-GB" sz="900" noProof="0">
                <a:solidFill>
                  <a:srgbClr val="211D1E"/>
                </a:solidFill>
                <a:latin typeface="Arial" panose="020B0604020202020204" pitchFamily="34" charset="0"/>
                <a:cs typeface="Arial" panose="020B0604020202020204" pitchFamily="34" charset="0"/>
              </a:rPr>
              <a:t>62</a:t>
            </a:r>
            <a:endParaRPr lang="en-GB" sz="900" noProof="0">
              <a:solidFill>
                <a:schemeClr val="accent1"/>
              </a:solidFill>
              <a:effectLst/>
              <a:latin typeface="Arial" panose="020B0604020202020204" pitchFamily="34" charset="0"/>
              <a:cs typeface="Arial" panose="020B0604020202020204" pitchFamily="34" charset="0"/>
            </a:endParaRPr>
          </a:p>
        </p:txBody>
      </p:sp>
      <p:sp>
        <p:nvSpPr>
          <p:cNvPr id="598" name="TextBox 597">
            <a:extLst>
              <a:ext uri="{FF2B5EF4-FFF2-40B4-BE49-F238E27FC236}">
                <a16:creationId xmlns:a16="http://schemas.microsoft.com/office/drawing/2014/main" id="{B7466C65-C333-1614-2895-11C78633B6A6}"/>
              </a:ext>
            </a:extLst>
          </p:cNvPr>
          <p:cNvSpPr txBox="1"/>
          <p:nvPr/>
        </p:nvSpPr>
        <p:spPr>
          <a:xfrm>
            <a:off x="6503081" y="2478987"/>
            <a:ext cx="211596" cy="2510624"/>
          </a:xfrm>
          <a:prstGeom prst="rect">
            <a:avLst/>
          </a:prstGeom>
          <a:noFill/>
        </p:spPr>
        <p:txBody>
          <a:bodyPr wrap="none" lIns="0" tIns="0" rIns="0" bIns="0" rtlCol="0">
            <a:spAutoFit/>
          </a:bodyPr>
          <a:lstStyle/>
          <a:p>
            <a:pPr algn="r">
              <a:lnSpc>
                <a:spcPct val="150000"/>
              </a:lnSpc>
            </a:pPr>
            <a:r>
              <a:rPr lang="en-GB" sz="1000" noProof="0">
                <a:latin typeface="Arial" panose="020B0604020202020204" pitchFamily="34" charset="0"/>
                <a:ea typeface="Aileron" charset="0"/>
                <a:cs typeface="Arial" panose="020B0604020202020204" pitchFamily="34" charset="0"/>
              </a:rPr>
              <a:t>100</a:t>
            </a:r>
          </a:p>
          <a:p>
            <a:pPr algn="r">
              <a:lnSpc>
                <a:spcPct val="150000"/>
              </a:lnSpc>
            </a:pPr>
            <a:r>
              <a:rPr lang="en-GB" sz="1000" noProof="0">
                <a:latin typeface="Arial" panose="020B0604020202020204" pitchFamily="34" charset="0"/>
                <a:ea typeface="Aileron" charset="0"/>
                <a:cs typeface="Arial" panose="020B0604020202020204" pitchFamily="34" charset="0"/>
              </a:rPr>
              <a:t>90</a:t>
            </a:r>
          </a:p>
          <a:p>
            <a:pPr algn="r">
              <a:lnSpc>
                <a:spcPct val="150000"/>
              </a:lnSpc>
            </a:pPr>
            <a:r>
              <a:rPr lang="en-GB" sz="1000" noProof="0">
                <a:latin typeface="Arial" panose="020B0604020202020204" pitchFamily="34" charset="0"/>
                <a:ea typeface="Aileron" charset="0"/>
                <a:cs typeface="Arial" panose="020B0604020202020204" pitchFamily="34" charset="0"/>
              </a:rPr>
              <a:t>80</a:t>
            </a:r>
          </a:p>
          <a:p>
            <a:pPr algn="r">
              <a:lnSpc>
                <a:spcPct val="150000"/>
              </a:lnSpc>
            </a:pPr>
            <a:r>
              <a:rPr lang="en-GB" sz="1000" noProof="0">
                <a:latin typeface="Arial" panose="020B0604020202020204" pitchFamily="34" charset="0"/>
                <a:ea typeface="Aileron" charset="0"/>
                <a:cs typeface="Arial" panose="020B0604020202020204" pitchFamily="34" charset="0"/>
              </a:rPr>
              <a:t>70</a:t>
            </a:r>
          </a:p>
          <a:p>
            <a:pPr algn="r">
              <a:lnSpc>
                <a:spcPct val="150000"/>
              </a:lnSpc>
            </a:pPr>
            <a:r>
              <a:rPr lang="en-GB" sz="1000" noProof="0">
                <a:latin typeface="Arial" panose="020B0604020202020204" pitchFamily="34" charset="0"/>
                <a:ea typeface="Aileron" charset="0"/>
                <a:cs typeface="Arial" panose="020B0604020202020204" pitchFamily="34" charset="0"/>
              </a:rPr>
              <a:t>60</a:t>
            </a:r>
          </a:p>
          <a:p>
            <a:pPr algn="r">
              <a:lnSpc>
                <a:spcPct val="150000"/>
              </a:lnSpc>
            </a:pPr>
            <a:r>
              <a:rPr lang="en-GB" sz="1000" noProof="0">
                <a:latin typeface="Arial" panose="020B0604020202020204" pitchFamily="34" charset="0"/>
                <a:ea typeface="Aileron" charset="0"/>
                <a:cs typeface="Arial" panose="020B0604020202020204" pitchFamily="34" charset="0"/>
              </a:rPr>
              <a:t>50</a:t>
            </a:r>
          </a:p>
          <a:p>
            <a:pPr algn="r">
              <a:lnSpc>
                <a:spcPct val="150000"/>
              </a:lnSpc>
            </a:pPr>
            <a:r>
              <a:rPr lang="en-GB" sz="1000" noProof="0">
                <a:latin typeface="Arial" panose="020B0604020202020204" pitchFamily="34" charset="0"/>
                <a:ea typeface="Aileron" charset="0"/>
                <a:cs typeface="Arial" panose="020B0604020202020204" pitchFamily="34" charset="0"/>
              </a:rPr>
              <a:t>40</a:t>
            </a:r>
          </a:p>
          <a:p>
            <a:pPr algn="r">
              <a:lnSpc>
                <a:spcPct val="150000"/>
              </a:lnSpc>
            </a:pPr>
            <a:r>
              <a:rPr lang="en-GB" sz="1000" noProof="0">
                <a:latin typeface="Arial" panose="020B0604020202020204" pitchFamily="34" charset="0"/>
                <a:ea typeface="Aileron" charset="0"/>
                <a:cs typeface="Arial" panose="020B0604020202020204" pitchFamily="34" charset="0"/>
              </a:rPr>
              <a:t>30</a:t>
            </a:r>
          </a:p>
          <a:p>
            <a:pPr algn="r">
              <a:lnSpc>
                <a:spcPct val="150000"/>
              </a:lnSpc>
            </a:pPr>
            <a:r>
              <a:rPr lang="en-GB" sz="1000" noProof="0">
                <a:latin typeface="Arial" panose="020B0604020202020204" pitchFamily="34" charset="0"/>
                <a:ea typeface="Aileron" charset="0"/>
                <a:cs typeface="Arial" panose="020B0604020202020204" pitchFamily="34" charset="0"/>
              </a:rPr>
              <a:t>20</a:t>
            </a:r>
          </a:p>
          <a:p>
            <a:pPr algn="r">
              <a:lnSpc>
                <a:spcPct val="150000"/>
              </a:lnSpc>
            </a:pPr>
            <a:r>
              <a:rPr lang="en-GB" sz="1000" noProof="0">
                <a:latin typeface="Arial" panose="020B0604020202020204" pitchFamily="34" charset="0"/>
                <a:ea typeface="Aileron" charset="0"/>
                <a:cs typeface="Arial" panose="020B0604020202020204" pitchFamily="34" charset="0"/>
              </a:rPr>
              <a:t>10</a:t>
            </a:r>
          </a:p>
          <a:p>
            <a:pPr algn="r">
              <a:lnSpc>
                <a:spcPct val="150000"/>
              </a:lnSpc>
            </a:pPr>
            <a:r>
              <a:rPr lang="en-GB" sz="1000" noProof="0">
                <a:latin typeface="Arial" panose="020B0604020202020204" pitchFamily="34" charset="0"/>
                <a:ea typeface="Aileron" charset="0"/>
                <a:cs typeface="Arial" panose="020B0604020202020204" pitchFamily="34" charset="0"/>
              </a:rPr>
              <a:t>0</a:t>
            </a:r>
          </a:p>
        </p:txBody>
      </p:sp>
      <p:sp>
        <p:nvSpPr>
          <p:cNvPr id="599" name="TextBox 598">
            <a:extLst>
              <a:ext uri="{FF2B5EF4-FFF2-40B4-BE49-F238E27FC236}">
                <a16:creationId xmlns:a16="http://schemas.microsoft.com/office/drawing/2014/main" id="{ADA59F77-FBA2-7E1F-306B-74B67A7D276A}"/>
              </a:ext>
            </a:extLst>
          </p:cNvPr>
          <p:cNvSpPr txBox="1"/>
          <p:nvPr/>
        </p:nvSpPr>
        <p:spPr>
          <a:xfrm rot="16200000">
            <a:off x="5338539" y="3666696"/>
            <a:ext cx="1851989" cy="184666"/>
          </a:xfrm>
          <a:prstGeom prst="rect">
            <a:avLst/>
          </a:prstGeom>
          <a:noFill/>
        </p:spPr>
        <p:txBody>
          <a:bodyPr wrap="squar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Overall survival</a:t>
            </a:r>
          </a:p>
        </p:txBody>
      </p:sp>
      <p:sp>
        <p:nvSpPr>
          <p:cNvPr id="6" name="TextBox 5">
            <a:extLst>
              <a:ext uri="{FF2B5EF4-FFF2-40B4-BE49-F238E27FC236}">
                <a16:creationId xmlns:a16="http://schemas.microsoft.com/office/drawing/2014/main" id="{68AFB980-F5E6-2BF3-78C8-26C4D3286B43}"/>
              </a:ext>
            </a:extLst>
          </p:cNvPr>
          <p:cNvSpPr txBox="1"/>
          <p:nvPr/>
        </p:nvSpPr>
        <p:spPr>
          <a:xfrm>
            <a:off x="2414093" y="2197067"/>
            <a:ext cx="2293787" cy="276999"/>
          </a:xfrm>
          <a:prstGeom prst="rect">
            <a:avLst/>
          </a:prstGeom>
          <a:noFill/>
        </p:spPr>
        <p:txBody>
          <a:bodyPr wrap="squar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OS RESULTS: </a:t>
            </a:r>
            <a:r>
              <a:rPr lang="en-GB" b="1" spc="100">
                <a:solidFill>
                  <a:schemeClr val="accent1"/>
                </a:solidFill>
                <a:latin typeface="Arial" panose="020B0604020202020204" pitchFamily="34" charset="0"/>
                <a:cs typeface="Arial" panose="020B0604020202020204" pitchFamily="34" charset="0"/>
              </a:rPr>
              <a:t>ITT</a:t>
            </a:r>
            <a:r>
              <a:rPr lang="en-GB" b="1" spc="100" baseline="30000">
                <a:solidFill>
                  <a:schemeClr val="accent1"/>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E0502B5C-1750-8CE9-3B4C-3556184BEAA3}"/>
              </a:ext>
            </a:extLst>
          </p:cNvPr>
          <p:cNvSpPr txBox="1"/>
          <p:nvPr/>
        </p:nvSpPr>
        <p:spPr>
          <a:xfrm>
            <a:off x="7595695" y="2191338"/>
            <a:ext cx="2716937" cy="276999"/>
          </a:xfrm>
          <a:prstGeom prst="rect">
            <a:avLst/>
          </a:prstGeom>
          <a:noFill/>
        </p:spPr>
        <p:txBody>
          <a:bodyPr wrap="squar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OS RESULTS: </a:t>
            </a:r>
            <a:r>
              <a:rPr lang="en-GB" b="1" spc="100" noProof="0" err="1">
                <a:solidFill>
                  <a:schemeClr val="accent1"/>
                </a:solidFill>
                <a:latin typeface="Arial" panose="020B0604020202020204" pitchFamily="34" charset="0"/>
                <a:ea typeface="Aileron" charset="0"/>
                <a:cs typeface="Arial" panose="020B0604020202020204" pitchFamily="34" charset="0"/>
              </a:rPr>
              <a:t>pMM</a:t>
            </a:r>
            <a:r>
              <a:rPr lang="en-GB" b="1" spc="100">
                <a:solidFill>
                  <a:schemeClr val="accent1"/>
                </a:solidFill>
                <a:latin typeface="Arial" panose="020B0604020202020204" pitchFamily="34" charset="0"/>
                <a:ea typeface="Aileron" charset="0"/>
                <a:cs typeface="Arial" panose="020B0604020202020204" pitchFamily="34" charset="0"/>
              </a:rPr>
              <a:t>R</a:t>
            </a:r>
            <a:r>
              <a:rPr lang="en-GB" b="1" spc="100" baseline="30000">
                <a:solidFill>
                  <a:schemeClr val="accent1"/>
                </a:solidFill>
                <a:latin typeface="Arial" panose="020B0604020202020204" pitchFamily="34" charset="0"/>
                <a:ea typeface="Aileron" charset="0"/>
                <a:cs typeface="Arial" panose="020B0604020202020204" pitchFamily="34" charset="0"/>
              </a:rPr>
              <a:t>2</a:t>
            </a:r>
            <a:endParaRPr lang="en-GB" b="1" spc="100" baseline="300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8080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63ABED51-F3F6-4F24-3147-5D4F0765413E}"/>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54DEC981-E475-CD24-6285-92C5013E730C}"/>
              </a:ext>
            </a:extLst>
          </p:cNvPr>
          <p:cNvSpPr txBox="1">
            <a:spLocks noGrp="1"/>
          </p:cNvSpPr>
          <p:nvPr>
            <p:ph type="title"/>
          </p:nvPr>
        </p:nvSpPr>
        <p:spPr>
          <a:prstGeom prst="rect">
            <a:avLst/>
          </a:prstGeom>
          <a:noFill/>
          <a:ln>
            <a:noFill/>
          </a:ln>
        </p:spPr>
        <p:txBody>
          <a:bodyPr spcFirstLastPara="1" wrap="square" lIns="0" tIns="0" rIns="0" bIns="0" anchor="ctr" anchorCtr="0">
            <a:normAutofit/>
          </a:bodyPr>
          <a:lstStyle/>
          <a:p>
            <a:pPr lvl="0" defTabSz="914377">
              <a:spcBef>
                <a:spcPts val="0"/>
              </a:spcBef>
              <a:defRPr/>
            </a:pPr>
            <a:r>
              <a:rPr lang="en-GB" noProof="0"/>
              <a:t>IMMUNE CHECKPOINT INHIBITOR</a:t>
            </a:r>
            <a:br>
              <a:rPr lang="en-GB" noProof="0"/>
            </a:br>
            <a:r>
              <a:rPr lang="en-GB" noProof="0"/>
              <a:t>+ Chemotherapy</a:t>
            </a:r>
            <a:br>
              <a:rPr lang="en-GB" noProof="0"/>
            </a:br>
            <a:r>
              <a:rPr lang="en-GB" noProof="0"/>
              <a:t>+ PARP inhibitors</a:t>
            </a:r>
          </a:p>
        </p:txBody>
      </p:sp>
      <p:sp>
        <p:nvSpPr>
          <p:cNvPr id="772" name="Google Shape;772;g28c17512033_0_1737">
            <a:extLst>
              <a:ext uri="{FF2B5EF4-FFF2-40B4-BE49-F238E27FC236}">
                <a16:creationId xmlns:a16="http://schemas.microsoft.com/office/drawing/2014/main" id="{1C1A4684-4D39-D4F3-7C56-EA96694748F4}"/>
              </a:ext>
            </a:extLst>
          </p:cNvPr>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lnSpc>
                <a:spcPct val="100000"/>
              </a:lnSpc>
              <a:spcBef>
                <a:spcPts val="0"/>
              </a:spcBef>
              <a:spcAft>
                <a:spcPts val="0"/>
              </a:spcAft>
              <a:buSzPts val="1100"/>
              <a:buNone/>
            </a:pPr>
            <a:fld id="{00000000-1234-1234-1234-123412341234}" type="slidenum">
              <a:rPr lang="en-GB" noProof="0" smtClean="0"/>
              <a:pPr marL="0" lvl="0" indent="0" algn="r" rtl="0">
                <a:lnSpc>
                  <a:spcPct val="100000"/>
                </a:lnSpc>
                <a:spcBef>
                  <a:spcPts val="0"/>
                </a:spcBef>
                <a:spcAft>
                  <a:spcPts val="0"/>
                </a:spcAft>
                <a:buSzPts val="1100"/>
                <a:buNone/>
              </a:pPr>
              <a:t>21</a:t>
            </a:fld>
            <a:endParaRPr lang="en-GB" noProof="0"/>
          </a:p>
        </p:txBody>
      </p:sp>
    </p:spTree>
    <p:extLst>
      <p:ext uri="{BB962C8B-B14F-4D97-AF65-F5344CB8AC3E}">
        <p14:creationId xmlns:p14="http://schemas.microsoft.com/office/powerpoint/2010/main" val="38145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graph of different colored lines&#10;&#10;Description automatically generated">
            <a:extLst>
              <a:ext uri="{FF2B5EF4-FFF2-40B4-BE49-F238E27FC236}">
                <a16:creationId xmlns:a16="http://schemas.microsoft.com/office/drawing/2014/main" id="{6A4629F0-1301-753E-2759-D1147D7AB958}"/>
              </a:ext>
            </a:extLst>
          </p:cNvPr>
          <p:cNvPicPr>
            <a:picLocks noChangeAspect="1"/>
          </p:cNvPicPr>
          <p:nvPr/>
        </p:nvPicPr>
        <p:blipFill>
          <a:blip r:embed="rId3"/>
          <a:stretch>
            <a:fillRect/>
          </a:stretch>
        </p:blipFill>
        <p:spPr>
          <a:xfrm>
            <a:off x="1090560" y="2404566"/>
            <a:ext cx="4622800" cy="2552700"/>
          </a:xfrm>
          <a:prstGeom prst="rect">
            <a:avLst/>
          </a:prstGeom>
        </p:spPr>
      </p:pic>
      <p:sp>
        <p:nvSpPr>
          <p:cNvPr id="5" name="Text Placeholder 4">
            <a:extLst>
              <a:ext uri="{FF2B5EF4-FFF2-40B4-BE49-F238E27FC236}">
                <a16:creationId xmlns:a16="http://schemas.microsoft.com/office/drawing/2014/main" id="{F7855501-48BA-846C-B0CD-C6D897A1BCB5}"/>
              </a:ext>
            </a:extLst>
          </p:cNvPr>
          <p:cNvSpPr>
            <a:spLocks noGrp="1"/>
          </p:cNvSpPr>
          <p:nvPr>
            <p:ph sz="quarter" idx="12"/>
          </p:nvPr>
        </p:nvSpPr>
        <p:spPr>
          <a:xfrm>
            <a:off x="605926" y="5426422"/>
            <a:ext cx="10963200" cy="542371"/>
          </a:xfrm>
        </p:spPr>
        <p:txBody>
          <a:bodyPr/>
          <a:lstStyle/>
          <a:p>
            <a:r>
              <a:rPr lang="en-GB" sz="1600" noProof="0"/>
              <a:t>In the overall population, although there was a higher rate of grade ≥3 AEs in the durvalumab + olaparib arm, the safety profiles of each arm were generally consistent with the known profiles of individual components of the regimen</a:t>
            </a:r>
          </a:p>
        </p:txBody>
      </p:sp>
      <p:sp>
        <p:nvSpPr>
          <p:cNvPr id="3" name="Title 2">
            <a:extLst>
              <a:ext uri="{FF2B5EF4-FFF2-40B4-BE49-F238E27FC236}">
                <a16:creationId xmlns:a16="http://schemas.microsoft.com/office/drawing/2014/main" id="{20C5618F-7FCD-4101-8234-8F6F490E8406}"/>
              </a:ext>
            </a:extLst>
          </p:cNvPr>
          <p:cNvSpPr>
            <a:spLocks noGrp="1"/>
          </p:cNvSpPr>
          <p:nvPr>
            <p:ph type="title"/>
          </p:nvPr>
        </p:nvSpPr>
        <p:spPr>
          <a:xfrm>
            <a:off x="619201" y="259200"/>
            <a:ext cx="10963199" cy="864000"/>
          </a:xfrm>
        </p:spPr>
        <p:txBody>
          <a:bodyPr>
            <a:normAutofit fontScale="90000"/>
          </a:bodyPr>
          <a:lstStyle/>
          <a:p>
            <a:r>
              <a:rPr lang="en-GB" noProof="0"/>
              <a:t>DUO-E TRIAL: DurvA/C</a:t>
            </a:r>
            <a:r>
              <a:rPr lang="en-GB" cap="none" noProof="0"/>
              <a:t>h</a:t>
            </a:r>
            <a:r>
              <a:rPr lang="en-GB" noProof="0"/>
              <a:t>T IMPROVED PFS VS CONTROL IN </a:t>
            </a:r>
            <a:r>
              <a:rPr lang="en-GB" cap="none" noProof="0"/>
              <a:t>p</a:t>
            </a:r>
            <a:r>
              <a:rPr lang="en-GB" noProof="0"/>
              <a:t>MMR SUBGROUP and ADDED BENEFIT with DURVA/OLAP MAINTENANCE</a:t>
            </a:r>
          </a:p>
        </p:txBody>
      </p:sp>
      <p:sp>
        <p:nvSpPr>
          <p:cNvPr id="4" name="Slide Number Placeholder 3">
            <a:extLst>
              <a:ext uri="{FF2B5EF4-FFF2-40B4-BE49-F238E27FC236}">
                <a16:creationId xmlns:a16="http://schemas.microsoft.com/office/drawing/2014/main" id="{9F6B4E55-8FBE-B582-F70C-E7B150E0568E}"/>
              </a:ext>
            </a:extLst>
          </p:cNvPr>
          <p:cNvSpPr>
            <a:spLocks noGrp="1"/>
          </p:cNvSpPr>
          <p:nvPr>
            <p:ph type="sldNum" sz="quarter" idx="4"/>
          </p:nvPr>
        </p:nvSpPr>
        <p:spPr/>
        <p:txBody>
          <a:bodyPr/>
          <a:lstStyle/>
          <a:p>
            <a:pPr lvl="0"/>
            <a:fld id="{00000000-1234-1234-1234-123412341234}" type="slidenum">
              <a:rPr lang="en-GB" noProof="0" smtClean="0"/>
              <a:pPr lvl="0"/>
              <a:t>22</a:t>
            </a:fld>
            <a:endParaRPr lang="en-GB" noProof="0"/>
          </a:p>
        </p:txBody>
      </p:sp>
      <p:sp>
        <p:nvSpPr>
          <p:cNvPr id="13" name="Content Placeholder 12">
            <a:extLst>
              <a:ext uri="{FF2B5EF4-FFF2-40B4-BE49-F238E27FC236}">
                <a16:creationId xmlns:a16="http://schemas.microsoft.com/office/drawing/2014/main" id="{2521870D-EFC2-EF56-5B38-192BCC4E0EBA}"/>
              </a:ext>
            </a:extLst>
          </p:cNvPr>
          <p:cNvSpPr>
            <a:spLocks noGrp="1"/>
          </p:cNvSpPr>
          <p:nvPr>
            <p:ph sz="quarter" idx="15"/>
          </p:nvPr>
        </p:nvSpPr>
        <p:spPr/>
        <p:txBody>
          <a:bodyPr anchor="b"/>
          <a:lstStyle/>
          <a:p>
            <a:r>
              <a:rPr lang="en-GB" sz="1000" baseline="30000" noProof="0" dirty="0">
                <a:solidFill>
                  <a:schemeClr val="tx2"/>
                </a:solidFill>
                <a:latin typeface="Arial"/>
                <a:cs typeface="Arial"/>
              </a:rPr>
              <a:t>a</a:t>
            </a:r>
            <a:r>
              <a:rPr lang="en-GB" sz="1000" noProof="0" dirty="0">
                <a:solidFill>
                  <a:schemeClr val="tx2"/>
                </a:solidFill>
                <a:latin typeface="Arial"/>
                <a:cs typeface="Arial"/>
              </a:rPr>
              <a:t> </a:t>
            </a:r>
            <a:r>
              <a:rPr lang="en-GB" sz="1000" noProof="0" dirty="0" err="1">
                <a:solidFill>
                  <a:schemeClr val="tx2"/>
                </a:solidFill>
                <a:latin typeface="Arial"/>
                <a:cs typeface="Arial"/>
              </a:rPr>
              <a:t>ChT</a:t>
            </a:r>
            <a:r>
              <a:rPr lang="en-GB" sz="1000" noProof="0" dirty="0">
                <a:solidFill>
                  <a:schemeClr val="tx2"/>
                </a:solidFill>
                <a:latin typeface="Arial"/>
                <a:cs typeface="Arial"/>
              </a:rPr>
              <a:t> Phase + Maintenance Phase</a:t>
            </a:r>
          </a:p>
          <a:p>
            <a:r>
              <a:rPr lang="en-GB" sz="1000" noProof="0" dirty="0">
                <a:solidFill>
                  <a:schemeClr val="tx2"/>
                </a:solidFill>
                <a:latin typeface="Arial"/>
                <a:cs typeface="Arial"/>
              </a:rPr>
              <a:t>AE, adverse event; </a:t>
            </a:r>
            <a:r>
              <a:rPr lang="en-GB" sz="1000" noProof="0" dirty="0" err="1">
                <a:solidFill>
                  <a:schemeClr val="tx2"/>
                </a:solidFill>
                <a:latin typeface="Arial"/>
                <a:cs typeface="Arial"/>
              </a:rPr>
              <a:t>ChT</a:t>
            </a:r>
            <a:r>
              <a:rPr lang="en-GB" sz="1000" noProof="0" dirty="0">
                <a:solidFill>
                  <a:schemeClr val="tx2"/>
                </a:solidFill>
                <a:latin typeface="Arial"/>
                <a:cs typeface="Arial"/>
              </a:rPr>
              <a:t>, chemotherapy; CI, confidence interval; CP, carboplatin/paclitaxel; D/DURVA, durvalumab; HR, hazard ratio; O/OLAP, </a:t>
            </a:r>
            <a:r>
              <a:rPr lang="en-GB" sz="1000" noProof="0" dirty="0" err="1">
                <a:solidFill>
                  <a:schemeClr val="tx2"/>
                </a:solidFill>
                <a:latin typeface="Arial"/>
                <a:cs typeface="Arial"/>
              </a:rPr>
              <a:t>olaparib</a:t>
            </a:r>
            <a:r>
              <a:rPr lang="en-GB" sz="1000" noProof="0" dirty="0">
                <a:solidFill>
                  <a:schemeClr val="tx2"/>
                </a:solidFill>
                <a:latin typeface="Arial"/>
                <a:cs typeface="Arial"/>
              </a:rPr>
              <a:t>; p/</a:t>
            </a:r>
            <a:r>
              <a:rPr lang="en-GB" sz="1000" noProof="0" dirty="0" err="1">
                <a:solidFill>
                  <a:schemeClr val="tx2"/>
                </a:solidFill>
                <a:latin typeface="Arial"/>
                <a:cs typeface="Arial"/>
              </a:rPr>
              <a:t>dMMR</a:t>
            </a:r>
            <a:r>
              <a:rPr lang="en-GB" sz="1000" noProof="0" dirty="0">
                <a:solidFill>
                  <a:schemeClr val="tx2"/>
                </a:solidFill>
                <a:latin typeface="Arial"/>
                <a:cs typeface="Arial"/>
              </a:rPr>
              <a:t>, proficient/deficient mismatch repair; PFS, progression-free survival</a:t>
            </a:r>
          </a:p>
          <a:p>
            <a:r>
              <a:rPr lang="en-GB" sz="1000" noProof="0" dirty="0">
                <a:solidFill>
                  <a:schemeClr val="tx2"/>
                </a:solidFill>
                <a:latin typeface="Arial"/>
                <a:cs typeface="Arial"/>
              </a:rPr>
              <a:t>Westin SN, et al. J Clin Oncol. 2024;42:283-99 (including data supplement)</a:t>
            </a:r>
            <a:endParaRPr lang="en-GB" sz="1000" noProof="0" dirty="0">
              <a:solidFill>
                <a:schemeClr val="tx2"/>
              </a:solidFill>
            </a:endParaRPr>
          </a:p>
        </p:txBody>
      </p:sp>
      <p:graphicFrame>
        <p:nvGraphicFramePr>
          <p:cNvPr id="12" name="Table 11">
            <a:extLst>
              <a:ext uri="{FF2B5EF4-FFF2-40B4-BE49-F238E27FC236}">
                <a16:creationId xmlns:a16="http://schemas.microsoft.com/office/drawing/2014/main" id="{ED5B04E5-317B-87E5-1A96-89D928A8243F}"/>
              </a:ext>
            </a:extLst>
          </p:cNvPr>
          <p:cNvGraphicFramePr>
            <a:graphicFrameLocks noGrp="1"/>
          </p:cNvGraphicFramePr>
          <p:nvPr>
            <p:extLst>
              <p:ext uri="{D42A27DB-BD31-4B8C-83A1-F6EECF244321}">
                <p14:modId xmlns:p14="http://schemas.microsoft.com/office/powerpoint/2010/main" val="2041400003"/>
              </p:ext>
            </p:extLst>
          </p:nvPr>
        </p:nvGraphicFramePr>
        <p:xfrm>
          <a:off x="6249509" y="2743734"/>
          <a:ext cx="5148000" cy="225552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219255948"/>
                    </a:ext>
                  </a:extLst>
                </a:gridCol>
                <a:gridCol w="648000">
                  <a:extLst>
                    <a:ext uri="{9D8B030D-6E8A-4147-A177-3AD203B41FA5}">
                      <a16:colId xmlns:a16="http://schemas.microsoft.com/office/drawing/2014/main" val="449045923"/>
                    </a:ext>
                  </a:extLst>
                </a:gridCol>
                <a:gridCol w="648000">
                  <a:extLst>
                    <a:ext uri="{9D8B030D-6E8A-4147-A177-3AD203B41FA5}">
                      <a16:colId xmlns:a16="http://schemas.microsoft.com/office/drawing/2014/main" val="661656098"/>
                    </a:ext>
                  </a:extLst>
                </a:gridCol>
                <a:gridCol w="648000">
                  <a:extLst>
                    <a:ext uri="{9D8B030D-6E8A-4147-A177-3AD203B41FA5}">
                      <a16:colId xmlns:a16="http://schemas.microsoft.com/office/drawing/2014/main" val="3904486548"/>
                    </a:ext>
                  </a:extLst>
                </a:gridCol>
                <a:gridCol w="648000">
                  <a:extLst>
                    <a:ext uri="{9D8B030D-6E8A-4147-A177-3AD203B41FA5}">
                      <a16:colId xmlns:a16="http://schemas.microsoft.com/office/drawing/2014/main" val="375069728"/>
                    </a:ext>
                  </a:extLst>
                </a:gridCol>
                <a:gridCol w="648000">
                  <a:extLst>
                    <a:ext uri="{9D8B030D-6E8A-4147-A177-3AD203B41FA5}">
                      <a16:colId xmlns:a16="http://schemas.microsoft.com/office/drawing/2014/main" val="4050101669"/>
                    </a:ext>
                  </a:extLst>
                </a:gridCol>
                <a:gridCol w="648000">
                  <a:extLst>
                    <a:ext uri="{9D8B030D-6E8A-4147-A177-3AD203B41FA5}">
                      <a16:colId xmlns:a16="http://schemas.microsoft.com/office/drawing/2014/main" val="3502258463"/>
                    </a:ext>
                  </a:extLst>
                </a:gridCol>
              </a:tblGrid>
              <a:tr h="0">
                <a:tc>
                  <a:txBody>
                    <a:bodyPr/>
                    <a:lstStyle/>
                    <a:p>
                      <a:pPr algn="ctr"/>
                      <a:endParaRPr lang="en-GB" sz="1200" noProof="0">
                        <a:solidFill>
                          <a:schemeClr val="tx1"/>
                        </a:solidFill>
                        <a:latin typeface="Arial" panose="020B0604020202020204" pitchFamily="34" charset="0"/>
                        <a:cs typeface="Arial" panose="020B0604020202020204" pitchFamily="34" charset="0"/>
                      </a:endParaRPr>
                    </a:p>
                  </a:txBody>
                  <a:tcPr>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noProof="0">
                          <a:solidFill>
                            <a:schemeClr val="bg1"/>
                          </a:solidFill>
                          <a:latin typeface="Arial"/>
                          <a:cs typeface="Arial"/>
                        </a:rPr>
                        <a:t>Overall</a:t>
                      </a:r>
                      <a:r>
                        <a:rPr lang="en-GB" sz="1200" baseline="30000" noProof="0">
                          <a:solidFill>
                            <a:schemeClr val="bg1"/>
                          </a:solidFill>
                          <a:latin typeface="Arial"/>
                          <a:cs typeface="Arial"/>
                        </a:rPr>
                        <a:t>a</a:t>
                      </a:r>
                    </a:p>
                  </a:txBody>
                  <a:tcPr/>
                </a:tc>
                <a:tc hMerge="1">
                  <a:txBody>
                    <a:bodyPr/>
                    <a:lstStyle/>
                    <a:p>
                      <a:endParaRPr lang="en-GB"/>
                    </a:p>
                  </a:txBody>
                  <a:tcPr/>
                </a:tc>
                <a:tc hMerge="1">
                  <a:txBody>
                    <a:bodyPr/>
                    <a:lstStyle/>
                    <a:p>
                      <a:endParaRPr lang="en-GB"/>
                    </a:p>
                  </a:txBody>
                  <a:tcPr/>
                </a:tc>
                <a:tc gridSpan="3">
                  <a:txBody>
                    <a:bodyPr/>
                    <a:lstStyle/>
                    <a:p>
                      <a:pPr algn="ctr"/>
                      <a:r>
                        <a:rPr lang="en-GB" sz="1200" noProof="0">
                          <a:solidFill>
                            <a:schemeClr val="bg1"/>
                          </a:solidFill>
                          <a:latin typeface="Arial"/>
                          <a:cs typeface="Arial"/>
                        </a:rPr>
                        <a:t>Maintenance Phase</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1460984"/>
                  </a:ext>
                </a:extLst>
              </a:tr>
              <a:tr h="0">
                <a:tc>
                  <a:txBody>
                    <a:bodyPr/>
                    <a:lstStyle/>
                    <a:p>
                      <a:pPr algn="ctr"/>
                      <a:endParaRPr lang="en-GB" sz="1200" noProof="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GB" sz="1100" noProof="0">
                          <a:solidFill>
                            <a:schemeClr val="tx1"/>
                          </a:solidFill>
                          <a:latin typeface="Arial"/>
                          <a:cs typeface="Arial"/>
                        </a:rPr>
                        <a:t>D + O</a:t>
                      </a:r>
                    </a:p>
                    <a:p>
                      <a:pPr algn="ctr"/>
                      <a:r>
                        <a:rPr lang="en-GB" sz="1100" noProof="0">
                          <a:solidFill>
                            <a:schemeClr val="tx1"/>
                          </a:solidFill>
                          <a:latin typeface="Arial"/>
                          <a:cs typeface="Arial"/>
                        </a:rPr>
                        <a:t> (n=238) </a:t>
                      </a:r>
                      <a:endParaRPr lang="en-GB" sz="1100" noProof="0">
                        <a:solidFill>
                          <a:schemeClr val="tx1"/>
                        </a:solidFill>
                        <a:latin typeface="Arial" panose="020B0604020202020204" pitchFamily="34" charset="0"/>
                        <a:cs typeface="Arial" panose="020B0604020202020204" pitchFamily="34" charset="0"/>
                      </a:endParaRPr>
                    </a:p>
                  </a:txBody>
                  <a:tcPr marL="19440" marR="19440"/>
                </a:tc>
                <a:tc>
                  <a:txBody>
                    <a:bodyPr/>
                    <a:lstStyle/>
                    <a:p>
                      <a:pPr algn="ctr"/>
                      <a:r>
                        <a:rPr lang="en-GB" sz="1100" noProof="0">
                          <a:solidFill>
                            <a:schemeClr val="tx1"/>
                          </a:solidFill>
                          <a:latin typeface="Arial"/>
                          <a:cs typeface="Arial"/>
                        </a:rPr>
                        <a:t>D</a:t>
                      </a:r>
                    </a:p>
                    <a:p>
                      <a:pPr algn="ctr"/>
                      <a:r>
                        <a:rPr lang="en-GB" sz="1100" noProof="0">
                          <a:solidFill>
                            <a:schemeClr val="tx1"/>
                          </a:solidFill>
                          <a:latin typeface="Arial"/>
                          <a:cs typeface="Arial"/>
                        </a:rPr>
                        <a:t>(n=235) </a:t>
                      </a:r>
                    </a:p>
                  </a:txBody>
                  <a:tcPr marL="19440" marR="19440"/>
                </a:tc>
                <a:tc>
                  <a:txBody>
                    <a:bodyPr/>
                    <a:lstStyle/>
                    <a:p>
                      <a:pPr algn="ctr"/>
                      <a:r>
                        <a:rPr lang="en-GB" sz="1100" noProof="0">
                          <a:solidFill>
                            <a:schemeClr val="tx1"/>
                          </a:solidFill>
                          <a:latin typeface="Arial"/>
                          <a:cs typeface="Arial"/>
                        </a:rPr>
                        <a:t>Control </a:t>
                      </a:r>
                    </a:p>
                    <a:p>
                      <a:pPr algn="ctr"/>
                      <a:r>
                        <a:rPr lang="en-GB" sz="1100" noProof="0">
                          <a:solidFill>
                            <a:schemeClr val="tx1"/>
                          </a:solidFill>
                          <a:latin typeface="Arial"/>
                          <a:cs typeface="Arial"/>
                        </a:rPr>
                        <a:t>(n=236)</a:t>
                      </a:r>
                    </a:p>
                  </a:txBody>
                  <a:tcPr marL="19440" marR="19440"/>
                </a:tc>
                <a:tc>
                  <a:txBody>
                    <a:bodyPr/>
                    <a:lstStyle/>
                    <a:p>
                      <a:pPr algn="ctr"/>
                      <a:r>
                        <a:rPr lang="en-GB" sz="1100" noProof="0">
                          <a:solidFill>
                            <a:schemeClr val="tx1"/>
                          </a:solidFill>
                          <a:latin typeface="Arial"/>
                          <a:cs typeface="Arial"/>
                        </a:rPr>
                        <a:t>D + O</a:t>
                      </a:r>
                    </a:p>
                    <a:p>
                      <a:pPr algn="ctr"/>
                      <a:r>
                        <a:rPr lang="en-GB" sz="1100" noProof="0">
                          <a:solidFill>
                            <a:schemeClr val="tx1"/>
                          </a:solidFill>
                          <a:latin typeface="Arial"/>
                          <a:cs typeface="Arial"/>
                        </a:rPr>
                        <a:t>(n=192) </a:t>
                      </a:r>
                    </a:p>
                  </a:txBody>
                  <a:tcPr marL="19440" marR="19440"/>
                </a:tc>
                <a:tc>
                  <a:txBody>
                    <a:bodyPr/>
                    <a:lstStyle/>
                    <a:p>
                      <a:pPr algn="ctr"/>
                      <a:r>
                        <a:rPr lang="en-GB" sz="1100" noProof="0">
                          <a:solidFill>
                            <a:schemeClr val="tx1"/>
                          </a:solidFill>
                          <a:latin typeface="Arial"/>
                          <a:cs typeface="Arial"/>
                        </a:rPr>
                        <a:t>D</a:t>
                      </a:r>
                    </a:p>
                    <a:p>
                      <a:pPr algn="ctr"/>
                      <a:r>
                        <a:rPr lang="en-GB" sz="1100" noProof="0">
                          <a:solidFill>
                            <a:schemeClr val="tx1"/>
                          </a:solidFill>
                          <a:latin typeface="Arial"/>
                          <a:cs typeface="Arial"/>
                        </a:rPr>
                        <a:t> (n=183)</a:t>
                      </a:r>
                    </a:p>
                  </a:txBody>
                  <a:tcPr marL="19440" marR="19440"/>
                </a:tc>
                <a:tc>
                  <a:txBody>
                    <a:bodyPr/>
                    <a:lstStyle/>
                    <a:p>
                      <a:pPr algn="ctr"/>
                      <a:r>
                        <a:rPr lang="en-GB" sz="1100" noProof="0">
                          <a:solidFill>
                            <a:schemeClr val="tx1"/>
                          </a:solidFill>
                          <a:latin typeface="Arial"/>
                          <a:cs typeface="Arial"/>
                        </a:rPr>
                        <a:t>Control </a:t>
                      </a:r>
                    </a:p>
                    <a:p>
                      <a:pPr algn="ctr"/>
                      <a:r>
                        <a:rPr lang="en-GB" sz="1100" noProof="0">
                          <a:solidFill>
                            <a:schemeClr val="tx1"/>
                          </a:solidFill>
                          <a:latin typeface="Arial"/>
                          <a:cs typeface="Arial"/>
                        </a:rPr>
                        <a:t>(n=169)</a:t>
                      </a:r>
                    </a:p>
                  </a:txBody>
                  <a:tcPr marL="19440" marR="19440"/>
                </a:tc>
                <a:extLst>
                  <a:ext uri="{0D108BD9-81ED-4DB2-BD59-A6C34878D82A}">
                    <a16:rowId xmlns:a16="http://schemas.microsoft.com/office/drawing/2014/main" val="2079796906"/>
                  </a:ext>
                </a:extLst>
              </a:tr>
              <a:tr h="0">
                <a:tc>
                  <a:txBody>
                    <a:bodyPr/>
                    <a:lstStyle/>
                    <a:p>
                      <a:pPr algn="l"/>
                      <a:r>
                        <a:rPr lang="en-GB" sz="1100" b="0" u="none" strike="noStrike" cap="none" noProof="0">
                          <a:solidFill>
                            <a:schemeClr val="tx1"/>
                          </a:solidFill>
                          <a:effectLst/>
                          <a:latin typeface="Arial"/>
                          <a:cs typeface="Arial"/>
                          <a:sym typeface="Arial"/>
                        </a:rPr>
                        <a:t>Grade ≥3 AE, %</a:t>
                      </a:r>
                      <a:endParaRPr lang="en-GB" sz="1100" b="0" noProof="0">
                        <a:solidFill>
                          <a:schemeClr val="tx1"/>
                        </a:solidFill>
                        <a:latin typeface="Arial"/>
                        <a:cs typeface="Arial"/>
                      </a:endParaRPr>
                    </a:p>
                  </a:txBody>
                  <a:tcPr marL="36000" marR="19440" anchor="ctr"/>
                </a:tc>
                <a:tc>
                  <a:txBody>
                    <a:bodyPr/>
                    <a:lstStyle/>
                    <a:p>
                      <a:pPr algn="ctr" fontAlgn="t"/>
                      <a:r>
                        <a:rPr lang="en-GB" sz="1200" b="0" noProof="0">
                          <a:solidFill>
                            <a:schemeClr val="tx1"/>
                          </a:solidFill>
                          <a:effectLst/>
                          <a:latin typeface="Arial"/>
                          <a:cs typeface="Arial"/>
                        </a:rPr>
                        <a:t>67.2</a:t>
                      </a:r>
                    </a:p>
                  </a:txBody>
                  <a:tcPr marL="19440" marR="19440" anchor="ctr"/>
                </a:tc>
                <a:tc>
                  <a:txBody>
                    <a:bodyPr/>
                    <a:lstStyle/>
                    <a:p>
                      <a:pPr algn="ctr" fontAlgn="t"/>
                      <a:r>
                        <a:rPr lang="en-GB" sz="1200" b="0" noProof="0">
                          <a:solidFill>
                            <a:schemeClr val="tx1"/>
                          </a:solidFill>
                          <a:effectLst/>
                          <a:latin typeface="Arial"/>
                          <a:cs typeface="Arial"/>
                        </a:rPr>
                        <a:t>54.9</a:t>
                      </a:r>
                    </a:p>
                  </a:txBody>
                  <a:tcPr marL="19440" marR="19440" anchor="ctr"/>
                </a:tc>
                <a:tc>
                  <a:txBody>
                    <a:bodyPr/>
                    <a:lstStyle/>
                    <a:p>
                      <a:pPr algn="ctr" fontAlgn="t"/>
                      <a:r>
                        <a:rPr lang="en-GB" sz="1200" b="0" noProof="0">
                          <a:solidFill>
                            <a:schemeClr val="tx1"/>
                          </a:solidFill>
                          <a:effectLst/>
                          <a:latin typeface="Arial"/>
                          <a:cs typeface="Arial"/>
                        </a:rPr>
                        <a:t>56.4</a:t>
                      </a:r>
                    </a:p>
                  </a:txBody>
                  <a:tcPr marL="19440" marR="19440" anchor="ctr"/>
                </a:tc>
                <a:tc>
                  <a:txBody>
                    <a:bodyPr/>
                    <a:lstStyle/>
                    <a:p>
                      <a:pPr algn="ctr" fontAlgn="t"/>
                      <a:r>
                        <a:rPr lang="en-GB" sz="1200" b="0" noProof="0">
                          <a:solidFill>
                            <a:schemeClr val="tx1"/>
                          </a:solidFill>
                          <a:effectLst/>
                          <a:latin typeface="Arial"/>
                          <a:cs typeface="Arial"/>
                        </a:rPr>
                        <a:t>41.1</a:t>
                      </a:r>
                    </a:p>
                  </a:txBody>
                  <a:tcPr marL="19440" marR="19440" anchor="ctr"/>
                </a:tc>
                <a:tc>
                  <a:txBody>
                    <a:bodyPr/>
                    <a:lstStyle/>
                    <a:p>
                      <a:pPr algn="ctr" fontAlgn="t"/>
                      <a:r>
                        <a:rPr lang="en-GB" sz="1200" b="0" noProof="0">
                          <a:solidFill>
                            <a:schemeClr val="tx1"/>
                          </a:solidFill>
                          <a:effectLst/>
                          <a:latin typeface="Arial"/>
                          <a:cs typeface="Arial"/>
                        </a:rPr>
                        <a:t>16.4</a:t>
                      </a:r>
                    </a:p>
                  </a:txBody>
                  <a:tcPr marL="19440" marR="19440" anchor="ctr"/>
                </a:tc>
                <a:tc>
                  <a:txBody>
                    <a:bodyPr/>
                    <a:lstStyle/>
                    <a:p>
                      <a:pPr algn="ctr" fontAlgn="t"/>
                      <a:r>
                        <a:rPr lang="en-GB" sz="1200" b="0" noProof="0">
                          <a:solidFill>
                            <a:schemeClr val="tx1"/>
                          </a:solidFill>
                          <a:effectLst/>
                          <a:latin typeface="Arial"/>
                          <a:cs typeface="Arial"/>
                        </a:rPr>
                        <a:t>16.6</a:t>
                      </a:r>
                    </a:p>
                  </a:txBody>
                  <a:tcPr marL="19440" marR="19440" anchor="ctr"/>
                </a:tc>
                <a:extLst>
                  <a:ext uri="{0D108BD9-81ED-4DB2-BD59-A6C34878D82A}">
                    <a16:rowId xmlns:a16="http://schemas.microsoft.com/office/drawing/2014/main" val="4172834574"/>
                  </a:ext>
                </a:extLst>
              </a:tr>
              <a:tr h="0">
                <a:tc>
                  <a:txBody>
                    <a:bodyPr/>
                    <a:lstStyle/>
                    <a:p>
                      <a:pPr algn="l"/>
                      <a:r>
                        <a:rPr lang="en-GB" sz="1100" b="0" noProof="0">
                          <a:solidFill>
                            <a:schemeClr val="tx1"/>
                          </a:solidFill>
                          <a:latin typeface="Arial"/>
                          <a:cs typeface="Arial"/>
                        </a:rPr>
                        <a:t>AE leading to death, </a:t>
                      </a:r>
                      <a:r>
                        <a:rPr lang="en-GB" sz="1100" b="0" u="none" strike="noStrike" cap="none" noProof="0">
                          <a:solidFill>
                            <a:schemeClr val="tx1"/>
                          </a:solidFill>
                          <a:effectLst/>
                          <a:latin typeface="Arial"/>
                          <a:cs typeface="Arial"/>
                          <a:sym typeface="Arial"/>
                        </a:rPr>
                        <a:t>%</a:t>
                      </a:r>
                      <a:endParaRPr lang="en-GB" sz="1100" b="0" noProof="0">
                        <a:solidFill>
                          <a:schemeClr val="tx1"/>
                        </a:solidFill>
                        <a:latin typeface="Arial"/>
                        <a:cs typeface="Arial"/>
                      </a:endParaRPr>
                    </a:p>
                  </a:txBody>
                  <a:tcPr marL="36000" marR="19440" anchor="ctr"/>
                </a:tc>
                <a:tc>
                  <a:txBody>
                    <a:bodyPr/>
                    <a:lstStyle/>
                    <a:p>
                      <a:pPr algn="ctr"/>
                      <a:r>
                        <a:rPr lang="en-GB" sz="1200" noProof="0">
                          <a:solidFill>
                            <a:schemeClr val="tx1"/>
                          </a:solidFill>
                          <a:latin typeface="Arial"/>
                          <a:cs typeface="Arial"/>
                        </a:rPr>
                        <a:t>2.1</a:t>
                      </a:r>
                    </a:p>
                  </a:txBody>
                  <a:tcPr marL="19440" marR="19440" anchor="ctr"/>
                </a:tc>
                <a:tc>
                  <a:txBody>
                    <a:bodyPr/>
                    <a:lstStyle/>
                    <a:p>
                      <a:pPr algn="ctr"/>
                      <a:r>
                        <a:rPr lang="en-GB" sz="1200" noProof="0">
                          <a:solidFill>
                            <a:schemeClr val="tx1"/>
                          </a:solidFill>
                          <a:latin typeface="Arial"/>
                          <a:cs typeface="Arial"/>
                        </a:rPr>
                        <a:t>1.7</a:t>
                      </a:r>
                    </a:p>
                  </a:txBody>
                  <a:tcPr marL="19440" marR="19440" anchor="ctr"/>
                </a:tc>
                <a:tc>
                  <a:txBody>
                    <a:bodyPr/>
                    <a:lstStyle/>
                    <a:p>
                      <a:pPr algn="ctr"/>
                      <a:r>
                        <a:rPr lang="en-GB" sz="1200" noProof="0">
                          <a:solidFill>
                            <a:schemeClr val="tx1"/>
                          </a:solidFill>
                          <a:latin typeface="Arial"/>
                          <a:cs typeface="Arial"/>
                        </a:rPr>
                        <a:t>3.4</a:t>
                      </a:r>
                    </a:p>
                  </a:txBody>
                  <a:tcPr marL="19440" marR="19440" anchor="ctr"/>
                </a:tc>
                <a:tc>
                  <a:txBody>
                    <a:bodyPr/>
                    <a:lstStyle/>
                    <a:p>
                      <a:pPr algn="ctr"/>
                      <a:r>
                        <a:rPr lang="en-GB" sz="1200" noProof="0">
                          <a:solidFill>
                            <a:schemeClr val="tx1"/>
                          </a:solidFill>
                          <a:latin typeface="Arial"/>
                          <a:cs typeface="Arial"/>
                        </a:rPr>
                        <a:t>1.6</a:t>
                      </a:r>
                    </a:p>
                  </a:txBody>
                  <a:tcPr marL="19440" marR="19440" anchor="ctr"/>
                </a:tc>
                <a:tc>
                  <a:txBody>
                    <a:bodyPr/>
                    <a:lstStyle/>
                    <a:p>
                      <a:pPr algn="ctr"/>
                      <a:r>
                        <a:rPr lang="en-GB" sz="1200" noProof="0">
                          <a:solidFill>
                            <a:schemeClr val="tx1"/>
                          </a:solidFill>
                          <a:latin typeface="Arial"/>
                          <a:cs typeface="Arial"/>
                        </a:rPr>
                        <a:t>0</a:t>
                      </a:r>
                    </a:p>
                  </a:txBody>
                  <a:tcPr marL="19440" marR="19440" anchor="ctr"/>
                </a:tc>
                <a:tc>
                  <a:txBody>
                    <a:bodyPr/>
                    <a:lstStyle/>
                    <a:p>
                      <a:pPr algn="ctr"/>
                      <a:r>
                        <a:rPr lang="en-GB" sz="1200" noProof="0">
                          <a:solidFill>
                            <a:schemeClr val="tx1"/>
                          </a:solidFill>
                          <a:latin typeface="Arial"/>
                          <a:cs typeface="Arial"/>
                        </a:rPr>
                        <a:t>1.2</a:t>
                      </a:r>
                    </a:p>
                  </a:txBody>
                  <a:tcPr marL="19440" marR="19440" anchor="ctr"/>
                </a:tc>
                <a:extLst>
                  <a:ext uri="{0D108BD9-81ED-4DB2-BD59-A6C34878D82A}">
                    <a16:rowId xmlns:a16="http://schemas.microsoft.com/office/drawing/2014/main" val="1621805465"/>
                  </a:ext>
                </a:extLst>
              </a:tr>
              <a:tr h="0">
                <a:tc>
                  <a:txBody>
                    <a:bodyPr/>
                    <a:lstStyle/>
                    <a:p>
                      <a:pPr algn="l"/>
                      <a:r>
                        <a:rPr lang="en-GB" sz="1100" b="0" u="none" strike="noStrike" cap="none" noProof="0">
                          <a:solidFill>
                            <a:schemeClr val="tx1"/>
                          </a:solidFill>
                          <a:effectLst/>
                          <a:latin typeface="Arial"/>
                          <a:cs typeface="Arial"/>
                          <a:sym typeface="Arial"/>
                        </a:rPr>
                        <a:t>Immune-mediated AEs, %</a:t>
                      </a:r>
                      <a:endParaRPr lang="en-GB" sz="1100" b="0" noProof="0">
                        <a:solidFill>
                          <a:schemeClr val="tx1"/>
                        </a:solidFill>
                        <a:latin typeface="Arial"/>
                        <a:cs typeface="Arial"/>
                      </a:endParaRPr>
                    </a:p>
                  </a:txBody>
                  <a:tcPr marL="36000" marR="19440" anchor="ctr"/>
                </a:tc>
                <a:tc>
                  <a:txBody>
                    <a:bodyPr/>
                    <a:lstStyle/>
                    <a:p>
                      <a:pPr algn="ctr"/>
                      <a:r>
                        <a:rPr lang="en-GB" sz="1200" noProof="0">
                          <a:solidFill>
                            <a:schemeClr val="tx1"/>
                          </a:solidFill>
                          <a:latin typeface="Arial"/>
                          <a:cs typeface="Arial"/>
                        </a:rPr>
                        <a:t>23.5</a:t>
                      </a:r>
                    </a:p>
                  </a:txBody>
                  <a:tcPr marL="19440" marR="19440" anchor="ctr"/>
                </a:tc>
                <a:tc>
                  <a:txBody>
                    <a:bodyPr/>
                    <a:lstStyle/>
                    <a:p>
                      <a:pPr algn="ctr"/>
                      <a:r>
                        <a:rPr lang="en-GB" sz="1200" noProof="0">
                          <a:solidFill>
                            <a:schemeClr val="tx1"/>
                          </a:solidFill>
                          <a:latin typeface="Arial"/>
                          <a:cs typeface="Arial"/>
                        </a:rPr>
                        <a:t>28.1</a:t>
                      </a:r>
                    </a:p>
                  </a:txBody>
                  <a:tcPr marL="19440" marR="19440" anchor="ctr"/>
                </a:tc>
                <a:tc>
                  <a:txBody>
                    <a:bodyPr/>
                    <a:lstStyle/>
                    <a:p>
                      <a:pPr algn="ctr"/>
                      <a:r>
                        <a:rPr lang="en-GB" sz="1200" noProof="0">
                          <a:solidFill>
                            <a:schemeClr val="tx1"/>
                          </a:solidFill>
                          <a:latin typeface="Arial"/>
                          <a:cs typeface="Arial"/>
                        </a:rPr>
                        <a:t>6.8</a:t>
                      </a:r>
                    </a:p>
                  </a:txBody>
                  <a:tcPr marL="19440" marR="19440" anchor="ctr"/>
                </a:tc>
                <a:tc>
                  <a:txBody>
                    <a:bodyPr/>
                    <a:lstStyle/>
                    <a:p>
                      <a:pPr algn="ctr"/>
                      <a:r>
                        <a:rPr lang="en-GB" sz="1200" noProof="0">
                          <a:solidFill>
                            <a:schemeClr val="tx1"/>
                          </a:solidFill>
                          <a:latin typeface="Arial"/>
                          <a:cs typeface="Arial"/>
                        </a:rPr>
                        <a:t>14.1</a:t>
                      </a:r>
                    </a:p>
                  </a:txBody>
                  <a:tcPr marL="19440" marR="19440" anchor="ctr"/>
                </a:tc>
                <a:tc>
                  <a:txBody>
                    <a:bodyPr/>
                    <a:lstStyle/>
                    <a:p>
                      <a:pPr algn="ctr"/>
                      <a:r>
                        <a:rPr lang="en-GB" sz="1200" noProof="0">
                          <a:solidFill>
                            <a:schemeClr val="tx1"/>
                          </a:solidFill>
                          <a:latin typeface="Arial"/>
                          <a:cs typeface="Arial"/>
                        </a:rPr>
                        <a:t>14.8</a:t>
                      </a:r>
                    </a:p>
                  </a:txBody>
                  <a:tcPr marL="19440" marR="19440" anchor="ctr"/>
                </a:tc>
                <a:tc>
                  <a:txBody>
                    <a:bodyPr/>
                    <a:lstStyle/>
                    <a:p>
                      <a:pPr algn="ctr"/>
                      <a:r>
                        <a:rPr lang="en-GB" sz="1200" noProof="0">
                          <a:solidFill>
                            <a:schemeClr val="tx1"/>
                          </a:solidFill>
                          <a:latin typeface="Arial"/>
                          <a:cs typeface="Arial"/>
                        </a:rPr>
                        <a:t>3.6</a:t>
                      </a:r>
                    </a:p>
                  </a:txBody>
                  <a:tcPr marL="19440" marR="19440" anchor="ctr"/>
                </a:tc>
                <a:extLst>
                  <a:ext uri="{0D108BD9-81ED-4DB2-BD59-A6C34878D82A}">
                    <a16:rowId xmlns:a16="http://schemas.microsoft.com/office/drawing/2014/main" val="2327283859"/>
                  </a:ext>
                </a:extLst>
              </a:tr>
              <a:tr h="137917">
                <a:tc>
                  <a:txBody>
                    <a:bodyPr/>
                    <a:lstStyle/>
                    <a:p>
                      <a:pPr algn="l"/>
                      <a:r>
                        <a:rPr lang="en-GB" sz="1100" b="0" u="none" strike="noStrike" cap="none" noProof="0">
                          <a:solidFill>
                            <a:schemeClr val="tx1"/>
                          </a:solidFill>
                          <a:effectLst/>
                          <a:latin typeface="Arial"/>
                          <a:cs typeface="Arial"/>
                          <a:sym typeface="Arial"/>
                        </a:rPr>
                        <a:t>AEs leading to discontinuation, %</a:t>
                      </a:r>
                      <a:endParaRPr lang="en-GB" sz="1100" b="0" noProof="0">
                        <a:solidFill>
                          <a:schemeClr val="tx1"/>
                        </a:solidFill>
                        <a:latin typeface="Arial"/>
                        <a:cs typeface="Arial"/>
                      </a:endParaRPr>
                    </a:p>
                  </a:txBody>
                  <a:tcPr marL="36000" marR="19440" anchor="ctr"/>
                </a:tc>
                <a:tc>
                  <a:txBody>
                    <a:bodyPr/>
                    <a:lstStyle/>
                    <a:p>
                      <a:pPr algn="ctr"/>
                      <a:r>
                        <a:rPr lang="en-GB" sz="1200" noProof="0">
                          <a:solidFill>
                            <a:schemeClr val="tx1"/>
                          </a:solidFill>
                          <a:latin typeface="Arial"/>
                          <a:cs typeface="Arial"/>
                        </a:rPr>
                        <a:t>24.4</a:t>
                      </a:r>
                    </a:p>
                  </a:txBody>
                  <a:tcPr marL="19440" marR="19440" anchor="ctr"/>
                </a:tc>
                <a:tc>
                  <a:txBody>
                    <a:bodyPr/>
                    <a:lstStyle/>
                    <a:p>
                      <a:pPr algn="ctr"/>
                      <a:r>
                        <a:rPr lang="en-GB" sz="1200" noProof="0">
                          <a:solidFill>
                            <a:schemeClr val="tx1"/>
                          </a:solidFill>
                          <a:latin typeface="Arial"/>
                          <a:cs typeface="Arial"/>
                        </a:rPr>
                        <a:t>20.9</a:t>
                      </a:r>
                    </a:p>
                  </a:txBody>
                  <a:tcPr marL="19440" marR="19440" anchor="ctr"/>
                </a:tc>
                <a:tc>
                  <a:txBody>
                    <a:bodyPr/>
                    <a:lstStyle/>
                    <a:p>
                      <a:pPr algn="ctr"/>
                      <a:r>
                        <a:rPr lang="en-GB" sz="1200" noProof="0">
                          <a:solidFill>
                            <a:schemeClr val="tx1"/>
                          </a:solidFill>
                          <a:latin typeface="Arial"/>
                          <a:cs typeface="Arial"/>
                        </a:rPr>
                        <a:t>18.6</a:t>
                      </a:r>
                    </a:p>
                  </a:txBody>
                  <a:tcPr marL="19440" marR="19440" anchor="ctr"/>
                </a:tc>
                <a:tc>
                  <a:txBody>
                    <a:bodyPr/>
                    <a:lstStyle/>
                    <a:p>
                      <a:pPr algn="ctr"/>
                      <a:r>
                        <a:rPr lang="en-GB" sz="1200" noProof="0">
                          <a:solidFill>
                            <a:schemeClr val="tx1"/>
                          </a:solidFill>
                          <a:latin typeface="Arial"/>
                          <a:cs typeface="Arial"/>
                        </a:rPr>
                        <a:t>14.1</a:t>
                      </a:r>
                    </a:p>
                  </a:txBody>
                  <a:tcPr marL="19440" marR="19440" anchor="ctr"/>
                </a:tc>
                <a:tc>
                  <a:txBody>
                    <a:bodyPr/>
                    <a:lstStyle/>
                    <a:p>
                      <a:pPr algn="ctr"/>
                      <a:r>
                        <a:rPr lang="en-GB" sz="1200" noProof="0">
                          <a:solidFill>
                            <a:schemeClr val="tx1"/>
                          </a:solidFill>
                          <a:latin typeface="Arial"/>
                          <a:cs typeface="Arial"/>
                        </a:rPr>
                        <a:t>6.0</a:t>
                      </a:r>
                    </a:p>
                  </a:txBody>
                  <a:tcPr marL="19440" marR="19440" anchor="ctr"/>
                </a:tc>
                <a:tc>
                  <a:txBody>
                    <a:bodyPr/>
                    <a:lstStyle/>
                    <a:p>
                      <a:pPr algn="ctr"/>
                      <a:r>
                        <a:rPr lang="en-GB" sz="1200" noProof="0">
                          <a:solidFill>
                            <a:schemeClr val="tx1"/>
                          </a:solidFill>
                          <a:latin typeface="Arial"/>
                          <a:cs typeface="Arial"/>
                        </a:rPr>
                        <a:t> 4.1</a:t>
                      </a:r>
                    </a:p>
                  </a:txBody>
                  <a:tcPr marL="19440" marR="19440" anchor="ctr"/>
                </a:tc>
                <a:extLst>
                  <a:ext uri="{0D108BD9-81ED-4DB2-BD59-A6C34878D82A}">
                    <a16:rowId xmlns:a16="http://schemas.microsoft.com/office/drawing/2014/main" val="1749357331"/>
                  </a:ext>
                </a:extLst>
              </a:tr>
            </a:tbl>
          </a:graphicData>
        </a:graphic>
      </p:graphicFrame>
      <p:sp>
        <p:nvSpPr>
          <p:cNvPr id="14" name="TextBox 13">
            <a:extLst>
              <a:ext uri="{FF2B5EF4-FFF2-40B4-BE49-F238E27FC236}">
                <a16:creationId xmlns:a16="http://schemas.microsoft.com/office/drawing/2014/main" id="{4375145C-992B-FA81-1D9F-D9B56CA6B881}"/>
              </a:ext>
            </a:extLst>
          </p:cNvPr>
          <p:cNvSpPr txBox="1"/>
          <p:nvPr/>
        </p:nvSpPr>
        <p:spPr>
          <a:xfrm>
            <a:off x="605927" y="1265482"/>
            <a:ext cx="10963199" cy="684036"/>
          </a:xfrm>
          <a:prstGeom prst="rect">
            <a:avLst/>
          </a:prstGeom>
          <a:solidFill>
            <a:schemeClr val="bg1"/>
          </a:solidFill>
          <a:ln w="38100">
            <a:solidFill>
              <a:schemeClr val="accent1"/>
            </a:solidFill>
          </a:ln>
        </p:spPr>
        <p:txBody>
          <a:bodyPr wrap="square" lIns="91440" tIns="45720" rIns="91440" bIns="45720" anchor="ctr" anchorCtr="0">
            <a:noAutofit/>
          </a:bodyPr>
          <a:lstStyle/>
          <a:p>
            <a:pPr algn="ctr">
              <a:lnSpc>
                <a:spcPct val="90000"/>
              </a:lnSpc>
            </a:pPr>
            <a:r>
              <a:rPr lang="en-GB" b="1" i="0" noProof="0">
                <a:solidFill>
                  <a:schemeClr val="tx1">
                    <a:lumMod val="75000"/>
                    <a:lumOff val="25000"/>
                  </a:schemeClr>
                </a:solidFill>
                <a:effectLst/>
                <a:latin typeface="Arial"/>
                <a:cs typeface="Arial"/>
              </a:rPr>
              <a:t>PFS benefit </a:t>
            </a:r>
            <a:r>
              <a:rPr lang="en-GB" i="0" noProof="0">
                <a:solidFill>
                  <a:schemeClr val="tx1">
                    <a:lumMod val="75000"/>
                    <a:lumOff val="25000"/>
                  </a:schemeClr>
                </a:solidFill>
                <a:effectLst/>
                <a:latin typeface="Arial"/>
                <a:cs typeface="Arial"/>
              </a:rPr>
              <a:t>was observed for</a:t>
            </a:r>
            <a:r>
              <a:rPr lang="en-GB" noProof="0">
                <a:solidFill>
                  <a:schemeClr val="tx1">
                    <a:lumMod val="75000"/>
                    <a:lumOff val="25000"/>
                  </a:schemeClr>
                </a:solidFill>
                <a:latin typeface="Arial"/>
                <a:cs typeface="Arial"/>
              </a:rPr>
              <a:t> </a:t>
            </a:r>
            <a:r>
              <a:rPr lang="en-GB" i="0" noProof="0">
                <a:solidFill>
                  <a:schemeClr val="tx1">
                    <a:lumMod val="75000"/>
                    <a:lumOff val="25000"/>
                  </a:schemeClr>
                </a:solidFill>
                <a:effectLst/>
                <a:latin typeface="Arial"/>
                <a:cs typeface="Arial"/>
              </a:rPr>
              <a:t>durvalumab</a:t>
            </a:r>
            <a:r>
              <a:rPr lang="en-GB" noProof="0">
                <a:solidFill>
                  <a:schemeClr val="tx1">
                    <a:lumMod val="75000"/>
                    <a:lumOff val="25000"/>
                  </a:schemeClr>
                </a:solidFill>
                <a:latin typeface="Arial"/>
                <a:cs typeface="Arial"/>
              </a:rPr>
              <a:t> ± olaparib arm versus</a:t>
            </a:r>
            <a:r>
              <a:rPr lang="en-GB" i="0" noProof="0">
                <a:solidFill>
                  <a:schemeClr val="tx1">
                    <a:lumMod val="75000"/>
                    <a:lumOff val="25000"/>
                  </a:schemeClr>
                </a:solidFill>
                <a:effectLst/>
                <a:latin typeface="Arial"/>
                <a:cs typeface="Arial"/>
              </a:rPr>
              <a:t> control in </a:t>
            </a:r>
            <a:r>
              <a:rPr lang="en-GB" b="1" i="0" noProof="0">
                <a:solidFill>
                  <a:schemeClr val="tx1">
                    <a:lumMod val="75000"/>
                    <a:lumOff val="25000"/>
                  </a:schemeClr>
                </a:solidFill>
                <a:effectLst/>
                <a:latin typeface="Arial"/>
                <a:cs typeface="Arial"/>
              </a:rPr>
              <a:t>pMMR subgroup</a:t>
            </a:r>
            <a:r>
              <a:rPr lang="en-GB" i="0" noProof="0">
                <a:solidFill>
                  <a:schemeClr val="tx1">
                    <a:lumMod val="75000"/>
                    <a:lumOff val="25000"/>
                  </a:schemeClr>
                </a:solidFill>
                <a:effectLst/>
                <a:latin typeface="Arial"/>
                <a:cs typeface="Arial"/>
              </a:rPr>
              <a:t>, although the </a:t>
            </a:r>
            <a:r>
              <a:rPr lang="en-GB" b="1" i="0" noProof="0">
                <a:solidFill>
                  <a:schemeClr val="tx1">
                    <a:lumMod val="75000"/>
                    <a:lumOff val="25000"/>
                  </a:schemeClr>
                </a:solidFill>
                <a:effectLst/>
                <a:latin typeface="Arial"/>
                <a:cs typeface="Arial"/>
              </a:rPr>
              <a:t>greatest benefit was seen in the dMMR subgroup</a:t>
            </a:r>
            <a:endParaRPr lang="en-GB" b="1" noProof="0">
              <a:solidFill>
                <a:schemeClr val="tx1">
                  <a:lumMod val="75000"/>
                  <a:lumOff val="25000"/>
                </a:schemeClr>
              </a:solidFill>
              <a:latin typeface="Arial"/>
              <a:cs typeface="Arial"/>
            </a:endParaRPr>
          </a:p>
        </p:txBody>
      </p:sp>
      <p:sp>
        <p:nvSpPr>
          <p:cNvPr id="32" name="TextBox 31">
            <a:extLst>
              <a:ext uri="{FF2B5EF4-FFF2-40B4-BE49-F238E27FC236}">
                <a16:creationId xmlns:a16="http://schemas.microsoft.com/office/drawing/2014/main" id="{FF838D9C-4FD4-A72F-76F9-21DD4CC9C2C4}"/>
              </a:ext>
            </a:extLst>
          </p:cNvPr>
          <p:cNvSpPr txBox="1"/>
          <p:nvPr/>
        </p:nvSpPr>
        <p:spPr>
          <a:xfrm rot="16200000">
            <a:off x="-669755" y="3540770"/>
            <a:ext cx="2487862" cy="215444"/>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Progression-free survival (%)</a:t>
            </a:r>
          </a:p>
        </p:txBody>
      </p:sp>
      <p:sp>
        <p:nvSpPr>
          <p:cNvPr id="35" name="TextBox 34">
            <a:extLst>
              <a:ext uri="{FF2B5EF4-FFF2-40B4-BE49-F238E27FC236}">
                <a16:creationId xmlns:a16="http://schemas.microsoft.com/office/drawing/2014/main" id="{76729CD2-957E-2973-0C3A-037C493CBB2C}"/>
              </a:ext>
            </a:extLst>
          </p:cNvPr>
          <p:cNvSpPr txBox="1"/>
          <p:nvPr/>
        </p:nvSpPr>
        <p:spPr>
          <a:xfrm>
            <a:off x="1115314" y="4982543"/>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C0EAD9D6-E3E1-B14E-7015-497653073BD7}"/>
              </a:ext>
            </a:extLst>
          </p:cNvPr>
          <p:cNvSpPr txBox="1"/>
          <p:nvPr/>
        </p:nvSpPr>
        <p:spPr>
          <a:xfrm>
            <a:off x="805412" y="2322529"/>
            <a:ext cx="25487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100</a:t>
            </a:r>
          </a:p>
        </p:txBody>
      </p:sp>
      <p:sp>
        <p:nvSpPr>
          <p:cNvPr id="49" name="TextBox 48">
            <a:extLst>
              <a:ext uri="{FF2B5EF4-FFF2-40B4-BE49-F238E27FC236}">
                <a16:creationId xmlns:a16="http://schemas.microsoft.com/office/drawing/2014/main" id="{514FD5DE-48C7-92F8-4661-620EC67232B3}"/>
              </a:ext>
            </a:extLst>
          </p:cNvPr>
          <p:cNvSpPr txBox="1"/>
          <p:nvPr/>
        </p:nvSpPr>
        <p:spPr>
          <a:xfrm>
            <a:off x="3142169" y="5217763"/>
            <a:ext cx="634790" cy="215444"/>
          </a:xfrm>
          <a:prstGeom prst="rect">
            <a:avLst/>
          </a:prstGeom>
          <a:noFill/>
        </p:spPr>
        <p:txBody>
          <a:bodyPr wrap="non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Months</a:t>
            </a:r>
          </a:p>
        </p:txBody>
      </p:sp>
      <p:sp>
        <p:nvSpPr>
          <p:cNvPr id="50" name="TextBox 49">
            <a:extLst>
              <a:ext uri="{FF2B5EF4-FFF2-40B4-BE49-F238E27FC236}">
                <a16:creationId xmlns:a16="http://schemas.microsoft.com/office/drawing/2014/main" id="{CF8B57FA-C139-245A-BB69-920D611D2A20}"/>
              </a:ext>
            </a:extLst>
          </p:cNvPr>
          <p:cNvSpPr txBox="1"/>
          <p:nvPr/>
        </p:nvSpPr>
        <p:spPr>
          <a:xfrm>
            <a:off x="890372" y="2579704"/>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90</a:t>
            </a:r>
          </a:p>
        </p:txBody>
      </p:sp>
      <p:sp>
        <p:nvSpPr>
          <p:cNvPr id="51" name="TextBox 50">
            <a:extLst>
              <a:ext uri="{FF2B5EF4-FFF2-40B4-BE49-F238E27FC236}">
                <a16:creationId xmlns:a16="http://schemas.microsoft.com/office/drawing/2014/main" id="{53738AD3-4C15-A0B9-00C3-DB356E6F8FE3}"/>
              </a:ext>
            </a:extLst>
          </p:cNvPr>
          <p:cNvSpPr txBox="1"/>
          <p:nvPr/>
        </p:nvSpPr>
        <p:spPr>
          <a:xfrm>
            <a:off x="890372" y="2821004"/>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80</a:t>
            </a:r>
          </a:p>
        </p:txBody>
      </p:sp>
      <p:sp>
        <p:nvSpPr>
          <p:cNvPr id="52" name="TextBox 51">
            <a:extLst>
              <a:ext uri="{FF2B5EF4-FFF2-40B4-BE49-F238E27FC236}">
                <a16:creationId xmlns:a16="http://schemas.microsoft.com/office/drawing/2014/main" id="{96C6F267-EFD4-99BE-BC53-F59862A4B409}"/>
              </a:ext>
            </a:extLst>
          </p:cNvPr>
          <p:cNvSpPr txBox="1"/>
          <p:nvPr/>
        </p:nvSpPr>
        <p:spPr>
          <a:xfrm>
            <a:off x="890372" y="3075004"/>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70</a:t>
            </a:r>
          </a:p>
        </p:txBody>
      </p:sp>
      <p:sp>
        <p:nvSpPr>
          <p:cNvPr id="53" name="TextBox 52">
            <a:extLst>
              <a:ext uri="{FF2B5EF4-FFF2-40B4-BE49-F238E27FC236}">
                <a16:creationId xmlns:a16="http://schemas.microsoft.com/office/drawing/2014/main" id="{DF34B8CC-B89F-20C1-8B85-C2E83AFD40BD}"/>
              </a:ext>
            </a:extLst>
          </p:cNvPr>
          <p:cNvSpPr txBox="1"/>
          <p:nvPr/>
        </p:nvSpPr>
        <p:spPr>
          <a:xfrm>
            <a:off x="890372" y="3325829"/>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60</a:t>
            </a:r>
          </a:p>
        </p:txBody>
      </p:sp>
      <p:sp>
        <p:nvSpPr>
          <p:cNvPr id="54" name="TextBox 53">
            <a:extLst>
              <a:ext uri="{FF2B5EF4-FFF2-40B4-BE49-F238E27FC236}">
                <a16:creationId xmlns:a16="http://schemas.microsoft.com/office/drawing/2014/main" id="{0CBFE0E4-A5F3-B12E-BF44-9B16F76B7600}"/>
              </a:ext>
            </a:extLst>
          </p:cNvPr>
          <p:cNvSpPr txBox="1"/>
          <p:nvPr/>
        </p:nvSpPr>
        <p:spPr>
          <a:xfrm>
            <a:off x="890372" y="3567129"/>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50</a:t>
            </a:r>
          </a:p>
        </p:txBody>
      </p:sp>
      <p:sp>
        <p:nvSpPr>
          <p:cNvPr id="55" name="TextBox 54">
            <a:extLst>
              <a:ext uri="{FF2B5EF4-FFF2-40B4-BE49-F238E27FC236}">
                <a16:creationId xmlns:a16="http://schemas.microsoft.com/office/drawing/2014/main" id="{87E9461F-5B34-DE69-0045-810CE5562545}"/>
              </a:ext>
            </a:extLst>
          </p:cNvPr>
          <p:cNvSpPr txBox="1"/>
          <p:nvPr/>
        </p:nvSpPr>
        <p:spPr>
          <a:xfrm>
            <a:off x="890372" y="3821129"/>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40</a:t>
            </a:r>
          </a:p>
        </p:txBody>
      </p:sp>
      <p:sp>
        <p:nvSpPr>
          <p:cNvPr id="56" name="TextBox 55">
            <a:extLst>
              <a:ext uri="{FF2B5EF4-FFF2-40B4-BE49-F238E27FC236}">
                <a16:creationId xmlns:a16="http://schemas.microsoft.com/office/drawing/2014/main" id="{47C0F29C-F55D-B277-2CF9-AE6F9226E913}"/>
              </a:ext>
            </a:extLst>
          </p:cNvPr>
          <p:cNvSpPr txBox="1"/>
          <p:nvPr/>
        </p:nvSpPr>
        <p:spPr>
          <a:xfrm>
            <a:off x="890372" y="4068779"/>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30</a:t>
            </a:r>
          </a:p>
        </p:txBody>
      </p:sp>
      <p:sp>
        <p:nvSpPr>
          <p:cNvPr id="57" name="TextBox 56">
            <a:extLst>
              <a:ext uri="{FF2B5EF4-FFF2-40B4-BE49-F238E27FC236}">
                <a16:creationId xmlns:a16="http://schemas.microsoft.com/office/drawing/2014/main" id="{5DF39915-76AD-A2CA-702B-6BA99988A8D3}"/>
              </a:ext>
            </a:extLst>
          </p:cNvPr>
          <p:cNvSpPr txBox="1"/>
          <p:nvPr/>
        </p:nvSpPr>
        <p:spPr>
          <a:xfrm>
            <a:off x="890372" y="4313254"/>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20</a:t>
            </a:r>
          </a:p>
        </p:txBody>
      </p:sp>
      <p:sp>
        <p:nvSpPr>
          <p:cNvPr id="58" name="TextBox 57">
            <a:extLst>
              <a:ext uri="{FF2B5EF4-FFF2-40B4-BE49-F238E27FC236}">
                <a16:creationId xmlns:a16="http://schemas.microsoft.com/office/drawing/2014/main" id="{42128790-0E23-660F-E8D5-1584CF27303E}"/>
              </a:ext>
            </a:extLst>
          </p:cNvPr>
          <p:cNvSpPr txBox="1"/>
          <p:nvPr/>
        </p:nvSpPr>
        <p:spPr>
          <a:xfrm>
            <a:off x="890372" y="4560904"/>
            <a:ext cx="169918"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10</a:t>
            </a:r>
          </a:p>
        </p:txBody>
      </p:sp>
      <p:sp>
        <p:nvSpPr>
          <p:cNvPr id="59" name="TextBox 58">
            <a:extLst>
              <a:ext uri="{FF2B5EF4-FFF2-40B4-BE49-F238E27FC236}">
                <a16:creationId xmlns:a16="http://schemas.microsoft.com/office/drawing/2014/main" id="{69D97997-8D90-7B0A-EA96-3F5D704F6FAC}"/>
              </a:ext>
            </a:extLst>
          </p:cNvPr>
          <p:cNvSpPr txBox="1"/>
          <p:nvPr/>
        </p:nvSpPr>
        <p:spPr>
          <a:xfrm>
            <a:off x="975330" y="4818079"/>
            <a:ext cx="84960" cy="184666"/>
          </a:xfrm>
          <a:prstGeom prst="rect">
            <a:avLst/>
          </a:prstGeom>
          <a:noFill/>
        </p:spPr>
        <p:txBody>
          <a:bodyPr wrap="none" lIns="0" tIns="0" rIns="0" bIns="0" rtlCol="0">
            <a:spAutoFit/>
          </a:bodyPr>
          <a:lstStyle/>
          <a:p>
            <a:pPr algn="r"/>
            <a:r>
              <a:rPr lang="en-GB" sz="1200" noProof="0">
                <a:effectLst/>
                <a:latin typeface="Arial" panose="020B0604020202020204" pitchFamily="34" charset="0"/>
                <a:cs typeface="Arial" panose="020B0604020202020204" pitchFamily="34" charset="0"/>
              </a:rPr>
              <a:t>0</a:t>
            </a:r>
          </a:p>
        </p:txBody>
      </p:sp>
      <p:sp>
        <p:nvSpPr>
          <p:cNvPr id="60" name="TextBox 59">
            <a:extLst>
              <a:ext uri="{FF2B5EF4-FFF2-40B4-BE49-F238E27FC236}">
                <a16:creationId xmlns:a16="http://schemas.microsoft.com/office/drawing/2014/main" id="{E2A612D4-4947-AC7A-51FC-71850DBF3731}"/>
              </a:ext>
            </a:extLst>
          </p:cNvPr>
          <p:cNvSpPr txBox="1"/>
          <p:nvPr/>
        </p:nvSpPr>
        <p:spPr>
          <a:xfrm>
            <a:off x="1404239" y="4982543"/>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F5C4D242-25A6-5AC3-A87E-8AF0A787A9C9}"/>
              </a:ext>
            </a:extLst>
          </p:cNvPr>
          <p:cNvSpPr txBox="1"/>
          <p:nvPr/>
        </p:nvSpPr>
        <p:spPr>
          <a:xfrm>
            <a:off x="1686814" y="4982543"/>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4</a:t>
            </a:r>
          </a:p>
        </p:txBody>
      </p:sp>
      <p:sp>
        <p:nvSpPr>
          <p:cNvPr id="62" name="TextBox 61">
            <a:extLst>
              <a:ext uri="{FF2B5EF4-FFF2-40B4-BE49-F238E27FC236}">
                <a16:creationId xmlns:a16="http://schemas.microsoft.com/office/drawing/2014/main" id="{68849E82-A854-82A6-3F6C-AAD1B33EFCD5}"/>
              </a:ext>
            </a:extLst>
          </p:cNvPr>
          <p:cNvSpPr txBox="1"/>
          <p:nvPr/>
        </p:nvSpPr>
        <p:spPr>
          <a:xfrm>
            <a:off x="2504760"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10</a:t>
            </a:r>
          </a:p>
        </p:txBody>
      </p:sp>
      <p:sp>
        <p:nvSpPr>
          <p:cNvPr id="63" name="TextBox 62">
            <a:extLst>
              <a:ext uri="{FF2B5EF4-FFF2-40B4-BE49-F238E27FC236}">
                <a16:creationId xmlns:a16="http://schemas.microsoft.com/office/drawing/2014/main" id="{2D69EC7B-AE0C-3D15-7B46-F0BBA0AED6BF}"/>
              </a:ext>
            </a:extLst>
          </p:cNvPr>
          <p:cNvSpPr txBox="1"/>
          <p:nvPr/>
        </p:nvSpPr>
        <p:spPr>
          <a:xfrm>
            <a:off x="278098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12</a:t>
            </a:r>
          </a:p>
        </p:txBody>
      </p:sp>
      <p:sp>
        <p:nvSpPr>
          <p:cNvPr id="64" name="TextBox 63">
            <a:extLst>
              <a:ext uri="{FF2B5EF4-FFF2-40B4-BE49-F238E27FC236}">
                <a16:creationId xmlns:a16="http://schemas.microsoft.com/office/drawing/2014/main" id="{39267066-74F1-1C58-629E-5D48E4BB1D5E}"/>
              </a:ext>
            </a:extLst>
          </p:cNvPr>
          <p:cNvSpPr txBox="1"/>
          <p:nvPr/>
        </p:nvSpPr>
        <p:spPr>
          <a:xfrm>
            <a:off x="3057210"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14</a:t>
            </a:r>
          </a:p>
        </p:txBody>
      </p:sp>
      <p:sp>
        <p:nvSpPr>
          <p:cNvPr id="65" name="TextBox 64">
            <a:extLst>
              <a:ext uri="{FF2B5EF4-FFF2-40B4-BE49-F238E27FC236}">
                <a16:creationId xmlns:a16="http://schemas.microsoft.com/office/drawing/2014/main" id="{D44D2711-96D0-916D-FB05-42543E8D7C69}"/>
              </a:ext>
            </a:extLst>
          </p:cNvPr>
          <p:cNvSpPr txBox="1"/>
          <p:nvPr/>
        </p:nvSpPr>
        <p:spPr>
          <a:xfrm>
            <a:off x="334613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16</a:t>
            </a:r>
          </a:p>
        </p:txBody>
      </p:sp>
      <p:sp>
        <p:nvSpPr>
          <p:cNvPr id="66" name="TextBox 65">
            <a:extLst>
              <a:ext uri="{FF2B5EF4-FFF2-40B4-BE49-F238E27FC236}">
                <a16:creationId xmlns:a16="http://schemas.microsoft.com/office/drawing/2014/main" id="{DC2F01A5-772F-E518-7220-B55F4C45DD58}"/>
              </a:ext>
            </a:extLst>
          </p:cNvPr>
          <p:cNvSpPr txBox="1"/>
          <p:nvPr/>
        </p:nvSpPr>
        <p:spPr>
          <a:xfrm>
            <a:off x="3641410"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18</a:t>
            </a:r>
          </a:p>
        </p:txBody>
      </p:sp>
      <p:sp>
        <p:nvSpPr>
          <p:cNvPr id="67" name="TextBox 66">
            <a:extLst>
              <a:ext uri="{FF2B5EF4-FFF2-40B4-BE49-F238E27FC236}">
                <a16:creationId xmlns:a16="http://schemas.microsoft.com/office/drawing/2014/main" id="{CA7B1871-EC01-3E62-43DD-D96BD2F74F54}"/>
              </a:ext>
            </a:extLst>
          </p:cNvPr>
          <p:cNvSpPr txBox="1"/>
          <p:nvPr/>
        </p:nvSpPr>
        <p:spPr>
          <a:xfrm>
            <a:off x="1975739" y="4982543"/>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6</a:t>
            </a:r>
          </a:p>
        </p:txBody>
      </p:sp>
      <p:sp>
        <p:nvSpPr>
          <p:cNvPr id="68" name="TextBox 67">
            <a:extLst>
              <a:ext uri="{FF2B5EF4-FFF2-40B4-BE49-F238E27FC236}">
                <a16:creationId xmlns:a16="http://schemas.microsoft.com/office/drawing/2014/main" id="{C4F2D57E-2F83-1CCA-B524-BC05A2B5E2C1}"/>
              </a:ext>
            </a:extLst>
          </p:cNvPr>
          <p:cNvSpPr txBox="1"/>
          <p:nvPr/>
        </p:nvSpPr>
        <p:spPr>
          <a:xfrm>
            <a:off x="2258314" y="4982543"/>
            <a:ext cx="84959"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8</a:t>
            </a:r>
          </a:p>
        </p:txBody>
      </p:sp>
      <p:sp>
        <p:nvSpPr>
          <p:cNvPr id="69" name="TextBox 68">
            <a:extLst>
              <a:ext uri="{FF2B5EF4-FFF2-40B4-BE49-F238E27FC236}">
                <a16:creationId xmlns:a16="http://schemas.microsoft.com/office/drawing/2014/main" id="{28754CE6-EAA0-A0F7-B59D-ACA0BB3FB50E}"/>
              </a:ext>
            </a:extLst>
          </p:cNvPr>
          <p:cNvSpPr txBox="1"/>
          <p:nvPr/>
        </p:nvSpPr>
        <p:spPr>
          <a:xfrm>
            <a:off x="563213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32</a:t>
            </a:r>
          </a:p>
        </p:txBody>
      </p:sp>
      <p:sp>
        <p:nvSpPr>
          <p:cNvPr id="70" name="TextBox 69">
            <a:extLst>
              <a:ext uri="{FF2B5EF4-FFF2-40B4-BE49-F238E27FC236}">
                <a16:creationId xmlns:a16="http://schemas.microsoft.com/office/drawing/2014/main" id="{AC8E7A84-C0DA-D460-4F8C-8F87BEF48DE2}"/>
              </a:ext>
            </a:extLst>
          </p:cNvPr>
          <p:cNvSpPr txBox="1"/>
          <p:nvPr/>
        </p:nvSpPr>
        <p:spPr>
          <a:xfrm>
            <a:off x="535273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30</a:t>
            </a:r>
          </a:p>
        </p:txBody>
      </p:sp>
      <p:sp>
        <p:nvSpPr>
          <p:cNvPr id="71" name="TextBox 70">
            <a:extLst>
              <a:ext uri="{FF2B5EF4-FFF2-40B4-BE49-F238E27FC236}">
                <a16:creationId xmlns:a16="http://schemas.microsoft.com/office/drawing/2014/main" id="{F846591E-6E6F-EDBA-BE7F-8571830CE5B3}"/>
              </a:ext>
            </a:extLst>
          </p:cNvPr>
          <p:cNvSpPr txBox="1"/>
          <p:nvPr/>
        </p:nvSpPr>
        <p:spPr>
          <a:xfrm>
            <a:off x="506698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28</a:t>
            </a:r>
          </a:p>
        </p:txBody>
      </p:sp>
      <p:sp>
        <p:nvSpPr>
          <p:cNvPr id="72" name="TextBox 71">
            <a:extLst>
              <a:ext uri="{FF2B5EF4-FFF2-40B4-BE49-F238E27FC236}">
                <a16:creationId xmlns:a16="http://schemas.microsoft.com/office/drawing/2014/main" id="{B5B6D233-A4D6-35E4-38F3-B06C27F47626}"/>
              </a:ext>
            </a:extLst>
          </p:cNvPr>
          <p:cNvSpPr txBox="1"/>
          <p:nvPr/>
        </p:nvSpPr>
        <p:spPr>
          <a:xfrm>
            <a:off x="477488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26</a:t>
            </a:r>
          </a:p>
        </p:txBody>
      </p:sp>
      <p:sp>
        <p:nvSpPr>
          <p:cNvPr id="73" name="TextBox 72">
            <a:extLst>
              <a:ext uri="{FF2B5EF4-FFF2-40B4-BE49-F238E27FC236}">
                <a16:creationId xmlns:a16="http://schemas.microsoft.com/office/drawing/2014/main" id="{AE0A6924-08EC-7785-CC5A-D0556C3AC768}"/>
              </a:ext>
            </a:extLst>
          </p:cNvPr>
          <p:cNvSpPr txBox="1"/>
          <p:nvPr/>
        </p:nvSpPr>
        <p:spPr>
          <a:xfrm>
            <a:off x="4501835"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24</a:t>
            </a:r>
          </a:p>
        </p:txBody>
      </p:sp>
      <p:sp>
        <p:nvSpPr>
          <p:cNvPr id="74" name="TextBox 73">
            <a:extLst>
              <a:ext uri="{FF2B5EF4-FFF2-40B4-BE49-F238E27FC236}">
                <a16:creationId xmlns:a16="http://schemas.microsoft.com/office/drawing/2014/main" id="{58F0E546-05D0-4AB9-E5A9-A7809358B0A8}"/>
              </a:ext>
            </a:extLst>
          </p:cNvPr>
          <p:cNvSpPr txBox="1"/>
          <p:nvPr/>
        </p:nvSpPr>
        <p:spPr>
          <a:xfrm>
            <a:off x="4206560"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22</a:t>
            </a:r>
          </a:p>
        </p:txBody>
      </p:sp>
      <p:sp>
        <p:nvSpPr>
          <p:cNvPr id="75" name="TextBox 74">
            <a:extLst>
              <a:ext uri="{FF2B5EF4-FFF2-40B4-BE49-F238E27FC236}">
                <a16:creationId xmlns:a16="http://schemas.microsoft.com/office/drawing/2014/main" id="{3CD841C9-6B2D-EB82-9A65-6F6F5AF0D466}"/>
              </a:ext>
            </a:extLst>
          </p:cNvPr>
          <p:cNvSpPr txBox="1"/>
          <p:nvPr/>
        </p:nvSpPr>
        <p:spPr>
          <a:xfrm>
            <a:off x="3927160" y="4982543"/>
            <a:ext cx="169918" cy="184666"/>
          </a:xfrm>
          <a:prstGeom prst="rect">
            <a:avLst/>
          </a:prstGeom>
          <a:noFill/>
        </p:spPr>
        <p:txBody>
          <a:bodyPr wrap="none" lIns="0" tIns="0" rIns="0" bIns="0" rtlCol="0">
            <a:spAutoFit/>
          </a:bodyPr>
          <a:lstStyle/>
          <a:p>
            <a:pPr algn="ctr"/>
            <a:r>
              <a:rPr lang="en-GB" sz="1200" noProof="0">
                <a:effectLst/>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7B8BC195-A134-152D-B8F4-03F4695B54BC}"/>
              </a:ext>
            </a:extLst>
          </p:cNvPr>
          <p:cNvSpPr txBox="1"/>
          <p:nvPr/>
        </p:nvSpPr>
        <p:spPr>
          <a:xfrm>
            <a:off x="4977074" y="3884113"/>
            <a:ext cx="947375" cy="184666"/>
          </a:xfrm>
          <a:prstGeom prst="rect">
            <a:avLst/>
          </a:prstGeom>
          <a:noFill/>
        </p:spPr>
        <p:txBody>
          <a:bodyPr wrap="none" lIns="0" tIns="0" rIns="0" bIns="0" rtlCol="0">
            <a:spAutoFit/>
          </a:bodyPr>
          <a:lstStyle/>
          <a:p>
            <a:r>
              <a:rPr lang="en-GB" sz="1200" b="1" noProof="0">
                <a:solidFill>
                  <a:schemeClr val="accent1"/>
                </a:solidFill>
                <a:effectLst/>
                <a:latin typeface="Arial" panose="020B0604020202020204" pitchFamily="34" charset="0"/>
                <a:cs typeface="Arial" panose="020B0604020202020204" pitchFamily="34" charset="0"/>
              </a:rPr>
              <a:t>CP+D+O arm</a:t>
            </a:r>
          </a:p>
        </p:txBody>
      </p:sp>
      <p:sp>
        <p:nvSpPr>
          <p:cNvPr id="77" name="TextBox 76">
            <a:extLst>
              <a:ext uri="{FF2B5EF4-FFF2-40B4-BE49-F238E27FC236}">
                <a16:creationId xmlns:a16="http://schemas.microsoft.com/office/drawing/2014/main" id="{B941897F-C55D-0C0A-C346-781B102D6ECD}"/>
              </a:ext>
            </a:extLst>
          </p:cNvPr>
          <p:cNvSpPr txBox="1"/>
          <p:nvPr/>
        </p:nvSpPr>
        <p:spPr>
          <a:xfrm>
            <a:off x="4977074" y="4346046"/>
            <a:ext cx="737381" cy="184666"/>
          </a:xfrm>
          <a:prstGeom prst="rect">
            <a:avLst/>
          </a:prstGeom>
          <a:noFill/>
        </p:spPr>
        <p:txBody>
          <a:bodyPr wrap="none" lIns="0" tIns="0" rIns="0" bIns="0" rtlCol="0">
            <a:spAutoFit/>
          </a:bodyPr>
          <a:lstStyle/>
          <a:p>
            <a:r>
              <a:rPr lang="en-GB" sz="1200" b="1" noProof="0">
                <a:solidFill>
                  <a:schemeClr val="tx2"/>
                </a:solidFill>
                <a:effectLst/>
                <a:latin typeface="Arial" panose="020B0604020202020204" pitchFamily="34" charset="0"/>
                <a:cs typeface="Arial" panose="020B0604020202020204" pitchFamily="34" charset="0"/>
              </a:rPr>
              <a:t>CP+D arm</a:t>
            </a:r>
          </a:p>
        </p:txBody>
      </p:sp>
      <p:sp>
        <p:nvSpPr>
          <p:cNvPr id="78" name="TextBox 77">
            <a:extLst>
              <a:ext uri="{FF2B5EF4-FFF2-40B4-BE49-F238E27FC236}">
                <a16:creationId xmlns:a16="http://schemas.microsoft.com/office/drawing/2014/main" id="{4AB7E38A-35AC-1FBB-2B02-1279FB7DB35C}"/>
              </a:ext>
            </a:extLst>
          </p:cNvPr>
          <p:cNvSpPr txBox="1"/>
          <p:nvPr/>
        </p:nvSpPr>
        <p:spPr>
          <a:xfrm>
            <a:off x="4977074" y="4676246"/>
            <a:ext cx="846386" cy="184666"/>
          </a:xfrm>
          <a:prstGeom prst="rect">
            <a:avLst/>
          </a:prstGeom>
          <a:noFill/>
          <a:ln>
            <a:noFill/>
          </a:ln>
        </p:spPr>
        <p:txBody>
          <a:bodyPr wrap="none" lIns="0" tIns="0" rIns="0" bIns="0" rtlCol="0">
            <a:spAutoFit/>
          </a:bodyPr>
          <a:lstStyle/>
          <a:p>
            <a:r>
              <a:rPr lang="en-GB" sz="1200" b="1" noProof="0">
                <a:solidFill>
                  <a:srgbClr val="7030A0"/>
                </a:solidFill>
                <a:latin typeface="Arial" panose="020B0604020202020204" pitchFamily="34" charset="0"/>
                <a:cs typeface="Arial" panose="020B0604020202020204" pitchFamily="34" charset="0"/>
              </a:rPr>
              <a:t>control</a:t>
            </a:r>
            <a:r>
              <a:rPr lang="en-GB" sz="1200" b="1" noProof="0">
                <a:solidFill>
                  <a:srgbClr val="7030A0"/>
                </a:solidFill>
                <a:effectLst/>
                <a:latin typeface="Arial" panose="020B0604020202020204" pitchFamily="34" charset="0"/>
                <a:cs typeface="Arial" panose="020B0604020202020204" pitchFamily="34" charset="0"/>
              </a:rPr>
              <a:t> arm</a:t>
            </a:r>
          </a:p>
        </p:txBody>
      </p:sp>
      <p:sp>
        <p:nvSpPr>
          <p:cNvPr id="79" name="TextBox 78">
            <a:extLst>
              <a:ext uri="{FF2B5EF4-FFF2-40B4-BE49-F238E27FC236}">
                <a16:creationId xmlns:a16="http://schemas.microsoft.com/office/drawing/2014/main" id="{AFAE314F-8950-1FF2-5E2E-F3FB7BA787C7}"/>
              </a:ext>
            </a:extLst>
          </p:cNvPr>
          <p:cNvSpPr txBox="1"/>
          <p:nvPr/>
        </p:nvSpPr>
        <p:spPr>
          <a:xfrm>
            <a:off x="3346422" y="3004434"/>
            <a:ext cx="769441" cy="738664"/>
          </a:xfrm>
          <a:prstGeom prst="rect">
            <a:avLst/>
          </a:prstGeom>
          <a:noFill/>
        </p:spPr>
        <p:txBody>
          <a:bodyPr wrap="none" lIns="0" tIns="0" rIns="0" bIns="0" rtlCol="0">
            <a:spAutoFit/>
          </a:bodyPr>
          <a:lstStyle/>
          <a:p>
            <a:pPr algn="ctr"/>
            <a:r>
              <a:rPr lang="en-GB" sz="1200" b="1" noProof="0">
                <a:effectLst/>
                <a:latin typeface="Arial" panose="020B0604020202020204" pitchFamily="34" charset="0"/>
                <a:cs typeface="Arial" panose="020B0604020202020204" pitchFamily="34" charset="0"/>
              </a:rPr>
              <a:t>18 months</a:t>
            </a:r>
          </a:p>
          <a:p>
            <a:pPr algn="ctr"/>
            <a:r>
              <a:rPr lang="en-GB" sz="1200" b="1" noProof="0">
                <a:solidFill>
                  <a:schemeClr val="accent1"/>
                </a:solidFill>
                <a:latin typeface="Arial" panose="020B0604020202020204" pitchFamily="34" charset="0"/>
                <a:cs typeface="Arial" panose="020B0604020202020204" pitchFamily="34" charset="0"/>
              </a:rPr>
              <a:t>42.0%</a:t>
            </a:r>
          </a:p>
          <a:p>
            <a:pPr algn="ctr"/>
            <a:r>
              <a:rPr lang="en-GB" sz="1200" b="1" noProof="0">
                <a:solidFill>
                  <a:schemeClr val="tx2"/>
                </a:solidFill>
                <a:effectLst/>
                <a:latin typeface="Arial" panose="020B0604020202020204" pitchFamily="34" charset="0"/>
                <a:cs typeface="Arial" panose="020B0604020202020204" pitchFamily="34" charset="0"/>
              </a:rPr>
              <a:t>31.3%</a:t>
            </a:r>
          </a:p>
          <a:p>
            <a:pPr algn="ctr"/>
            <a:r>
              <a:rPr lang="en-GB" sz="1200" b="1" noProof="0">
                <a:solidFill>
                  <a:srgbClr val="7030A0"/>
                </a:solidFill>
                <a:latin typeface="Arial" panose="020B0604020202020204" pitchFamily="34" charset="0"/>
                <a:cs typeface="Arial" panose="020B0604020202020204" pitchFamily="34" charset="0"/>
              </a:rPr>
              <a:t>20.0%</a:t>
            </a:r>
            <a:endParaRPr lang="en-GB" sz="1200" b="1" noProof="0">
              <a:solidFill>
                <a:srgbClr val="7030A0"/>
              </a:solidFill>
              <a:effectLst/>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8199CF8-9568-8936-AE66-FAC2C86B5BB6}"/>
              </a:ext>
            </a:extLst>
          </p:cNvPr>
          <p:cNvSpPr txBox="1"/>
          <p:nvPr/>
        </p:nvSpPr>
        <p:spPr>
          <a:xfrm>
            <a:off x="2504973" y="2635102"/>
            <a:ext cx="769441" cy="738664"/>
          </a:xfrm>
          <a:prstGeom prst="rect">
            <a:avLst/>
          </a:prstGeom>
          <a:noFill/>
        </p:spPr>
        <p:txBody>
          <a:bodyPr wrap="none" lIns="0" tIns="0" rIns="0" bIns="0" rtlCol="0">
            <a:spAutoFit/>
          </a:bodyPr>
          <a:lstStyle/>
          <a:p>
            <a:pPr algn="ctr"/>
            <a:r>
              <a:rPr lang="en-GB" sz="1200" b="1" noProof="0">
                <a:effectLst/>
                <a:latin typeface="Arial" panose="020B0604020202020204" pitchFamily="34" charset="0"/>
                <a:cs typeface="Arial" panose="020B0604020202020204" pitchFamily="34" charset="0"/>
              </a:rPr>
              <a:t>12 months</a:t>
            </a:r>
          </a:p>
          <a:p>
            <a:pPr algn="ctr"/>
            <a:r>
              <a:rPr lang="en-GB" sz="1200" b="1" noProof="0">
                <a:solidFill>
                  <a:schemeClr val="accent1"/>
                </a:solidFill>
                <a:latin typeface="Arial" panose="020B0604020202020204" pitchFamily="34" charset="0"/>
                <a:cs typeface="Arial" panose="020B0604020202020204" pitchFamily="34" charset="0"/>
              </a:rPr>
              <a:t>59.4%</a:t>
            </a:r>
          </a:p>
          <a:p>
            <a:pPr algn="ctr"/>
            <a:r>
              <a:rPr lang="en-GB" sz="1200" b="1" noProof="0">
                <a:solidFill>
                  <a:schemeClr val="tx2"/>
                </a:solidFill>
                <a:effectLst/>
                <a:latin typeface="Arial" panose="020B0604020202020204" pitchFamily="34" charset="0"/>
                <a:cs typeface="Arial" panose="020B0604020202020204" pitchFamily="34" charset="0"/>
              </a:rPr>
              <a:t>44.4%</a:t>
            </a:r>
          </a:p>
          <a:p>
            <a:pPr algn="ctr"/>
            <a:r>
              <a:rPr lang="en-GB" sz="1200" b="1" noProof="0">
                <a:solidFill>
                  <a:srgbClr val="7030A0"/>
                </a:solidFill>
                <a:latin typeface="Arial" panose="020B0604020202020204" pitchFamily="34" charset="0"/>
                <a:cs typeface="Arial" panose="020B0604020202020204" pitchFamily="34" charset="0"/>
              </a:rPr>
              <a:t>40.8%</a:t>
            </a:r>
            <a:endParaRPr lang="en-GB" sz="1200" b="1" noProof="0">
              <a:solidFill>
                <a:srgbClr val="7030A0"/>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78ABE3-9CAC-60E8-CEFB-02B81A22CA2A}"/>
              </a:ext>
            </a:extLst>
          </p:cNvPr>
          <p:cNvSpPr txBox="1"/>
          <p:nvPr/>
        </p:nvSpPr>
        <p:spPr>
          <a:xfrm>
            <a:off x="7627752" y="2413633"/>
            <a:ext cx="3543984" cy="215444"/>
          </a:xfrm>
          <a:prstGeom prst="rect">
            <a:avLst/>
          </a:prstGeom>
          <a:noFill/>
        </p:spPr>
        <p:txBody>
          <a:bodyPr wrap="none" lIns="0" tIns="0" rIns="0" bIns="0" rtlCol="0">
            <a:spAutoFit/>
          </a:bodyPr>
          <a:lstStyle/>
          <a:p>
            <a:pPr algn="ctr"/>
            <a:r>
              <a:rPr lang="en-GB" sz="1400" b="1" noProof="0">
                <a:latin typeface="Arial" panose="020B0604020202020204" pitchFamily="34" charset="0"/>
                <a:cs typeface="Arial" panose="020B0604020202020204" pitchFamily="34" charset="0"/>
              </a:rPr>
              <a:t>Summary of AEs in the overall population</a:t>
            </a:r>
            <a:endParaRPr lang="en-GB" sz="1400" b="1" noProof="0">
              <a:latin typeface="Arial" panose="020B0604020202020204" pitchFamily="34" charset="0"/>
              <a:ea typeface="Aileron" charset="0"/>
              <a:cs typeface="Arial" panose="020B0604020202020204" pitchFamily="34" charset="0"/>
            </a:endParaRPr>
          </a:p>
        </p:txBody>
      </p:sp>
      <p:sp>
        <p:nvSpPr>
          <p:cNvPr id="9" name="Rectangle: Rounded Corners 428">
            <a:extLst>
              <a:ext uri="{FF2B5EF4-FFF2-40B4-BE49-F238E27FC236}">
                <a16:creationId xmlns:a16="http://schemas.microsoft.com/office/drawing/2014/main" id="{F966B9C1-9F7A-209D-A3A4-9371405EDBE8}"/>
              </a:ext>
            </a:extLst>
          </p:cNvPr>
          <p:cNvSpPr/>
          <p:nvPr/>
        </p:nvSpPr>
        <p:spPr>
          <a:xfrm>
            <a:off x="4265936" y="2617801"/>
            <a:ext cx="2181866" cy="572411"/>
          </a:xfrm>
          <a:prstGeom prst="roundRect">
            <a:avLst/>
          </a:prstGeom>
          <a:solidFill>
            <a:schemeClr val="bg1"/>
          </a:solidFill>
          <a:ln w="38100" cap="flat" cmpd="sng" algn="ctr">
            <a:solidFill>
              <a:schemeClr val="accent6"/>
            </a:solidFill>
            <a:prstDash val="solid"/>
          </a:ln>
          <a:effectLst/>
          <a:scene3d>
            <a:camera prst="orthographicFront">
              <a:rot lat="0" lon="0" rev="0"/>
            </a:camera>
            <a:lightRig rig="contrasting" dir="t">
              <a:rot lat="0" lon="0" rev="1500000"/>
            </a:lightRig>
          </a:scene3d>
          <a:sp3d prstMaterial="metal"/>
        </p:spPr>
        <p:txBody>
          <a:bodyPr lIns="91440" tIns="45720" rIns="91440" bIns="45720" rtlCol="0" anchor="ctr"/>
          <a:lstStyle/>
          <a:p>
            <a:pPr marL="0" marR="0" lvl="0" indent="0" algn="ctr" defTabSz="342982"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effectLst/>
              <a:uLnTx/>
              <a:uFillTx/>
              <a:latin typeface="Arial"/>
              <a:ea typeface="+mn-ea"/>
              <a:cs typeface="Arial"/>
              <a:sym typeface="Arial"/>
              <a:rtl val="0"/>
            </a:endParaRPr>
          </a:p>
          <a:p>
            <a:pPr algn="ctr" defTabSz="342982">
              <a:defRPr/>
            </a:pPr>
            <a:r>
              <a:rPr kumimoji="0" lang="en-GB" sz="1400" b="1" i="0" u="none" strike="noStrike" kern="0" cap="none" spc="0" normalizeH="0" baseline="0" noProof="0">
                <a:ln/>
                <a:effectLst/>
                <a:uLnTx/>
                <a:uFillTx/>
                <a:latin typeface="Arial"/>
                <a:ea typeface="+mn-ea"/>
                <a:cs typeface="Arial"/>
                <a:sym typeface="Arial"/>
              </a:rPr>
              <a:t>HR </a:t>
            </a:r>
            <a:r>
              <a:rPr lang="en-GB" sz="1400" b="1" kern="0" noProof="0">
                <a:ln/>
                <a:latin typeface="Arial"/>
                <a:cs typeface="Arial"/>
                <a:sym typeface="Arial"/>
              </a:rPr>
              <a:t>0.57</a:t>
            </a:r>
            <a:r>
              <a:rPr kumimoji="0" lang="en-GB" sz="1400" b="1" i="0" u="none" strike="noStrike" kern="0" cap="none" spc="0" normalizeH="0" baseline="0" noProof="0">
                <a:ln/>
                <a:effectLst/>
                <a:uLnTx/>
                <a:uFillTx/>
                <a:latin typeface="Arial"/>
                <a:ea typeface="+mn-ea"/>
                <a:cs typeface="Arial"/>
                <a:sym typeface="Arial"/>
              </a:rPr>
              <a:t> </a:t>
            </a:r>
            <a:r>
              <a:rPr lang="en-GB" sz="1400" b="1" kern="0" noProof="0">
                <a:ln/>
                <a:latin typeface="Arial"/>
                <a:cs typeface="Arial"/>
                <a:sym typeface="Arial"/>
              </a:rPr>
              <a:t>(CP+D+O arm)</a:t>
            </a:r>
            <a:endParaRPr lang="en-GB" sz="1400" b="1" i="0" u="none" strike="noStrike" kern="0" cap="none" spc="0" normalizeH="0" baseline="0" noProof="0">
              <a:ln/>
              <a:effectLst/>
              <a:uLnTx/>
              <a:uFillTx/>
              <a:latin typeface="Arial"/>
              <a:cs typeface="Arial"/>
            </a:endParaRPr>
          </a:p>
          <a:p>
            <a:pPr algn="ctr" defTabSz="342982">
              <a:defRPr/>
            </a:pPr>
            <a:r>
              <a:rPr kumimoji="0" lang="en-GB" sz="1400" b="1" i="0" u="none" strike="noStrike" kern="0" cap="none" spc="0" normalizeH="0" baseline="0" noProof="0">
                <a:ln/>
                <a:effectLst/>
                <a:uLnTx/>
                <a:uFillTx/>
                <a:latin typeface="Arial"/>
                <a:ea typeface="+mn-ea"/>
                <a:cs typeface="Arial"/>
                <a:sym typeface="Arial"/>
              </a:rPr>
              <a:t> </a:t>
            </a:r>
            <a:br>
              <a:rPr lang="en-GB" sz="1400" b="0" i="0" u="none" strike="noStrike" kern="0" cap="none" spc="0" normalizeH="0" baseline="0" noProof="0">
                <a:ln/>
                <a:effectLst/>
                <a:uLnTx/>
                <a:uFillTx/>
                <a:latin typeface="Arial"/>
                <a:cs typeface="Arial"/>
              </a:rPr>
            </a:br>
            <a:endParaRPr kumimoji="0" lang="en-GB" sz="1400" b="1" i="0" u="none" strike="noStrike" kern="0" cap="none" spc="0" normalizeH="0" baseline="0" noProof="0">
              <a:ln>
                <a:noFill/>
              </a:ln>
              <a:effectLst/>
              <a:uLnTx/>
              <a:uFillTx/>
              <a:latin typeface="Arial"/>
              <a:ea typeface="+mn-ea"/>
              <a:cs typeface="+mn-cs"/>
            </a:endParaRPr>
          </a:p>
        </p:txBody>
      </p:sp>
      <p:sp>
        <p:nvSpPr>
          <p:cNvPr id="10" name="TextBox 9">
            <a:extLst>
              <a:ext uri="{FF2B5EF4-FFF2-40B4-BE49-F238E27FC236}">
                <a16:creationId xmlns:a16="http://schemas.microsoft.com/office/drawing/2014/main" id="{3263BFBC-B4B9-558D-FA11-C69BF74FAAAA}"/>
              </a:ext>
            </a:extLst>
          </p:cNvPr>
          <p:cNvSpPr txBox="1"/>
          <p:nvPr/>
        </p:nvSpPr>
        <p:spPr>
          <a:xfrm>
            <a:off x="4600599" y="2905456"/>
            <a:ext cx="1508125" cy="246221"/>
          </a:xfrm>
          <a:prstGeom prst="rect">
            <a:avLst/>
          </a:prstGeom>
          <a:noFill/>
        </p:spPr>
        <p:txBody>
          <a:bodyPr wrap="square" lIns="91440" tIns="45720" rIns="91440" bIns="45720" anchor="t">
            <a:spAutoFit/>
          </a:bodyPr>
          <a:lstStyle/>
          <a:p>
            <a:r>
              <a:rPr lang="en-GB" sz="1000" b="0" i="0" noProof="0">
                <a:solidFill>
                  <a:srgbClr val="505050"/>
                </a:solidFill>
                <a:effectLst/>
                <a:latin typeface="Arial"/>
                <a:cs typeface="Arial"/>
              </a:rPr>
              <a:t>(95% CI, </a:t>
            </a:r>
            <a:r>
              <a:rPr lang="en-GB" sz="1000" noProof="0">
                <a:solidFill>
                  <a:srgbClr val="505050"/>
                </a:solidFill>
                <a:latin typeface="Arial"/>
                <a:cs typeface="Arial"/>
              </a:rPr>
              <a:t>0.44</a:t>
            </a:r>
            <a:r>
              <a:rPr lang="en-GB" sz="1000" b="0" i="0" noProof="0">
                <a:solidFill>
                  <a:srgbClr val="505050"/>
                </a:solidFill>
                <a:effectLst/>
                <a:latin typeface="Arial"/>
                <a:cs typeface="Arial"/>
              </a:rPr>
              <a:t> to </a:t>
            </a:r>
            <a:r>
              <a:rPr lang="en-GB" sz="1000" noProof="0">
                <a:solidFill>
                  <a:srgbClr val="505050"/>
                </a:solidFill>
                <a:latin typeface="Arial"/>
                <a:cs typeface="Arial"/>
              </a:rPr>
              <a:t>0.73</a:t>
            </a:r>
            <a:r>
              <a:rPr lang="en-GB" sz="1000" b="0" i="0" noProof="0">
                <a:solidFill>
                  <a:srgbClr val="505050"/>
                </a:solidFill>
                <a:effectLst/>
                <a:latin typeface="Arial"/>
                <a:cs typeface="Arial"/>
              </a:rPr>
              <a:t>)</a:t>
            </a:r>
            <a:endParaRPr lang="en-GB" sz="1000" noProof="0">
              <a:solidFill>
                <a:srgbClr val="505050"/>
              </a:solidFill>
              <a:latin typeface="Arial"/>
              <a:cs typeface="Arial"/>
            </a:endParaRPr>
          </a:p>
        </p:txBody>
      </p:sp>
      <p:sp>
        <p:nvSpPr>
          <p:cNvPr id="2" name="TextBox 1">
            <a:extLst>
              <a:ext uri="{FF2B5EF4-FFF2-40B4-BE49-F238E27FC236}">
                <a16:creationId xmlns:a16="http://schemas.microsoft.com/office/drawing/2014/main" id="{342BE87F-03F8-27E3-0EED-AEF168FDBFC6}"/>
              </a:ext>
            </a:extLst>
          </p:cNvPr>
          <p:cNvSpPr txBox="1"/>
          <p:nvPr/>
        </p:nvSpPr>
        <p:spPr>
          <a:xfrm>
            <a:off x="2876530" y="2117601"/>
            <a:ext cx="1803891" cy="461665"/>
          </a:xfrm>
          <a:prstGeom prst="rect">
            <a:avLst/>
          </a:prstGeom>
          <a:noFill/>
        </p:spPr>
        <p:txBody>
          <a:bodyPr wrap="none" lIns="0" tIns="0" rIns="0" bIns="0" rtlCol="0">
            <a:spAutoFit/>
          </a:bodyPr>
          <a:lstStyle/>
          <a:p>
            <a:pPr algn="ctr"/>
            <a:r>
              <a:rPr lang="en-GB" b="1" spc="100" noProof="0">
                <a:solidFill>
                  <a:schemeClr val="accent1"/>
                </a:solidFill>
                <a:latin typeface="Arial" panose="020B0604020202020204" pitchFamily="34" charset="0"/>
                <a:ea typeface="Aileron" charset="0"/>
                <a:cs typeface="Arial" panose="020B0604020202020204" pitchFamily="34" charset="0"/>
              </a:rPr>
              <a:t>PFS RESULTS:</a:t>
            </a:r>
          </a:p>
          <a:p>
            <a:pPr algn="ctr"/>
            <a:r>
              <a:rPr lang="en-GB" sz="1200" spc="100">
                <a:solidFill>
                  <a:schemeClr val="tx1">
                    <a:lumMod val="50000"/>
                    <a:lumOff val="50000"/>
                  </a:schemeClr>
                </a:solidFill>
                <a:latin typeface="Arial" panose="020B0604020202020204" pitchFamily="34" charset="0"/>
                <a:ea typeface="Aileron" charset="0"/>
                <a:cs typeface="Arial" panose="020B0604020202020204" pitchFamily="34" charset="0"/>
              </a:rPr>
              <a:t>pMMR</a:t>
            </a:r>
            <a:endParaRPr lang="en-GB" sz="1200" spc="100" noProof="0">
              <a:solidFill>
                <a:schemeClr val="tx1">
                  <a:lumMod val="50000"/>
                  <a:lumOff val="50000"/>
                </a:schemeClr>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4720847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E26A856B-B99D-26D2-6322-79704CADB6B5}"/>
            </a:ext>
          </a:extLst>
        </p:cNvPr>
        <p:cNvGrpSpPr/>
        <p:nvPr/>
      </p:nvGrpSpPr>
      <p:grpSpPr>
        <a:xfrm>
          <a:off x="0" y="0"/>
          <a:ext cx="0" cy="0"/>
          <a:chOff x="0" y="0"/>
          <a:chExt cx="0" cy="0"/>
        </a:xfrm>
      </p:grpSpPr>
      <p:sp>
        <p:nvSpPr>
          <p:cNvPr id="771" name="Google Shape;771;g28c17512033_0_1737">
            <a:extLst>
              <a:ext uri="{FF2B5EF4-FFF2-40B4-BE49-F238E27FC236}">
                <a16:creationId xmlns:a16="http://schemas.microsoft.com/office/drawing/2014/main" id="{CB62D7FD-6B3E-4E35-DE52-4A1EE91E3EB5}"/>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noProof="0"/>
              <a:t>CLINICAL TAKEAWAYS</a:t>
            </a:r>
          </a:p>
        </p:txBody>
      </p:sp>
      <p:sp>
        <p:nvSpPr>
          <p:cNvPr id="772" name="Google Shape;772;g28c17512033_0_1737">
            <a:extLst>
              <a:ext uri="{FF2B5EF4-FFF2-40B4-BE49-F238E27FC236}">
                <a16:creationId xmlns:a16="http://schemas.microsoft.com/office/drawing/2014/main" id="{5943A4FC-FC8F-93BC-DE4B-06B87F1F2DC0}"/>
              </a:ext>
            </a:extLst>
          </p:cNvPr>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noProof="0" smtClean="0"/>
              <a:pPr lvl="0"/>
              <a:t>23</a:t>
            </a:fld>
            <a:endParaRPr lang="en-GB" noProof="0"/>
          </a:p>
        </p:txBody>
      </p:sp>
    </p:spTree>
    <p:extLst>
      <p:ext uri="{BB962C8B-B14F-4D97-AF65-F5344CB8AC3E}">
        <p14:creationId xmlns:p14="http://schemas.microsoft.com/office/powerpoint/2010/main" val="12349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6">
          <a:extLst>
            <a:ext uri="{FF2B5EF4-FFF2-40B4-BE49-F238E27FC236}">
              <a16:creationId xmlns:a16="http://schemas.microsoft.com/office/drawing/2014/main" id="{EEB41914-6F9D-2DD2-D340-0CE8E47E668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CF44CE-3F0A-CADA-13CA-D86D44C41B96}"/>
              </a:ext>
            </a:extLst>
          </p:cNvPr>
          <p:cNvSpPr>
            <a:spLocks noGrp="1"/>
          </p:cNvSpPr>
          <p:nvPr>
            <p:ph sz="quarter" idx="12"/>
          </p:nvPr>
        </p:nvSpPr>
        <p:spPr/>
        <p:txBody>
          <a:bodyPr/>
          <a:lstStyle/>
          <a:p>
            <a:r>
              <a:rPr lang="en-US"/>
              <a:t>For </a:t>
            </a:r>
            <a:r>
              <a:rPr lang="en-US" b="1"/>
              <a:t>advanced/recurrent non-dMMR (pMMR) endometrial cancer</a:t>
            </a:r>
            <a:r>
              <a:rPr lang="en-US"/>
              <a:t>, ESGO guidelines recommend ICI + chemotherapy followed by maintenance ICI ± PARPi. When chemotherapy is contraindicated, LEN/PEMBRO is recommended, provided the patient has received prior [neo]adjuvant chemotherapy.</a:t>
            </a:r>
          </a:p>
          <a:p>
            <a:r>
              <a:rPr lang="en-US" b="1"/>
              <a:t>Chemotherapy contraindications </a:t>
            </a:r>
            <a:r>
              <a:rPr lang="en-US"/>
              <a:t>may arise from </a:t>
            </a:r>
            <a:r>
              <a:rPr lang="en-US" b="1"/>
              <a:t>clinical factors </a:t>
            </a:r>
            <a:r>
              <a:rPr lang="en-US"/>
              <a:t>(e.g. severe comorbidities, hematologic dysfunction, ECOG PS &gt;2), </a:t>
            </a:r>
            <a:r>
              <a:rPr lang="en-US" b="1"/>
              <a:t>prior chemotherapy exposure</a:t>
            </a:r>
            <a:r>
              <a:rPr lang="en-US"/>
              <a:t>, </a:t>
            </a:r>
            <a:r>
              <a:rPr lang="en-US" b="1"/>
              <a:t>or patient-centered reasons </a:t>
            </a:r>
            <a:r>
              <a:rPr lang="en-US"/>
              <a:t>(e.g. efficacy–safety considerations, informed refusal). However, as guidelines offer no clear definition, </a:t>
            </a:r>
            <a:r>
              <a:rPr lang="en-US" b="1"/>
              <a:t>decisions remain at the clinician’s discretion</a:t>
            </a:r>
            <a:r>
              <a:rPr lang="en-US"/>
              <a:t>.</a:t>
            </a:r>
          </a:p>
          <a:p>
            <a:r>
              <a:rPr lang="en-US"/>
              <a:t>During LEN/PEMBRO, </a:t>
            </a:r>
            <a:r>
              <a:rPr lang="en-US" b="1"/>
              <a:t>close monitoring and grade-based management of key toxicities (thyroid dysfunction, hypertension, diarrhoea, proteinuria and immune-related AEs) support ongoing treatment in most patients</a:t>
            </a:r>
            <a:r>
              <a:rPr lang="en-US"/>
              <a:t>: use supportive care and dose modification for mild–moderate events, corticosteroids for immune-mediated AEs, and permanent discontinuation for severe or persistent toxicity.</a:t>
            </a:r>
          </a:p>
          <a:p>
            <a:endParaRPr lang="en-GB" noProof="0"/>
          </a:p>
        </p:txBody>
      </p:sp>
      <p:sp>
        <p:nvSpPr>
          <p:cNvPr id="728" name="Google Shape;728;g28c17512033_0_239">
            <a:extLst>
              <a:ext uri="{FF2B5EF4-FFF2-40B4-BE49-F238E27FC236}">
                <a16:creationId xmlns:a16="http://schemas.microsoft.com/office/drawing/2014/main" id="{B86E11CD-467B-8B99-8756-ACB3FAFCA555}"/>
              </a:ext>
            </a:extLst>
          </p:cNvPr>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noProof="0"/>
              <a:t>CLINICAL TAKEAWAYS </a:t>
            </a:r>
          </a:p>
        </p:txBody>
      </p:sp>
      <p:sp>
        <p:nvSpPr>
          <p:cNvPr id="729" name="Google Shape;729;g28c17512033_0_239">
            <a:extLst>
              <a:ext uri="{FF2B5EF4-FFF2-40B4-BE49-F238E27FC236}">
                <a16:creationId xmlns:a16="http://schemas.microsoft.com/office/drawing/2014/main" id="{185271C1-2559-A5CC-F264-473EAAB988DC}"/>
              </a:ext>
            </a:extLst>
          </p:cNvPr>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noProof="0" smtClean="0"/>
              <a:pPr lvl="0"/>
              <a:t>24</a:t>
            </a:fld>
            <a:endParaRPr lang="en-GB" noProof="0"/>
          </a:p>
        </p:txBody>
      </p:sp>
      <p:sp>
        <p:nvSpPr>
          <p:cNvPr id="6" name="Content Placeholder 5">
            <a:extLst>
              <a:ext uri="{FF2B5EF4-FFF2-40B4-BE49-F238E27FC236}">
                <a16:creationId xmlns:a16="http://schemas.microsoft.com/office/drawing/2014/main" id="{29CE91F3-EF2D-346D-B5FE-2924655EF8ED}"/>
              </a:ext>
            </a:extLst>
          </p:cNvPr>
          <p:cNvSpPr>
            <a:spLocks noGrp="1"/>
          </p:cNvSpPr>
          <p:nvPr>
            <p:ph sz="quarter" idx="15"/>
          </p:nvPr>
        </p:nvSpPr>
        <p:spPr/>
        <p:txBody>
          <a:bodyPr/>
          <a:lstStyle/>
          <a:p>
            <a:endParaRPr lang="en-GB" noProof="0"/>
          </a:p>
        </p:txBody>
      </p:sp>
    </p:spTree>
    <p:extLst>
      <p:ext uri="{BB962C8B-B14F-4D97-AF65-F5344CB8AC3E}">
        <p14:creationId xmlns:p14="http://schemas.microsoft.com/office/powerpoint/2010/main" val="1156942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9">
          <a:extLst>
            <a:ext uri="{FF2B5EF4-FFF2-40B4-BE49-F238E27FC236}">
              <a16:creationId xmlns:a16="http://schemas.microsoft.com/office/drawing/2014/main" id="{B521F3B2-E0CB-D6A5-417D-7CE9AEBD9012}"/>
            </a:ext>
          </a:extLst>
        </p:cNvPr>
        <p:cNvGrpSpPr/>
        <p:nvPr/>
      </p:nvGrpSpPr>
      <p:grpSpPr>
        <a:xfrm>
          <a:off x="0" y="0"/>
          <a:ext cx="0" cy="0"/>
          <a:chOff x="0" y="0"/>
          <a:chExt cx="0" cy="0"/>
        </a:xfrm>
      </p:grpSpPr>
      <p:sp>
        <p:nvSpPr>
          <p:cNvPr id="720" name="Google Shape;720;g28c17512033_0_230">
            <a:extLst>
              <a:ext uri="{FF2B5EF4-FFF2-40B4-BE49-F238E27FC236}">
                <a16:creationId xmlns:a16="http://schemas.microsoft.com/office/drawing/2014/main" id="{A614DAFD-12F7-4B76-8610-843F8BCBE6A6}"/>
              </a:ext>
            </a:extLst>
          </p:cNvPr>
          <p:cNvSpPr txBox="1">
            <a:spLocks noGrp="1"/>
          </p:cNvSpPr>
          <p:nvPr>
            <p:ph type="title"/>
          </p:nvPr>
        </p:nvSpPr>
        <p:spPr>
          <a:xfrm>
            <a:off x="609600" y="526884"/>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GB" sz="3600" noProof="0"/>
              <a:t>CLINICAL TOPIC NEWSLETTER</a:t>
            </a:r>
            <a:endParaRPr lang="en-GB" noProof="0"/>
          </a:p>
          <a:p>
            <a:pPr fontAlgn="base"/>
            <a:br>
              <a:rPr lang="en-GB" noProof="0"/>
            </a:br>
            <a:r>
              <a:rPr lang="en-GB" sz="3600" noProof="0"/>
              <a:t>Optimising treatment selection in </a:t>
            </a:r>
            <a:br>
              <a:rPr lang="en-GB" sz="3600" noProof="0"/>
            </a:br>
            <a:r>
              <a:rPr lang="en-GB" sz="3600" noProof="0"/>
              <a:t>advanced endometrial cancer:</a:t>
            </a:r>
            <a:br>
              <a:rPr lang="en-GB" sz="3600" noProof="0"/>
            </a:br>
            <a:r>
              <a:rPr lang="en-GB" sz="3600" noProof="0"/>
              <a:t>review of the ESGO guidelines</a:t>
            </a:r>
            <a:br>
              <a:rPr lang="en-GB" sz="2800" noProof="0"/>
            </a:br>
            <a:br>
              <a:rPr lang="en-GB" sz="2400" noProof="0"/>
            </a:br>
            <a:r>
              <a:rPr lang="en-GB" sz="3200" cap="none" noProof="0"/>
              <a:t>Prof. Domenica Lorusso</a:t>
            </a:r>
            <a:br>
              <a:rPr lang="en-GB" sz="3200" cap="none" noProof="0"/>
            </a:br>
            <a:r>
              <a:rPr lang="en-GB" sz="2200" cap="none" noProof="0"/>
              <a:t>Full Professor of Obstetrics and Gynecology at Humanitas University, Rozzano </a:t>
            </a:r>
            <a:r>
              <a:rPr lang="en-GB" sz="2200" b="0" cap="none" noProof="0"/>
              <a:t> </a:t>
            </a:r>
            <a:br>
              <a:rPr lang="en-GB" sz="2200" b="0" cap="none" noProof="0"/>
            </a:br>
            <a:r>
              <a:rPr lang="en-GB" sz="2200" cap="none" noProof="0"/>
              <a:t>Director of The Gynecological Oncology Program at Humanitas San Pio X,</a:t>
            </a:r>
            <a:br>
              <a:rPr lang="en-GB" sz="2200" cap="none" noProof="0"/>
            </a:br>
            <a:r>
              <a:rPr lang="en-GB" sz="2200" cap="none" noProof="0"/>
              <a:t>Milan, Italy</a:t>
            </a:r>
            <a:r>
              <a:rPr lang="en-GB" sz="2200" b="0" cap="none" noProof="0"/>
              <a:t> </a:t>
            </a:r>
            <a:br>
              <a:rPr lang="en-GB" b="0" noProof="0"/>
            </a:br>
            <a:br>
              <a:rPr lang="en-GB" sz="3200" noProof="0"/>
            </a:br>
            <a:r>
              <a:rPr lang="en-GB" sz="2400" noProof="0"/>
              <a:t>DECEMBER </a:t>
            </a:r>
            <a:r>
              <a:rPr lang="en-GB" sz="2400" cap="none" noProof="0">
                <a:latin typeface="Arial"/>
                <a:ea typeface="Arial"/>
                <a:cs typeface="Arial"/>
                <a:sym typeface="Arial"/>
              </a:rPr>
              <a:t>2025</a:t>
            </a:r>
            <a:endParaRPr lang="en-GB" sz="2400" noProof="0"/>
          </a:p>
        </p:txBody>
      </p:sp>
      <p:sp>
        <p:nvSpPr>
          <p:cNvPr id="721" name="Google Shape;721;g28c17512033_0_230">
            <a:extLst>
              <a:ext uri="{FF2B5EF4-FFF2-40B4-BE49-F238E27FC236}">
                <a16:creationId xmlns:a16="http://schemas.microsoft.com/office/drawing/2014/main" id="{CD228E07-E574-5BA8-98BC-1A7A3B949414}"/>
              </a:ext>
            </a:extLst>
          </p:cNvPr>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noProof="0" smtClean="0"/>
              <a:pPr marL="0" marR="0" lvl="0" indent="0" algn="r" rtl="0">
                <a:lnSpc>
                  <a:spcPct val="100000"/>
                </a:lnSpc>
                <a:spcBef>
                  <a:spcPts val="0"/>
                </a:spcBef>
                <a:spcAft>
                  <a:spcPts val="0"/>
                </a:spcAft>
                <a:buClr>
                  <a:schemeClr val="lt1"/>
                </a:buClr>
                <a:buSzPts val="1100"/>
                <a:buFont typeface="Arial"/>
                <a:buNone/>
              </a:pPr>
              <a:t>3</a:t>
            </a:fld>
            <a:endParaRPr lang="en-GB" sz="1100" b="0" i="0" u="none" strike="noStrike" cap="none" noProof="0">
              <a:solidFill>
                <a:schemeClr val="lt1"/>
              </a:solidFill>
              <a:latin typeface="Arial"/>
              <a:ea typeface="Arial"/>
              <a:cs typeface="Arial"/>
              <a:sym typeface="Arial"/>
            </a:endParaRPr>
          </a:p>
        </p:txBody>
      </p:sp>
    </p:spTree>
    <p:extLst>
      <p:ext uri="{BB962C8B-B14F-4D97-AF65-F5344CB8AC3E}">
        <p14:creationId xmlns:p14="http://schemas.microsoft.com/office/powerpoint/2010/main" val="27253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AF8DCCE-F831-EDAA-A182-FF4D139BE1A1}"/>
              </a:ext>
            </a:extLst>
          </p:cNvPr>
          <p:cNvSpPr>
            <a:spLocks noGrp="1"/>
          </p:cNvSpPr>
          <p:nvPr>
            <p:ph sz="quarter" idx="12"/>
          </p:nvPr>
        </p:nvSpPr>
        <p:spPr>
          <a:xfrm>
            <a:off x="620184" y="1425600"/>
            <a:ext cx="10963200" cy="4525200"/>
          </a:xfrm>
        </p:spPr>
        <p:txBody>
          <a:bodyPr/>
          <a:lstStyle/>
          <a:p>
            <a:pPr marL="457200" indent="-457200">
              <a:buFont typeface="+mj-lt"/>
              <a:buAutoNum type="arabicPeriod"/>
            </a:pPr>
            <a:r>
              <a:rPr lang="en-GB" noProof="0"/>
              <a:t>Explain the </a:t>
            </a:r>
            <a:r>
              <a:rPr lang="en-GB" b="1" noProof="0">
                <a:solidFill>
                  <a:schemeClr val="accent1"/>
                </a:solidFill>
              </a:rPr>
              <a:t>positioning of lenvatinib plus pembrolizumab in the treatment algorithm for advanced or recurrent endometrial cancer</a:t>
            </a:r>
            <a:r>
              <a:rPr lang="en-GB" noProof="0"/>
              <a:t>, with reference to the main guidelines, including molecular stratification and sequencing after platinum-based chemotherapy</a:t>
            </a:r>
          </a:p>
          <a:p>
            <a:pPr marL="457200" indent="-457200">
              <a:buFont typeface="+mj-lt"/>
              <a:buAutoNum type="arabicPeriod"/>
            </a:pPr>
            <a:r>
              <a:rPr lang="en-GB" noProof="0"/>
              <a:t>Demonstrate the ability to </a:t>
            </a:r>
            <a:r>
              <a:rPr lang="en-GB" b="1" noProof="0">
                <a:solidFill>
                  <a:schemeClr val="accent1"/>
                </a:solidFill>
              </a:rPr>
              <a:t>select appropriate patients for lenvatinib plus pembrolizumab </a:t>
            </a:r>
            <a:r>
              <a:rPr lang="en-GB" noProof="0"/>
              <a:t>treatment and apply evidence-based strategies to monitor and </a:t>
            </a:r>
            <a:r>
              <a:rPr lang="en-GB" b="1" noProof="0">
                <a:solidFill>
                  <a:schemeClr val="accent1"/>
                </a:solidFill>
              </a:rPr>
              <a:t>manage associated toxicities to optimise patient outcomes</a:t>
            </a:r>
          </a:p>
        </p:txBody>
      </p:sp>
      <p:sp>
        <p:nvSpPr>
          <p:cNvPr id="3" name="Google Shape;728;g28c17512033_0_239">
            <a:extLst>
              <a:ext uri="{FF2B5EF4-FFF2-40B4-BE49-F238E27FC236}">
                <a16:creationId xmlns:a16="http://schemas.microsoft.com/office/drawing/2014/main" id="{F5E44937-F291-517D-1684-68B403D4AA81}"/>
              </a:ext>
            </a:extLst>
          </p:cNvPr>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r>
              <a:rPr lang="en-GB" noProof="0"/>
              <a:t>Educational Objectives </a:t>
            </a:r>
          </a:p>
        </p:txBody>
      </p:sp>
      <p:sp>
        <p:nvSpPr>
          <p:cNvPr id="4" name="Slide Number Placeholder 3">
            <a:extLst>
              <a:ext uri="{FF2B5EF4-FFF2-40B4-BE49-F238E27FC236}">
                <a16:creationId xmlns:a16="http://schemas.microsoft.com/office/drawing/2014/main" id="{C6CF0543-0CBB-994C-9255-A0444884C1E2}"/>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4</a:t>
            </a:fld>
            <a:endParaRPr lang="en-GB" noProof="0"/>
          </a:p>
        </p:txBody>
      </p:sp>
      <p:sp>
        <p:nvSpPr>
          <p:cNvPr id="17" name="Content Placeholder 16">
            <a:extLst>
              <a:ext uri="{FF2B5EF4-FFF2-40B4-BE49-F238E27FC236}">
                <a16:creationId xmlns:a16="http://schemas.microsoft.com/office/drawing/2014/main" id="{1FB389B7-01D1-DE67-7EF7-75A50D8E6E5A}"/>
              </a:ext>
            </a:extLst>
          </p:cNvPr>
          <p:cNvSpPr>
            <a:spLocks noGrp="1"/>
          </p:cNvSpPr>
          <p:nvPr>
            <p:ph sz="quarter" idx="15"/>
          </p:nvPr>
        </p:nvSpPr>
        <p:spPr/>
        <p:txBody>
          <a:bodyPr/>
          <a:lstStyle/>
          <a:p>
            <a:endParaRPr lang="en-GB" noProof="0"/>
          </a:p>
        </p:txBody>
      </p:sp>
      <p:sp>
        <p:nvSpPr>
          <p:cNvPr id="15" name="Vrije vorm 14">
            <a:extLst>
              <a:ext uri="{FF2B5EF4-FFF2-40B4-BE49-F238E27FC236}">
                <a16:creationId xmlns:a16="http://schemas.microsoft.com/office/drawing/2014/main" id="{556873FB-F02D-684C-B83C-56643854BE7C}"/>
              </a:ext>
            </a:extLst>
          </p:cNvPr>
          <p:cNvSpPr/>
          <p:nvPr/>
        </p:nvSpPr>
        <p:spPr>
          <a:xfrm>
            <a:off x="5303912" y="990424"/>
            <a:ext cx="6077379" cy="649029"/>
          </a:xfrm>
          <a:custGeom>
            <a:avLst/>
            <a:gdLst>
              <a:gd name="connsiteX0" fmla="*/ 0 w 2365474"/>
              <a:gd name="connsiteY0" fmla="*/ 0 h 649029"/>
              <a:gd name="connsiteX1" fmla="*/ 2040960 w 2365474"/>
              <a:gd name="connsiteY1" fmla="*/ 0 h 649029"/>
              <a:gd name="connsiteX2" fmla="*/ 2365474 w 2365474"/>
              <a:gd name="connsiteY2" fmla="*/ 324515 h 649029"/>
              <a:gd name="connsiteX3" fmla="*/ 2040960 w 2365474"/>
              <a:gd name="connsiteY3" fmla="*/ 649029 h 649029"/>
              <a:gd name="connsiteX4" fmla="*/ 0 w 2365474"/>
              <a:gd name="connsiteY4" fmla="*/ 649029 h 649029"/>
              <a:gd name="connsiteX5" fmla="*/ 324515 w 2365474"/>
              <a:gd name="connsiteY5" fmla="*/ 324515 h 649029"/>
              <a:gd name="connsiteX6" fmla="*/ 0 w 2365474"/>
              <a:gd name="connsiteY6" fmla="*/ 0 h 6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5474" h="649029">
                <a:moveTo>
                  <a:pt x="0" y="0"/>
                </a:moveTo>
                <a:lnTo>
                  <a:pt x="2040960" y="0"/>
                </a:lnTo>
                <a:lnTo>
                  <a:pt x="2365474" y="324515"/>
                </a:lnTo>
                <a:lnTo>
                  <a:pt x="2040960" y="649029"/>
                </a:lnTo>
                <a:lnTo>
                  <a:pt x="0" y="649029"/>
                </a:lnTo>
                <a:lnTo>
                  <a:pt x="324515" y="324515"/>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521" tIns="14669" rIns="339183" bIns="1466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lang="en-GB" sz="2400" b="1" i="0" u="none" strike="noStrike" kern="1200" cap="none" spc="0" normalizeH="0" baseline="0" noProof="0">
              <a:ln>
                <a:noFill/>
              </a:ln>
              <a:solidFill>
                <a:srgbClr val="C6573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357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a:extLst>
            <a:ext uri="{FF2B5EF4-FFF2-40B4-BE49-F238E27FC236}">
              <a16:creationId xmlns:a16="http://schemas.microsoft.com/office/drawing/2014/main" id="{6D826215-7D6E-1CA0-D7A2-8F102154C55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4F9C36-0A7F-87D3-E964-16C0B4E41342}"/>
              </a:ext>
            </a:extLst>
          </p:cNvPr>
          <p:cNvSpPr>
            <a:spLocks noGrp="1"/>
          </p:cNvSpPr>
          <p:nvPr>
            <p:ph sz="quarter" idx="12"/>
          </p:nvPr>
        </p:nvSpPr>
        <p:spPr/>
        <p:txBody>
          <a:bodyPr/>
          <a:lstStyle/>
          <a:p>
            <a:r>
              <a:rPr lang="en-US"/>
              <a:t>For </a:t>
            </a:r>
            <a:r>
              <a:rPr lang="en-US" b="1"/>
              <a:t>advanced/recurrent non-dMMR (pMMR) endometrial cancer</a:t>
            </a:r>
            <a:r>
              <a:rPr lang="en-US"/>
              <a:t>, ESGO guidelines recommend ICI + chemotherapy followed by maintenance ICI ± PARPi. When chemotherapy is contraindicated, LEN/PEMBRO is recommended, provided the patient has received prior [neo]adjuvant chemotherapy.</a:t>
            </a:r>
          </a:p>
          <a:p>
            <a:r>
              <a:rPr lang="en-US" b="1"/>
              <a:t>Chemotherapy contraindications </a:t>
            </a:r>
            <a:r>
              <a:rPr lang="en-US"/>
              <a:t>may arise from </a:t>
            </a:r>
            <a:r>
              <a:rPr lang="en-US" b="1"/>
              <a:t>clinical factors </a:t>
            </a:r>
            <a:r>
              <a:rPr lang="en-US"/>
              <a:t>(e.g. severe comorbidities, hematologic dysfunction, ECOG PS &gt;2), </a:t>
            </a:r>
            <a:r>
              <a:rPr lang="en-US" b="1"/>
              <a:t>prior chemotherapy exposure</a:t>
            </a:r>
            <a:r>
              <a:rPr lang="en-US"/>
              <a:t>, </a:t>
            </a:r>
            <a:r>
              <a:rPr lang="en-US" b="1"/>
              <a:t>or patient-centered reasons </a:t>
            </a:r>
            <a:r>
              <a:rPr lang="en-US"/>
              <a:t>(e.g. efficacy–safety considerations, informed refusal). However, as guidelines offer no clear definition, </a:t>
            </a:r>
            <a:r>
              <a:rPr lang="en-US" b="1"/>
              <a:t>decisions remain at the clinician’s discretion</a:t>
            </a:r>
            <a:r>
              <a:rPr lang="en-US"/>
              <a:t>.</a:t>
            </a:r>
          </a:p>
          <a:p>
            <a:r>
              <a:rPr lang="en-US"/>
              <a:t>During LEN/PEMBRO, </a:t>
            </a:r>
            <a:r>
              <a:rPr lang="en-US" b="1"/>
              <a:t>close monitoring and grade-based management of key toxicities (thyroid dysfunction, hypertension, diarrhoea, proteinuria and immune-related AEs) support ongoing treatment in most patients</a:t>
            </a:r>
            <a:r>
              <a:rPr lang="en-US"/>
              <a:t>: use supportive care and dose modification for mild–moderate events, corticosteroids for immune-mediated AEs, and permanent discontinuation for severe or persistent toxicity.</a:t>
            </a:r>
          </a:p>
          <a:p>
            <a:endParaRPr lang="en-GB" noProof="0"/>
          </a:p>
        </p:txBody>
      </p:sp>
      <p:sp>
        <p:nvSpPr>
          <p:cNvPr id="728" name="Google Shape;728;g28c17512033_0_239">
            <a:extLst>
              <a:ext uri="{FF2B5EF4-FFF2-40B4-BE49-F238E27FC236}">
                <a16:creationId xmlns:a16="http://schemas.microsoft.com/office/drawing/2014/main" id="{64708E9F-04EA-47B1-064D-D2EAD5BC31E7}"/>
              </a:ext>
            </a:extLst>
          </p:cNvPr>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noProof="0"/>
              <a:t>CLINICAL TAKEAWAYS </a:t>
            </a:r>
          </a:p>
        </p:txBody>
      </p:sp>
      <p:sp>
        <p:nvSpPr>
          <p:cNvPr id="729" name="Google Shape;729;g28c17512033_0_239">
            <a:extLst>
              <a:ext uri="{FF2B5EF4-FFF2-40B4-BE49-F238E27FC236}">
                <a16:creationId xmlns:a16="http://schemas.microsoft.com/office/drawing/2014/main" id="{42C4AEA8-A684-F74E-798B-466BE8FA6BA7}"/>
              </a:ext>
            </a:extLst>
          </p:cNvPr>
          <p:cNvSpPr txBox="1">
            <a:spLocks noGrp="1"/>
          </p:cNvSpPr>
          <p:nvPr>
            <p:ph type="sldNum" sz="quarter" idx="4"/>
          </p:nvPr>
        </p:nvSpPr>
        <p:spPr>
          <a:xfrm>
            <a:off x="10800523" y="6428359"/>
            <a:ext cx="781877" cy="365125"/>
          </a:xfrm>
          <a:noFill/>
          <a:ln>
            <a:noFill/>
          </a:ln>
        </p:spPr>
        <p:txBody>
          <a:bodyPr spcFirstLastPara="1" wrap="square" lIns="0" tIns="0" rIns="0" bIns="0" anchor="ctr" anchorCtr="0">
            <a:noAutofit/>
          </a:bodyPr>
          <a:lstStyle/>
          <a:p>
            <a:pPr lvl="0"/>
            <a:fld id="{00000000-1234-1234-1234-123412341234}" type="slidenum">
              <a:rPr lang="en-GB" noProof="0" smtClean="0"/>
              <a:pPr lvl="0"/>
              <a:t>5</a:t>
            </a:fld>
            <a:endParaRPr lang="en-GB" noProof="0"/>
          </a:p>
        </p:txBody>
      </p:sp>
      <p:sp>
        <p:nvSpPr>
          <p:cNvPr id="6" name="Content Placeholder 5">
            <a:extLst>
              <a:ext uri="{FF2B5EF4-FFF2-40B4-BE49-F238E27FC236}">
                <a16:creationId xmlns:a16="http://schemas.microsoft.com/office/drawing/2014/main" id="{FBFA4A85-B2B0-F242-98E1-422BA5587244}"/>
              </a:ext>
            </a:extLst>
          </p:cNvPr>
          <p:cNvSpPr>
            <a:spLocks noGrp="1"/>
          </p:cNvSpPr>
          <p:nvPr>
            <p:ph sz="quarter" idx="15"/>
          </p:nvPr>
        </p:nvSpPr>
        <p:spPr/>
        <p:txBody>
          <a:bodyPr/>
          <a:lstStyle/>
          <a:p>
            <a:endParaRPr lang="en-GB" noProof="0"/>
          </a:p>
        </p:txBody>
      </p:sp>
    </p:spTree>
    <p:extLst>
      <p:ext uri="{BB962C8B-B14F-4D97-AF65-F5344CB8AC3E}">
        <p14:creationId xmlns:p14="http://schemas.microsoft.com/office/powerpoint/2010/main" val="1693395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6">
          <a:extLst>
            <a:ext uri="{FF2B5EF4-FFF2-40B4-BE49-F238E27FC236}">
              <a16:creationId xmlns:a16="http://schemas.microsoft.com/office/drawing/2014/main" id="{54F40266-30FD-6748-25F9-FA1BE27D21C2}"/>
            </a:ext>
          </a:extLst>
        </p:cNvPr>
        <p:cNvGrpSpPr/>
        <p:nvPr/>
      </p:nvGrpSpPr>
      <p:grpSpPr>
        <a:xfrm>
          <a:off x="0" y="0"/>
          <a:ext cx="0" cy="0"/>
          <a:chOff x="0" y="0"/>
          <a:chExt cx="0" cy="0"/>
        </a:xfrm>
      </p:grpSpPr>
      <p:sp>
        <p:nvSpPr>
          <p:cNvPr id="737" name="Google Shape;737;g28c17512033_0_598">
            <a:extLst>
              <a:ext uri="{FF2B5EF4-FFF2-40B4-BE49-F238E27FC236}">
                <a16:creationId xmlns:a16="http://schemas.microsoft.com/office/drawing/2014/main" id="{28EAC026-A789-A151-60F1-A6C5EF9B744F}"/>
              </a:ext>
            </a:extLst>
          </p:cNvPr>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noProof="0"/>
              <a:t>ENDOMETRIAL CANCER </a:t>
            </a:r>
            <a:br>
              <a:rPr lang="en-GB" noProof="0"/>
            </a:br>
            <a:r>
              <a:rPr lang="en-GB" noProof="0"/>
              <a:t>MOLECULAR SUBTYPES &amp; </a:t>
            </a:r>
            <a:br>
              <a:rPr lang="en-GB" noProof="0"/>
            </a:br>
            <a:r>
              <a:rPr lang="en-GB" noProof="0"/>
              <a:t>Current treatment guidelines </a:t>
            </a:r>
          </a:p>
        </p:txBody>
      </p:sp>
      <p:sp>
        <p:nvSpPr>
          <p:cNvPr id="738" name="Google Shape;738;g28c17512033_0_598">
            <a:extLst>
              <a:ext uri="{FF2B5EF4-FFF2-40B4-BE49-F238E27FC236}">
                <a16:creationId xmlns:a16="http://schemas.microsoft.com/office/drawing/2014/main" id="{3F0CE7E3-4BF2-57E2-5F6A-C39ED2DC83D7}"/>
              </a:ext>
            </a:extLst>
          </p:cNvPr>
          <p:cNvSpPr txBox="1">
            <a:spLocks noGrp="1"/>
          </p:cNvSpPr>
          <p:nvPr>
            <p:ph type="sldNum" sz="quarter" idx="4"/>
          </p:nvPr>
        </p:nvSpPr>
        <p:spPr>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lvl="0"/>
            <a:fld id="{00000000-1234-1234-1234-123412341234}" type="slidenum">
              <a:rPr lang="en-GB" noProof="0" smtClean="0"/>
              <a:pPr lvl="0"/>
              <a:t>6</a:t>
            </a:fld>
            <a:endParaRPr lang="en-GB" noProof="0"/>
          </a:p>
        </p:txBody>
      </p:sp>
    </p:spTree>
    <p:extLst>
      <p:ext uri="{BB962C8B-B14F-4D97-AF65-F5344CB8AC3E}">
        <p14:creationId xmlns:p14="http://schemas.microsoft.com/office/powerpoint/2010/main" val="36518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E926979-CDFC-0FD8-DFD8-33C32DB5D380}"/>
              </a:ext>
            </a:extLst>
          </p:cNvPr>
          <p:cNvSpPr/>
          <p:nvPr/>
        </p:nvSpPr>
        <p:spPr>
          <a:xfrm>
            <a:off x="9933140" y="1402915"/>
            <a:ext cx="2116898" cy="2818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34E7182B-067C-B806-552E-F8EC2F0F4CAF}"/>
              </a:ext>
            </a:extLst>
          </p:cNvPr>
          <p:cNvSpPr>
            <a:spLocks noGrp="1"/>
          </p:cNvSpPr>
          <p:nvPr>
            <p:ph type="body" idx="1"/>
          </p:nvPr>
        </p:nvSpPr>
        <p:spPr>
          <a:xfrm>
            <a:off x="609600" y="720000"/>
            <a:ext cx="10972800" cy="701675"/>
          </a:xfrm>
        </p:spPr>
        <p:txBody>
          <a:bodyPr>
            <a:normAutofit/>
          </a:bodyPr>
          <a:lstStyle/>
          <a:p>
            <a:r>
              <a:rPr lang="en-GB" noProof="0"/>
              <a:t>Molecular classification is prognostic and predictive of benefit from adjuvant platinum-based </a:t>
            </a:r>
            <a:r>
              <a:rPr lang="en-GB" noProof="0">
                <a:solidFill>
                  <a:schemeClr val="accent1"/>
                </a:solidFill>
              </a:rPr>
              <a:t>therapy</a:t>
            </a:r>
            <a:r>
              <a:rPr lang="en-GB" baseline="30000" noProof="0">
                <a:solidFill>
                  <a:schemeClr val="accent1"/>
                </a:solidFill>
              </a:rPr>
              <a:t>1</a:t>
            </a:r>
          </a:p>
        </p:txBody>
      </p:sp>
      <p:sp>
        <p:nvSpPr>
          <p:cNvPr id="3" name="Title 2">
            <a:extLst>
              <a:ext uri="{FF2B5EF4-FFF2-40B4-BE49-F238E27FC236}">
                <a16:creationId xmlns:a16="http://schemas.microsoft.com/office/drawing/2014/main" id="{50B8C669-E3B4-AB72-1F5B-46695F435432}"/>
              </a:ext>
            </a:extLst>
          </p:cNvPr>
          <p:cNvSpPr>
            <a:spLocks noGrp="1"/>
          </p:cNvSpPr>
          <p:nvPr>
            <p:ph type="title"/>
          </p:nvPr>
        </p:nvSpPr>
        <p:spPr>
          <a:xfrm>
            <a:off x="619201" y="259200"/>
            <a:ext cx="10963199" cy="864000"/>
          </a:xfrm>
        </p:spPr>
        <p:txBody>
          <a:bodyPr>
            <a:normAutofit/>
          </a:bodyPr>
          <a:lstStyle/>
          <a:p>
            <a:r>
              <a:rPr lang="en-GB" noProof="0"/>
              <a:t>PORTEC3-Trial</a:t>
            </a:r>
            <a:br>
              <a:rPr lang="en-GB" noProof="0"/>
            </a:br>
            <a:endParaRPr lang="en-GB" noProof="0"/>
          </a:p>
        </p:txBody>
      </p:sp>
      <p:sp>
        <p:nvSpPr>
          <p:cNvPr id="12" name="Content Placeholder 11">
            <a:extLst>
              <a:ext uri="{FF2B5EF4-FFF2-40B4-BE49-F238E27FC236}">
                <a16:creationId xmlns:a16="http://schemas.microsoft.com/office/drawing/2014/main" id="{4F48781E-82CE-B0AF-2EBE-4D3DD1750E21}"/>
              </a:ext>
            </a:extLst>
          </p:cNvPr>
          <p:cNvSpPr>
            <a:spLocks noGrp="1"/>
          </p:cNvSpPr>
          <p:nvPr>
            <p:ph sz="quarter" idx="14"/>
          </p:nvPr>
        </p:nvSpPr>
        <p:spPr>
          <a:xfrm>
            <a:off x="619200" y="4672208"/>
            <a:ext cx="10963200" cy="1274992"/>
          </a:xfrm>
        </p:spPr>
        <p:txBody>
          <a:bodyPr/>
          <a:lstStyle/>
          <a:p>
            <a:r>
              <a:rPr lang="en-GB" b="1" noProof="0">
                <a:solidFill>
                  <a:srgbClr val="0070C0"/>
                </a:solidFill>
              </a:rPr>
              <a:t>POLEmut</a:t>
            </a:r>
            <a:r>
              <a:rPr lang="en-GB" noProof="0"/>
              <a:t>: does not relapse </a:t>
            </a:r>
            <a:r>
              <a:rPr lang="en-GB" noProof="0">
                <a:solidFill>
                  <a:schemeClr val="tx2"/>
                </a:solidFill>
              </a:rPr>
              <a:t>regardless of tx</a:t>
            </a:r>
            <a:r>
              <a:rPr lang="en-GB" baseline="30000" noProof="0">
                <a:solidFill>
                  <a:schemeClr val="tx2"/>
                </a:solidFill>
              </a:rPr>
              <a:t>1</a:t>
            </a:r>
          </a:p>
          <a:p>
            <a:r>
              <a:rPr lang="en-GB" b="1" noProof="0">
                <a:solidFill>
                  <a:srgbClr val="FF0000"/>
                </a:solidFill>
              </a:rPr>
              <a:t>p53abn</a:t>
            </a:r>
            <a:r>
              <a:rPr lang="en-GB" noProof="0"/>
              <a:t>: worst prognosis but greatest benefit from adj </a:t>
            </a:r>
            <a:r>
              <a:rPr lang="en-GB" noProof="0">
                <a:solidFill>
                  <a:schemeClr val="tx2"/>
                </a:solidFill>
              </a:rPr>
              <a:t>Ctx</a:t>
            </a:r>
            <a:r>
              <a:rPr lang="en-GB" baseline="30000" noProof="0">
                <a:solidFill>
                  <a:schemeClr val="tx2"/>
                </a:solidFill>
              </a:rPr>
              <a:t>1</a:t>
            </a:r>
          </a:p>
          <a:p>
            <a:r>
              <a:rPr lang="en-GB" b="1" noProof="0">
                <a:solidFill>
                  <a:srgbClr val="7030A0"/>
                </a:solidFill>
              </a:rPr>
              <a:t>MSI</a:t>
            </a:r>
            <a:r>
              <a:rPr lang="en-GB" noProof="0"/>
              <a:t> and </a:t>
            </a:r>
            <a:r>
              <a:rPr lang="en-GB" b="1" noProof="0">
                <a:solidFill>
                  <a:schemeClr val="accent6"/>
                </a:solidFill>
              </a:rPr>
              <a:t>NSMP</a:t>
            </a:r>
            <a:r>
              <a:rPr lang="en-GB" noProof="0"/>
              <a:t>: intermediate prognosis, but little benefit from Adj </a:t>
            </a:r>
            <a:r>
              <a:rPr lang="en-GB" noProof="0">
                <a:solidFill>
                  <a:schemeClr val="tx2"/>
                </a:solidFill>
              </a:rPr>
              <a:t>Ctx</a:t>
            </a:r>
            <a:r>
              <a:rPr lang="en-GB" baseline="30000" noProof="0">
                <a:solidFill>
                  <a:schemeClr val="tx2"/>
                </a:solidFill>
              </a:rPr>
              <a:t>1</a:t>
            </a:r>
          </a:p>
        </p:txBody>
      </p:sp>
      <p:sp>
        <p:nvSpPr>
          <p:cNvPr id="13" name="Content Placeholder 12">
            <a:extLst>
              <a:ext uri="{FF2B5EF4-FFF2-40B4-BE49-F238E27FC236}">
                <a16:creationId xmlns:a16="http://schemas.microsoft.com/office/drawing/2014/main" id="{76F94A6C-0B51-ECD3-E434-DDE65415B1A6}"/>
              </a:ext>
            </a:extLst>
          </p:cNvPr>
          <p:cNvSpPr>
            <a:spLocks noGrp="1"/>
          </p:cNvSpPr>
          <p:nvPr>
            <p:ph sz="quarter" idx="15"/>
          </p:nvPr>
        </p:nvSpPr>
        <p:spPr>
          <a:xfrm>
            <a:off x="620183" y="6356351"/>
            <a:ext cx="10585373" cy="365125"/>
          </a:xfrm>
        </p:spPr>
        <p:txBody>
          <a:bodyPr anchor="b" anchorCtr="0"/>
          <a:lstStyle/>
          <a:p>
            <a:r>
              <a:rPr lang="en-GB" sz="1100" noProof="0">
                <a:solidFill>
                  <a:schemeClr val="tx2"/>
                </a:solidFill>
              </a:rPr>
              <a:t>adj, adjuvant; CI, confidence interval; CTRT, chemotherapy + radiotherapy; Ctx, chemotherapy; HR, hazard ratio; IO, immunotherapy; MMRd, mismatch repair deficient; MSI, microsatellite instability; NSMP, no specific molecular profile; p53abn, p53 abnormal; POLEmut, POLE mutation; RFS, recurrence-free survival; RT, radiotherapy; tx, treatment</a:t>
            </a:r>
          </a:p>
          <a:p>
            <a:r>
              <a:rPr lang="en-GB" sz="1100" noProof="0">
                <a:solidFill>
                  <a:schemeClr val="tx2"/>
                </a:solidFill>
              </a:rPr>
              <a:t>1. León-Castillo A, et al. J Clin Oncol. 2020;38(29):3388-97</a:t>
            </a:r>
          </a:p>
        </p:txBody>
      </p:sp>
      <p:sp>
        <p:nvSpPr>
          <p:cNvPr id="4" name="Slide Number Placeholder 3">
            <a:extLst>
              <a:ext uri="{FF2B5EF4-FFF2-40B4-BE49-F238E27FC236}">
                <a16:creationId xmlns:a16="http://schemas.microsoft.com/office/drawing/2014/main" id="{22398506-F82A-5CC8-9146-6B852CDDD8C8}"/>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7</a:t>
            </a:fld>
            <a:endParaRPr lang="en-GB" noProof="0"/>
          </a:p>
        </p:txBody>
      </p:sp>
      <p:sp>
        <p:nvSpPr>
          <p:cNvPr id="14" name="TextBox 13">
            <a:extLst>
              <a:ext uri="{FF2B5EF4-FFF2-40B4-BE49-F238E27FC236}">
                <a16:creationId xmlns:a16="http://schemas.microsoft.com/office/drawing/2014/main" id="{982E7D24-D970-C52B-8984-E4FAA15C74A9}"/>
              </a:ext>
            </a:extLst>
          </p:cNvPr>
          <p:cNvSpPr txBox="1"/>
          <p:nvPr/>
        </p:nvSpPr>
        <p:spPr>
          <a:xfrm rot="16200000">
            <a:off x="379435" y="2614455"/>
            <a:ext cx="589905" cy="184666"/>
          </a:xfrm>
          <a:prstGeom prst="rect">
            <a:avLst/>
          </a:prstGeom>
          <a:noFill/>
        </p:spPr>
        <p:txBody>
          <a:bodyPr wrap="non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RFS (%)</a:t>
            </a:r>
          </a:p>
        </p:txBody>
      </p:sp>
      <p:sp>
        <p:nvSpPr>
          <p:cNvPr id="16" name="TextBox 15">
            <a:extLst>
              <a:ext uri="{FF2B5EF4-FFF2-40B4-BE49-F238E27FC236}">
                <a16:creationId xmlns:a16="http://schemas.microsoft.com/office/drawing/2014/main" id="{11403CFF-3BE8-F0A3-3C66-54E1534B012B}"/>
              </a:ext>
            </a:extLst>
          </p:cNvPr>
          <p:cNvSpPr txBox="1"/>
          <p:nvPr/>
        </p:nvSpPr>
        <p:spPr>
          <a:xfrm>
            <a:off x="801456" y="1914401"/>
            <a:ext cx="211596"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100</a:t>
            </a:r>
          </a:p>
        </p:txBody>
      </p:sp>
      <p:sp>
        <p:nvSpPr>
          <p:cNvPr id="17" name="TextBox 16">
            <a:extLst>
              <a:ext uri="{FF2B5EF4-FFF2-40B4-BE49-F238E27FC236}">
                <a16:creationId xmlns:a16="http://schemas.microsoft.com/office/drawing/2014/main" id="{67EDDA90-3CAC-1D1E-5F7F-386E02E9B7BD}"/>
              </a:ext>
            </a:extLst>
          </p:cNvPr>
          <p:cNvSpPr txBox="1"/>
          <p:nvPr/>
        </p:nvSpPr>
        <p:spPr>
          <a:xfrm>
            <a:off x="871988" y="2265444"/>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75</a:t>
            </a:r>
          </a:p>
        </p:txBody>
      </p:sp>
      <p:sp>
        <p:nvSpPr>
          <p:cNvPr id="18" name="TextBox 17">
            <a:extLst>
              <a:ext uri="{FF2B5EF4-FFF2-40B4-BE49-F238E27FC236}">
                <a16:creationId xmlns:a16="http://schemas.microsoft.com/office/drawing/2014/main" id="{B06DFC78-9BD2-AEA2-D196-5E6D1F19E78C}"/>
              </a:ext>
            </a:extLst>
          </p:cNvPr>
          <p:cNvSpPr txBox="1"/>
          <p:nvPr/>
        </p:nvSpPr>
        <p:spPr>
          <a:xfrm>
            <a:off x="871988" y="2609140"/>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50</a:t>
            </a:r>
          </a:p>
        </p:txBody>
      </p:sp>
      <p:sp>
        <p:nvSpPr>
          <p:cNvPr id="22" name="TextBox 21">
            <a:extLst>
              <a:ext uri="{FF2B5EF4-FFF2-40B4-BE49-F238E27FC236}">
                <a16:creationId xmlns:a16="http://schemas.microsoft.com/office/drawing/2014/main" id="{D99D9B36-D34C-6F81-5D8B-E356A64D7052}"/>
              </a:ext>
            </a:extLst>
          </p:cNvPr>
          <p:cNvSpPr txBox="1"/>
          <p:nvPr/>
        </p:nvSpPr>
        <p:spPr>
          <a:xfrm>
            <a:off x="871988" y="2948866"/>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20</a:t>
            </a:r>
          </a:p>
        </p:txBody>
      </p:sp>
      <p:sp>
        <p:nvSpPr>
          <p:cNvPr id="40" name="TextBox 39">
            <a:extLst>
              <a:ext uri="{FF2B5EF4-FFF2-40B4-BE49-F238E27FC236}">
                <a16:creationId xmlns:a16="http://schemas.microsoft.com/office/drawing/2014/main" id="{16183049-D791-964C-EDEA-BD10540F5585}"/>
              </a:ext>
            </a:extLst>
          </p:cNvPr>
          <p:cNvSpPr txBox="1"/>
          <p:nvPr/>
        </p:nvSpPr>
        <p:spPr>
          <a:xfrm>
            <a:off x="1076467"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F488EA50-90B0-2B3C-3A0E-4EFB3979D101}"/>
              </a:ext>
            </a:extLst>
          </p:cNvPr>
          <p:cNvSpPr txBox="1"/>
          <p:nvPr/>
        </p:nvSpPr>
        <p:spPr>
          <a:xfrm>
            <a:off x="3079318"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5</a:t>
            </a:r>
          </a:p>
        </p:txBody>
      </p:sp>
      <p:sp>
        <p:nvSpPr>
          <p:cNvPr id="42" name="TextBox 41">
            <a:extLst>
              <a:ext uri="{FF2B5EF4-FFF2-40B4-BE49-F238E27FC236}">
                <a16:creationId xmlns:a16="http://schemas.microsoft.com/office/drawing/2014/main" id="{FFDFE850-0549-077F-EEF6-1B0E97AF2638}"/>
              </a:ext>
            </a:extLst>
          </p:cNvPr>
          <p:cNvSpPr txBox="1"/>
          <p:nvPr/>
        </p:nvSpPr>
        <p:spPr>
          <a:xfrm>
            <a:off x="2674357"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4</a:t>
            </a:r>
          </a:p>
        </p:txBody>
      </p:sp>
      <p:sp>
        <p:nvSpPr>
          <p:cNvPr id="43" name="TextBox 42">
            <a:extLst>
              <a:ext uri="{FF2B5EF4-FFF2-40B4-BE49-F238E27FC236}">
                <a16:creationId xmlns:a16="http://schemas.microsoft.com/office/drawing/2014/main" id="{6AF16ED4-25E6-35F8-B5BE-F3BF57157BE5}"/>
              </a:ext>
            </a:extLst>
          </p:cNvPr>
          <p:cNvSpPr txBox="1"/>
          <p:nvPr/>
        </p:nvSpPr>
        <p:spPr>
          <a:xfrm>
            <a:off x="2277284"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3</a:t>
            </a:r>
          </a:p>
        </p:txBody>
      </p:sp>
      <p:sp>
        <p:nvSpPr>
          <p:cNvPr id="44" name="TextBox 43">
            <a:extLst>
              <a:ext uri="{FF2B5EF4-FFF2-40B4-BE49-F238E27FC236}">
                <a16:creationId xmlns:a16="http://schemas.microsoft.com/office/drawing/2014/main" id="{FB4790C8-8191-672E-4A1C-358B04F5C371}"/>
              </a:ext>
            </a:extLst>
          </p:cNvPr>
          <p:cNvSpPr txBox="1"/>
          <p:nvPr/>
        </p:nvSpPr>
        <p:spPr>
          <a:xfrm>
            <a:off x="1875242"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2</a:t>
            </a:r>
          </a:p>
        </p:txBody>
      </p:sp>
      <p:sp>
        <p:nvSpPr>
          <p:cNvPr id="45" name="TextBox 44">
            <a:extLst>
              <a:ext uri="{FF2B5EF4-FFF2-40B4-BE49-F238E27FC236}">
                <a16:creationId xmlns:a16="http://schemas.microsoft.com/office/drawing/2014/main" id="{D1682EA6-8CCA-3602-9313-F60CAEEFA6C0}"/>
              </a:ext>
            </a:extLst>
          </p:cNvPr>
          <p:cNvSpPr txBox="1"/>
          <p:nvPr/>
        </p:nvSpPr>
        <p:spPr>
          <a:xfrm>
            <a:off x="1477371" y="3454588"/>
            <a:ext cx="70532"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2647DE6B-08AC-DEEC-2448-0645A9B3641A}"/>
              </a:ext>
            </a:extLst>
          </p:cNvPr>
          <p:cNvSpPr txBox="1"/>
          <p:nvPr/>
        </p:nvSpPr>
        <p:spPr>
          <a:xfrm>
            <a:off x="897529" y="3663950"/>
            <a:ext cx="2470735" cy="153888"/>
          </a:xfrm>
          <a:prstGeom prst="rect">
            <a:avLst/>
          </a:prstGeom>
          <a:noFill/>
        </p:spPr>
        <p:txBody>
          <a:bodyPr wrap="square" lIns="0" tIns="0" rIns="0" bIns="0" rtlCol="0">
            <a:spAutoFit/>
          </a:bodyPr>
          <a:lstStyle/>
          <a:p>
            <a:pPr algn="ctr"/>
            <a:r>
              <a:rPr lang="en-GB" sz="1000" b="1" noProof="0">
                <a:effectLst/>
                <a:latin typeface="Arial" panose="020B0604020202020204" pitchFamily="34" charset="0"/>
                <a:cs typeface="Arial" panose="020B0604020202020204" pitchFamily="34" charset="0"/>
              </a:rPr>
              <a:t>Time since random assignment (years)</a:t>
            </a:r>
          </a:p>
        </p:txBody>
      </p:sp>
      <p:sp>
        <p:nvSpPr>
          <p:cNvPr id="49" name="TextBox 48">
            <a:extLst>
              <a:ext uri="{FF2B5EF4-FFF2-40B4-BE49-F238E27FC236}">
                <a16:creationId xmlns:a16="http://schemas.microsoft.com/office/drawing/2014/main" id="{CC0D5AB6-4D04-EEA8-4D85-F8D68DFD7B22}"/>
              </a:ext>
            </a:extLst>
          </p:cNvPr>
          <p:cNvSpPr txBox="1"/>
          <p:nvPr/>
        </p:nvSpPr>
        <p:spPr>
          <a:xfrm>
            <a:off x="695324" y="1610638"/>
            <a:ext cx="2733675" cy="246221"/>
          </a:xfrm>
          <a:prstGeom prst="rect">
            <a:avLst/>
          </a:prstGeom>
          <a:noFill/>
        </p:spPr>
        <p:txBody>
          <a:bodyPr wrap="square" lIns="0" tIns="0" rIns="0" bIns="0" rtlCol="0">
            <a:spAutoFit/>
          </a:bodyPr>
          <a:lstStyle/>
          <a:p>
            <a:pPr algn="ctr"/>
            <a:r>
              <a:rPr lang="en-GB" sz="1600" b="1">
                <a:solidFill>
                  <a:srgbClr val="0070C0"/>
                </a:solidFill>
                <a:latin typeface="Arial" panose="020B0604020202020204" pitchFamily="34" charset="0"/>
                <a:cs typeface="Arial" panose="020B0604020202020204" pitchFamily="34" charset="0"/>
              </a:rPr>
              <a:t>POLEmut</a:t>
            </a:r>
            <a:r>
              <a:rPr lang="en-GB" sz="1600" b="1" baseline="30000">
                <a:solidFill>
                  <a:srgbClr val="0070C0"/>
                </a:solidFill>
                <a:latin typeface="Arial" panose="020B0604020202020204" pitchFamily="34" charset="0"/>
                <a:cs typeface="Arial" panose="020B0604020202020204" pitchFamily="34" charset="0"/>
              </a:rPr>
              <a:t>1</a:t>
            </a:r>
          </a:p>
        </p:txBody>
      </p:sp>
      <p:sp>
        <p:nvSpPr>
          <p:cNvPr id="50" name="TextBox 49">
            <a:extLst>
              <a:ext uri="{FF2B5EF4-FFF2-40B4-BE49-F238E27FC236}">
                <a16:creationId xmlns:a16="http://schemas.microsoft.com/office/drawing/2014/main" id="{49193538-5B15-9A9C-1D17-057FCD01B1FB}"/>
              </a:ext>
            </a:extLst>
          </p:cNvPr>
          <p:cNvSpPr txBox="1"/>
          <p:nvPr/>
        </p:nvSpPr>
        <p:spPr>
          <a:xfrm>
            <a:off x="745428" y="3890375"/>
            <a:ext cx="2733675" cy="246221"/>
          </a:xfrm>
          <a:prstGeom prst="rect">
            <a:avLst/>
          </a:prstGeom>
          <a:noFill/>
        </p:spPr>
        <p:txBody>
          <a:bodyPr wrap="square" lIns="0" tIns="0" rIns="0" bIns="0" rtlCol="0">
            <a:spAutoFit/>
          </a:bodyPr>
          <a:lstStyle/>
          <a:p>
            <a:pPr algn="ctr"/>
            <a:r>
              <a:rPr lang="en-GB" sz="1600" b="1" noProof="0">
                <a:effectLst/>
                <a:latin typeface="Arial" panose="020B0604020202020204" pitchFamily="34" charset="0"/>
                <a:cs typeface="Arial" panose="020B0604020202020204" pitchFamily="34" charset="0"/>
              </a:rPr>
              <a:t>No adj tx needed?</a:t>
            </a:r>
          </a:p>
        </p:txBody>
      </p:sp>
      <p:grpSp>
        <p:nvGrpSpPr>
          <p:cNvPr id="118" name="Graphic 51">
            <a:extLst>
              <a:ext uri="{FF2B5EF4-FFF2-40B4-BE49-F238E27FC236}">
                <a16:creationId xmlns:a16="http://schemas.microsoft.com/office/drawing/2014/main" id="{5970CF50-6B6C-94EE-DA99-D700EDA3CCA7}"/>
              </a:ext>
            </a:extLst>
          </p:cNvPr>
          <p:cNvGrpSpPr/>
          <p:nvPr/>
        </p:nvGrpSpPr>
        <p:grpSpPr>
          <a:xfrm>
            <a:off x="1045551" y="1860041"/>
            <a:ext cx="10806032" cy="1582331"/>
            <a:chOff x="1045551" y="1860041"/>
            <a:chExt cx="10806032" cy="1582331"/>
          </a:xfrm>
        </p:grpSpPr>
        <p:sp>
          <p:nvSpPr>
            <p:cNvPr id="119" name="Freeform 118">
              <a:extLst>
                <a:ext uri="{FF2B5EF4-FFF2-40B4-BE49-F238E27FC236}">
                  <a16:creationId xmlns:a16="http://schemas.microsoft.com/office/drawing/2014/main" id="{2046545B-B707-3AFD-0F3A-BB4D65EAE654}"/>
                </a:ext>
              </a:extLst>
            </p:cNvPr>
            <p:cNvSpPr/>
            <p:nvPr/>
          </p:nvSpPr>
          <p:spPr>
            <a:xfrm>
              <a:off x="1110989" y="3379031"/>
              <a:ext cx="2054826" cy="13335"/>
            </a:xfrm>
            <a:custGeom>
              <a:avLst/>
              <a:gdLst>
                <a:gd name="connsiteX0" fmla="*/ 2054827 w 2054826"/>
                <a:gd name="connsiteY0" fmla="*/ 0 h 13335"/>
                <a:gd name="connsiteX1" fmla="*/ 0 w 2054826"/>
                <a:gd name="connsiteY1" fmla="*/ 0 h 13335"/>
              </a:gdLst>
              <a:ahLst/>
              <a:cxnLst>
                <a:cxn ang="0">
                  <a:pos x="connsiteX0" y="connsiteY0"/>
                </a:cxn>
                <a:cxn ang="0">
                  <a:pos x="connsiteX1" y="connsiteY1"/>
                </a:cxn>
              </a:cxnLst>
              <a:rect l="l" t="t" r="r" b="b"/>
              <a:pathLst>
                <a:path w="2054826" h="13335">
                  <a:moveTo>
                    <a:pt x="2054827" y="0"/>
                  </a:moveTo>
                  <a:lnTo>
                    <a:pt x="0" y="0"/>
                  </a:lnTo>
                </a:path>
              </a:pathLst>
            </a:custGeom>
            <a:ln w="13325" cap="flat">
              <a:solidFill>
                <a:srgbClr val="231F20"/>
              </a:solidFill>
              <a:prstDash val="solid"/>
              <a:miter/>
            </a:ln>
          </p:spPr>
          <p:txBody>
            <a:bodyPr rtlCol="0" anchor="ctr"/>
            <a:lstStyle/>
            <a:p>
              <a:endParaRPr lang="en-GB" noProof="0"/>
            </a:p>
          </p:txBody>
        </p:sp>
        <p:sp>
          <p:nvSpPr>
            <p:cNvPr id="120" name="Freeform 119">
              <a:extLst>
                <a:ext uri="{FF2B5EF4-FFF2-40B4-BE49-F238E27FC236}">
                  <a16:creationId xmlns:a16="http://schemas.microsoft.com/office/drawing/2014/main" id="{CE935F2F-9A6F-C982-6C0A-76DFFD06FE5A}"/>
                </a:ext>
              </a:extLst>
            </p:cNvPr>
            <p:cNvSpPr/>
            <p:nvPr/>
          </p:nvSpPr>
          <p:spPr>
            <a:xfrm>
              <a:off x="1045551" y="2342235"/>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21" name="Freeform 120">
              <a:extLst>
                <a:ext uri="{FF2B5EF4-FFF2-40B4-BE49-F238E27FC236}">
                  <a16:creationId xmlns:a16="http://schemas.microsoft.com/office/drawing/2014/main" id="{E7FAB18A-7FA4-301C-2A74-649385B4AECA}"/>
                </a:ext>
              </a:extLst>
            </p:cNvPr>
            <p:cNvSpPr/>
            <p:nvPr/>
          </p:nvSpPr>
          <p:spPr>
            <a:xfrm>
              <a:off x="1045551" y="2695746"/>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22" name="Freeform 121">
              <a:extLst>
                <a:ext uri="{FF2B5EF4-FFF2-40B4-BE49-F238E27FC236}">
                  <a16:creationId xmlns:a16="http://schemas.microsoft.com/office/drawing/2014/main" id="{E11E3968-D294-D37E-86F1-9CA5B60A88A2}"/>
                </a:ext>
              </a:extLst>
            </p:cNvPr>
            <p:cNvSpPr/>
            <p:nvPr/>
          </p:nvSpPr>
          <p:spPr>
            <a:xfrm>
              <a:off x="1045551" y="303312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23" name="Freeform 122">
              <a:extLst>
                <a:ext uri="{FF2B5EF4-FFF2-40B4-BE49-F238E27FC236}">
                  <a16:creationId xmlns:a16="http://schemas.microsoft.com/office/drawing/2014/main" id="{B518202B-E876-03BF-C689-DB6194A30586}"/>
                </a:ext>
              </a:extLst>
            </p:cNvPr>
            <p:cNvSpPr/>
            <p:nvPr/>
          </p:nvSpPr>
          <p:spPr>
            <a:xfrm>
              <a:off x="1045551" y="337903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24" name="Freeform 123">
              <a:extLst>
                <a:ext uri="{FF2B5EF4-FFF2-40B4-BE49-F238E27FC236}">
                  <a16:creationId xmlns:a16="http://schemas.microsoft.com/office/drawing/2014/main" id="{31854160-56F2-2737-F7BF-A87D70DFBEFA}"/>
                </a:ext>
              </a:extLst>
            </p:cNvPr>
            <p:cNvSpPr/>
            <p:nvPr/>
          </p:nvSpPr>
          <p:spPr>
            <a:xfrm>
              <a:off x="1045551" y="1998325"/>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25" name="Freeform 124">
              <a:extLst>
                <a:ext uri="{FF2B5EF4-FFF2-40B4-BE49-F238E27FC236}">
                  <a16:creationId xmlns:a16="http://schemas.microsoft.com/office/drawing/2014/main" id="{44FBEEE2-B31E-EEBB-1262-ABAF943E4BC7}"/>
                </a:ext>
              </a:extLst>
            </p:cNvPr>
            <p:cNvSpPr/>
            <p:nvPr/>
          </p:nvSpPr>
          <p:spPr>
            <a:xfrm>
              <a:off x="2311793"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26" name="Freeform 125">
              <a:extLst>
                <a:ext uri="{FF2B5EF4-FFF2-40B4-BE49-F238E27FC236}">
                  <a16:creationId xmlns:a16="http://schemas.microsoft.com/office/drawing/2014/main" id="{EFEF082F-F8CF-9262-94EF-34FD9F7867C6}"/>
                </a:ext>
              </a:extLst>
            </p:cNvPr>
            <p:cNvSpPr/>
            <p:nvPr/>
          </p:nvSpPr>
          <p:spPr>
            <a:xfrm>
              <a:off x="3111040"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27" name="Freeform 126">
              <a:extLst>
                <a:ext uri="{FF2B5EF4-FFF2-40B4-BE49-F238E27FC236}">
                  <a16:creationId xmlns:a16="http://schemas.microsoft.com/office/drawing/2014/main" id="{47C16719-E78E-C539-EE7C-80848003C0ED}"/>
                </a:ext>
              </a:extLst>
            </p:cNvPr>
            <p:cNvSpPr/>
            <p:nvPr/>
          </p:nvSpPr>
          <p:spPr>
            <a:xfrm>
              <a:off x="1912102"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28" name="Freeform 127">
              <a:extLst>
                <a:ext uri="{FF2B5EF4-FFF2-40B4-BE49-F238E27FC236}">
                  <a16:creationId xmlns:a16="http://schemas.microsoft.com/office/drawing/2014/main" id="{787F8294-7787-A89E-7FE3-FB76AC7C73A5}"/>
                </a:ext>
              </a:extLst>
            </p:cNvPr>
            <p:cNvSpPr/>
            <p:nvPr/>
          </p:nvSpPr>
          <p:spPr>
            <a:xfrm>
              <a:off x="2709617"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29" name="Freeform 128">
              <a:extLst>
                <a:ext uri="{FF2B5EF4-FFF2-40B4-BE49-F238E27FC236}">
                  <a16:creationId xmlns:a16="http://schemas.microsoft.com/office/drawing/2014/main" id="{8A1532EA-7D03-CBBE-659D-6693C8615934}"/>
                </a:ext>
              </a:extLst>
            </p:cNvPr>
            <p:cNvSpPr/>
            <p:nvPr/>
          </p:nvSpPr>
          <p:spPr>
            <a:xfrm>
              <a:off x="1512412"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30" name="Freeform 129">
              <a:extLst>
                <a:ext uri="{FF2B5EF4-FFF2-40B4-BE49-F238E27FC236}">
                  <a16:creationId xmlns:a16="http://schemas.microsoft.com/office/drawing/2014/main" id="{D63E9480-800E-6B31-07C1-25F9E4C19E82}"/>
                </a:ext>
              </a:extLst>
            </p:cNvPr>
            <p:cNvSpPr/>
            <p:nvPr/>
          </p:nvSpPr>
          <p:spPr>
            <a:xfrm>
              <a:off x="1103792"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31" name="Freeform 130">
              <a:extLst>
                <a:ext uri="{FF2B5EF4-FFF2-40B4-BE49-F238E27FC236}">
                  <a16:creationId xmlns:a16="http://schemas.microsoft.com/office/drawing/2014/main" id="{85A4A25C-57E6-97F1-C105-5ABA87FCC31B}"/>
                </a:ext>
              </a:extLst>
            </p:cNvPr>
            <p:cNvSpPr/>
            <p:nvPr/>
          </p:nvSpPr>
          <p:spPr>
            <a:xfrm>
              <a:off x="1103792" y="1950720"/>
              <a:ext cx="13327" cy="1428311"/>
            </a:xfrm>
            <a:custGeom>
              <a:avLst/>
              <a:gdLst>
                <a:gd name="connsiteX0" fmla="*/ 0 w 13327"/>
                <a:gd name="connsiteY0" fmla="*/ 0 h 1428311"/>
                <a:gd name="connsiteX1" fmla="*/ 0 w 13327"/>
                <a:gd name="connsiteY1" fmla="*/ 1428312 h 1428311"/>
              </a:gdLst>
              <a:ahLst/>
              <a:cxnLst>
                <a:cxn ang="0">
                  <a:pos x="connsiteX0" y="connsiteY0"/>
                </a:cxn>
                <a:cxn ang="0">
                  <a:pos x="connsiteX1" y="connsiteY1"/>
                </a:cxn>
              </a:cxnLst>
              <a:rect l="l" t="t" r="r" b="b"/>
              <a:pathLst>
                <a:path w="13327" h="1428311">
                  <a:moveTo>
                    <a:pt x="0" y="0"/>
                  </a:moveTo>
                  <a:lnTo>
                    <a:pt x="0" y="1428312"/>
                  </a:lnTo>
                </a:path>
              </a:pathLst>
            </a:custGeom>
            <a:ln w="13325" cap="sq">
              <a:solidFill>
                <a:srgbClr val="231F20"/>
              </a:solidFill>
              <a:prstDash val="solid"/>
              <a:miter/>
            </a:ln>
          </p:spPr>
          <p:txBody>
            <a:bodyPr rtlCol="0" anchor="ctr"/>
            <a:lstStyle/>
            <a:p>
              <a:endParaRPr lang="en-GB" noProof="0"/>
            </a:p>
          </p:txBody>
        </p:sp>
        <p:sp>
          <p:nvSpPr>
            <p:cNvPr id="132" name="Freeform 131">
              <a:extLst>
                <a:ext uri="{FF2B5EF4-FFF2-40B4-BE49-F238E27FC236}">
                  <a16:creationId xmlns:a16="http://schemas.microsoft.com/office/drawing/2014/main" id="{01D00289-F2D2-5E30-351E-3DDDA11B6A55}"/>
                </a:ext>
              </a:extLst>
            </p:cNvPr>
            <p:cNvSpPr/>
            <p:nvPr/>
          </p:nvSpPr>
          <p:spPr>
            <a:xfrm>
              <a:off x="3900558" y="3379031"/>
              <a:ext cx="2054826" cy="13335"/>
            </a:xfrm>
            <a:custGeom>
              <a:avLst/>
              <a:gdLst>
                <a:gd name="connsiteX0" fmla="*/ 2054827 w 2054826"/>
                <a:gd name="connsiteY0" fmla="*/ 0 h 13335"/>
                <a:gd name="connsiteX1" fmla="*/ 0 w 2054826"/>
                <a:gd name="connsiteY1" fmla="*/ 0 h 13335"/>
              </a:gdLst>
              <a:ahLst/>
              <a:cxnLst>
                <a:cxn ang="0">
                  <a:pos x="connsiteX0" y="connsiteY0"/>
                </a:cxn>
                <a:cxn ang="0">
                  <a:pos x="connsiteX1" y="connsiteY1"/>
                </a:cxn>
              </a:cxnLst>
              <a:rect l="l" t="t" r="r" b="b"/>
              <a:pathLst>
                <a:path w="2054826" h="13335">
                  <a:moveTo>
                    <a:pt x="2054827" y="0"/>
                  </a:moveTo>
                  <a:lnTo>
                    <a:pt x="0" y="0"/>
                  </a:lnTo>
                </a:path>
              </a:pathLst>
            </a:custGeom>
            <a:ln w="13325" cap="flat">
              <a:solidFill>
                <a:srgbClr val="231F20"/>
              </a:solidFill>
              <a:prstDash val="solid"/>
              <a:miter/>
            </a:ln>
          </p:spPr>
          <p:txBody>
            <a:bodyPr rtlCol="0" anchor="ctr"/>
            <a:lstStyle/>
            <a:p>
              <a:endParaRPr lang="en-GB" noProof="0"/>
            </a:p>
          </p:txBody>
        </p:sp>
        <p:sp>
          <p:nvSpPr>
            <p:cNvPr id="133" name="Freeform 132">
              <a:extLst>
                <a:ext uri="{FF2B5EF4-FFF2-40B4-BE49-F238E27FC236}">
                  <a16:creationId xmlns:a16="http://schemas.microsoft.com/office/drawing/2014/main" id="{AC914528-669A-2DE4-05FD-CD0A0F1A9C1B}"/>
                </a:ext>
              </a:extLst>
            </p:cNvPr>
            <p:cNvSpPr/>
            <p:nvPr/>
          </p:nvSpPr>
          <p:spPr>
            <a:xfrm>
              <a:off x="3835121" y="2342235"/>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34" name="Freeform 133">
              <a:extLst>
                <a:ext uri="{FF2B5EF4-FFF2-40B4-BE49-F238E27FC236}">
                  <a16:creationId xmlns:a16="http://schemas.microsoft.com/office/drawing/2014/main" id="{D5385909-C7B2-D977-81D9-7CD74BEB7729}"/>
                </a:ext>
              </a:extLst>
            </p:cNvPr>
            <p:cNvSpPr/>
            <p:nvPr/>
          </p:nvSpPr>
          <p:spPr>
            <a:xfrm>
              <a:off x="3835121" y="2695746"/>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35" name="Freeform 134">
              <a:extLst>
                <a:ext uri="{FF2B5EF4-FFF2-40B4-BE49-F238E27FC236}">
                  <a16:creationId xmlns:a16="http://schemas.microsoft.com/office/drawing/2014/main" id="{3DFADB63-7433-5DC8-AFFE-2DE9B2B04C3E}"/>
                </a:ext>
              </a:extLst>
            </p:cNvPr>
            <p:cNvSpPr/>
            <p:nvPr/>
          </p:nvSpPr>
          <p:spPr>
            <a:xfrm>
              <a:off x="3835121" y="303312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36" name="Freeform 135">
              <a:extLst>
                <a:ext uri="{FF2B5EF4-FFF2-40B4-BE49-F238E27FC236}">
                  <a16:creationId xmlns:a16="http://schemas.microsoft.com/office/drawing/2014/main" id="{1AC72C64-9E06-1CAC-6316-423EF5785A2E}"/>
                </a:ext>
              </a:extLst>
            </p:cNvPr>
            <p:cNvSpPr/>
            <p:nvPr/>
          </p:nvSpPr>
          <p:spPr>
            <a:xfrm>
              <a:off x="3835121" y="337903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37" name="Freeform 136">
              <a:extLst>
                <a:ext uri="{FF2B5EF4-FFF2-40B4-BE49-F238E27FC236}">
                  <a16:creationId xmlns:a16="http://schemas.microsoft.com/office/drawing/2014/main" id="{B5105391-FF3E-E7D6-06ED-2EDD1A45E85A}"/>
                </a:ext>
              </a:extLst>
            </p:cNvPr>
            <p:cNvSpPr/>
            <p:nvPr/>
          </p:nvSpPr>
          <p:spPr>
            <a:xfrm>
              <a:off x="3835121" y="1998325"/>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38" name="Freeform 137">
              <a:extLst>
                <a:ext uri="{FF2B5EF4-FFF2-40B4-BE49-F238E27FC236}">
                  <a16:creationId xmlns:a16="http://schemas.microsoft.com/office/drawing/2014/main" id="{FD493E88-014A-749F-991C-FFB9B807279A}"/>
                </a:ext>
              </a:extLst>
            </p:cNvPr>
            <p:cNvSpPr/>
            <p:nvPr/>
          </p:nvSpPr>
          <p:spPr>
            <a:xfrm>
              <a:off x="5101229"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39" name="Freeform 138">
              <a:extLst>
                <a:ext uri="{FF2B5EF4-FFF2-40B4-BE49-F238E27FC236}">
                  <a16:creationId xmlns:a16="http://schemas.microsoft.com/office/drawing/2014/main" id="{5108709E-F5DE-8D23-555F-3B45410B9725}"/>
                </a:ext>
              </a:extLst>
            </p:cNvPr>
            <p:cNvSpPr/>
            <p:nvPr/>
          </p:nvSpPr>
          <p:spPr>
            <a:xfrm>
              <a:off x="5900609"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40" name="Freeform 139">
              <a:extLst>
                <a:ext uri="{FF2B5EF4-FFF2-40B4-BE49-F238E27FC236}">
                  <a16:creationId xmlns:a16="http://schemas.microsoft.com/office/drawing/2014/main" id="{6943B463-F12D-97CC-D305-85C5A0D8032B}"/>
                </a:ext>
              </a:extLst>
            </p:cNvPr>
            <p:cNvSpPr/>
            <p:nvPr/>
          </p:nvSpPr>
          <p:spPr>
            <a:xfrm>
              <a:off x="4701672"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41" name="Freeform 140">
              <a:extLst>
                <a:ext uri="{FF2B5EF4-FFF2-40B4-BE49-F238E27FC236}">
                  <a16:creationId xmlns:a16="http://schemas.microsoft.com/office/drawing/2014/main" id="{98C23B54-2674-07E4-2114-69AB85FA7432}"/>
                </a:ext>
              </a:extLst>
            </p:cNvPr>
            <p:cNvSpPr/>
            <p:nvPr/>
          </p:nvSpPr>
          <p:spPr>
            <a:xfrm>
              <a:off x="5499187"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42" name="Freeform 141">
              <a:extLst>
                <a:ext uri="{FF2B5EF4-FFF2-40B4-BE49-F238E27FC236}">
                  <a16:creationId xmlns:a16="http://schemas.microsoft.com/office/drawing/2014/main" id="{A5FF4A9A-4B09-DADE-83F9-D32C2725F3BD}"/>
                </a:ext>
              </a:extLst>
            </p:cNvPr>
            <p:cNvSpPr/>
            <p:nvPr/>
          </p:nvSpPr>
          <p:spPr>
            <a:xfrm>
              <a:off x="4301981"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43" name="Freeform 142">
              <a:extLst>
                <a:ext uri="{FF2B5EF4-FFF2-40B4-BE49-F238E27FC236}">
                  <a16:creationId xmlns:a16="http://schemas.microsoft.com/office/drawing/2014/main" id="{E247CE8C-23BE-0527-8C95-257DBAAA4666}"/>
                </a:ext>
              </a:extLst>
            </p:cNvPr>
            <p:cNvSpPr/>
            <p:nvPr/>
          </p:nvSpPr>
          <p:spPr>
            <a:xfrm>
              <a:off x="3893362"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44" name="Freeform 143">
              <a:extLst>
                <a:ext uri="{FF2B5EF4-FFF2-40B4-BE49-F238E27FC236}">
                  <a16:creationId xmlns:a16="http://schemas.microsoft.com/office/drawing/2014/main" id="{851B1AAE-B249-F0F6-1EDE-209ADFDC2171}"/>
                </a:ext>
              </a:extLst>
            </p:cNvPr>
            <p:cNvSpPr/>
            <p:nvPr/>
          </p:nvSpPr>
          <p:spPr>
            <a:xfrm>
              <a:off x="3893362" y="1950720"/>
              <a:ext cx="13327" cy="1428311"/>
            </a:xfrm>
            <a:custGeom>
              <a:avLst/>
              <a:gdLst>
                <a:gd name="connsiteX0" fmla="*/ 0 w 13327"/>
                <a:gd name="connsiteY0" fmla="*/ 0 h 1428311"/>
                <a:gd name="connsiteX1" fmla="*/ 0 w 13327"/>
                <a:gd name="connsiteY1" fmla="*/ 1428312 h 1428311"/>
              </a:gdLst>
              <a:ahLst/>
              <a:cxnLst>
                <a:cxn ang="0">
                  <a:pos x="connsiteX0" y="connsiteY0"/>
                </a:cxn>
                <a:cxn ang="0">
                  <a:pos x="connsiteX1" y="connsiteY1"/>
                </a:cxn>
              </a:cxnLst>
              <a:rect l="l" t="t" r="r" b="b"/>
              <a:pathLst>
                <a:path w="13327" h="1428311">
                  <a:moveTo>
                    <a:pt x="0" y="0"/>
                  </a:moveTo>
                  <a:lnTo>
                    <a:pt x="0" y="1428312"/>
                  </a:lnTo>
                </a:path>
              </a:pathLst>
            </a:custGeom>
            <a:ln w="13325" cap="sq">
              <a:solidFill>
                <a:srgbClr val="231F20"/>
              </a:solidFill>
              <a:prstDash val="solid"/>
              <a:miter/>
            </a:ln>
          </p:spPr>
          <p:txBody>
            <a:bodyPr rtlCol="0" anchor="ctr"/>
            <a:lstStyle/>
            <a:p>
              <a:endParaRPr lang="en-GB" noProof="0"/>
            </a:p>
          </p:txBody>
        </p:sp>
        <p:sp>
          <p:nvSpPr>
            <p:cNvPr id="145" name="Freeform 144">
              <a:extLst>
                <a:ext uri="{FF2B5EF4-FFF2-40B4-BE49-F238E27FC236}">
                  <a16:creationId xmlns:a16="http://schemas.microsoft.com/office/drawing/2014/main" id="{968FDD2E-0D5D-F7E6-974C-8804CF321A7E}"/>
                </a:ext>
              </a:extLst>
            </p:cNvPr>
            <p:cNvSpPr/>
            <p:nvPr/>
          </p:nvSpPr>
          <p:spPr>
            <a:xfrm>
              <a:off x="6854855" y="3379031"/>
              <a:ext cx="2054960" cy="13335"/>
            </a:xfrm>
            <a:custGeom>
              <a:avLst/>
              <a:gdLst>
                <a:gd name="connsiteX0" fmla="*/ 2054960 w 2054960"/>
                <a:gd name="connsiteY0" fmla="*/ 0 h 13335"/>
                <a:gd name="connsiteX1" fmla="*/ 0 w 2054960"/>
                <a:gd name="connsiteY1" fmla="*/ 0 h 13335"/>
              </a:gdLst>
              <a:ahLst/>
              <a:cxnLst>
                <a:cxn ang="0">
                  <a:pos x="connsiteX0" y="connsiteY0"/>
                </a:cxn>
                <a:cxn ang="0">
                  <a:pos x="connsiteX1" y="connsiteY1"/>
                </a:cxn>
              </a:cxnLst>
              <a:rect l="l" t="t" r="r" b="b"/>
              <a:pathLst>
                <a:path w="2054960" h="13335">
                  <a:moveTo>
                    <a:pt x="2054960" y="0"/>
                  </a:moveTo>
                  <a:lnTo>
                    <a:pt x="0" y="0"/>
                  </a:lnTo>
                </a:path>
              </a:pathLst>
            </a:custGeom>
            <a:ln w="13325" cap="flat">
              <a:solidFill>
                <a:srgbClr val="231F20"/>
              </a:solidFill>
              <a:prstDash val="solid"/>
              <a:miter/>
            </a:ln>
          </p:spPr>
          <p:txBody>
            <a:bodyPr rtlCol="0" anchor="ctr"/>
            <a:lstStyle/>
            <a:p>
              <a:endParaRPr lang="en-GB" noProof="0"/>
            </a:p>
          </p:txBody>
        </p:sp>
        <p:sp>
          <p:nvSpPr>
            <p:cNvPr id="146" name="Freeform 145">
              <a:extLst>
                <a:ext uri="{FF2B5EF4-FFF2-40B4-BE49-F238E27FC236}">
                  <a16:creationId xmlns:a16="http://schemas.microsoft.com/office/drawing/2014/main" id="{2FA05EEF-3200-3E77-6886-3CB715544431}"/>
                </a:ext>
              </a:extLst>
            </p:cNvPr>
            <p:cNvSpPr/>
            <p:nvPr/>
          </p:nvSpPr>
          <p:spPr>
            <a:xfrm>
              <a:off x="6789417" y="2342235"/>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47" name="Freeform 146">
              <a:extLst>
                <a:ext uri="{FF2B5EF4-FFF2-40B4-BE49-F238E27FC236}">
                  <a16:creationId xmlns:a16="http://schemas.microsoft.com/office/drawing/2014/main" id="{5CEDAB5F-730E-72B0-235B-23812F3562ED}"/>
                </a:ext>
              </a:extLst>
            </p:cNvPr>
            <p:cNvSpPr/>
            <p:nvPr/>
          </p:nvSpPr>
          <p:spPr>
            <a:xfrm>
              <a:off x="6789417" y="2680677"/>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48" name="Freeform 147">
              <a:extLst>
                <a:ext uri="{FF2B5EF4-FFF2-40B4-BE49-F238E27FC236}">
                  <a16:creationId xmlns:a16="http://schemas.microsoft.com/office/drawing/2014/main" id="{954A7400-5AD2-3466-0A54-4A03CABA8D91}"/>
                </a:ext>
              </a:extLst>
            </p:cNvPr>
            <p:cNvSpPr/>
            <p:nvPr/>
          </p:nvSpPr>
          <p:spPr>
            <a:xfrm>
              <a:off x="6789417" y="303312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49" name="Freeform 148">
              <a:extLst>
                <a:ext uri="{FF2B5EF4-FFF2-40B4-BE49-F238E27FC236}">
                  <a16:creationId xmlns:a16="http://schemas.microsoft.com/office/drawing/2014/main" id="{539E76F8-B5D8-C8E2-457E-468AA5B1E815}"/>
                </a:ext>
              </a:extLst>
            </p:cNvPr>
            <p:cNvSpPr/>
            <p:nvPr/>
          </p:nvSpPr>
          <p:spPr>
            <a:xfrm>
              <a:off x="6789417" y="337903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50" name="Freeform 149">
              <a:extLst>
                <a:ext uri="{FF2B5EF4-FFF2-40B4-BE49-F238E27FC236}">
                  <a16:creationId xmlns:a16="http://schemas.microsoft.com/office/drawing/2014/main" id="{CAC85155-D515-3D78-64C3-0D5892B72360}"/>
                </a:ext>
              </a:extLst>
            </p:cNvPr>
            <p:cNvSpPr/>
            <p:nvPr/>
          </p:nvSpPr>
          <p:spPr>
            <a:xfrm>
              <a:off x="6789417" y="1979390"/>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51" name="Freeform 150">
              <a:extLst>
                <a:ext uri="{FF2B5EF4-FFF2-40B4-BE49-F238E27FC236}">
                  <a16:creationId xmlns:a16="http://schemas.microsoft.com/office/drawing/2014/main" id="{8142510A-73D6-5996-1813-182A4E6724A3}"/>
                </a:ext>
              </a:extLst>
            </p:cNvPr>
            <p:cNvSpPr/>
            <p:nvPr/>
          </p:nvSpPr>
          <p:spPr>
            <a:xfrm>
              <a:off x="8055659"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2" name="Freeform 151">
              <a:extLst>
                <a:ext uri="{FF2B5EF4-FFF2-40B4-BE49-F238E27FC236}">
                  <a16:creationId xmlns:a16="http://schemas.microsoft.com/office/drawing/2014/main" id="{05F8868F-4AAD-64FE-B395-21E5C77CDB5E}"/>
                </a:ext>
              </a:extLst>
            </p:cNvPr>
            <p:cNvSpPr/>
            <p:nvPr/>
          </p:nvSpPr>
          <p:spPr>
            <a:xfrm>
              <a:off x="8854906"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3" name="Freeform 152">
              <a:extLst>
                <a:ext uri="{FF2B5EF4-FFF2-40B4-BE49-F238E27FC236}">
                  <a16:creationId xmlns:a16="http://schemas.microsoft.com/office/drawing/2014/main" id="{0F09E756-4442-3570-7221-CEA220719B92}"/>
                </a:ext>
              </a:extLst>
            </p:cNvPr>
            <p:cNvSpPr/>
            <p:nvPr/>
          </p:nvSpPr>
          <p:spPr>
            <a:xfrm>
              <a:off x="7655968"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4" name="Freeform 153">
              <a:extLst>
                <a:ext uri="{FF2B5EF4-FFF2-40B4-BE49-F238E27FC236}">
                  <a16:creationId xmlns:a16="http://schemas.microsoft.com/office/drawing/2014/main" id="{31B14D3C-8AC0-E05E-D198-DEF687AD774E}"/>
                </a:ext>
              </a:extLst>
            </p:cNvPr>
            <p:cNvSpPr/>
            <p:nvPr/>
          </p:nvSpPr>
          <p:spPr>
            <a:xfrm>
              <a:off x="8453483"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5" name="Freeform 154">
              <a:extLst>
                <a:ext uri="{FF2B5EF4-FFF2-40B4-BE49-F238E27FC236}">
                  <a16:creationId xmlns:a16="http://schemas.microsoft.com/office/drawing/2014/main" id="{D36C2F77-1FF5-6DA2-4C93-EA56B97249B1}"/>
                </a:ext>
              </a:extLst>
            </p:cNvPr>
            <p:cNvSpPr/>
            <p:nvPr/>
          </p:nvSpPr>
          <p:spPr>
            <a:xfrm>
              <a:off x="7256278"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6" name="Freeform 155">
              <a:extLst>
                <a:ext uri="{FF2B5EF4-FFF2-40B4-BE49-F238E27FC236}">
                  <a16:creationId xmlns:a16="http://schemas.microsoft.com/office/drawing/2014/main" id="{8D615F05-25CB-4281-0122-065DFA42C689}"/>
                </a:ext>
              </a:extLst>
            </p:cNvPr>
            <p:cNvSpPr/>
            <p:nvPr/>
          </p:nvSpPr>
          <p:spPr>
            <a:xfrm>
              <a:off x="6847658"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57" name="Freeform 156">
              <a:extLst>
                <a:ext uri="{FF2B5EF4-FFF2-40B4-BE49-F238E27FC236}">
                  <a16:creationId xmlns:a16="http://schemas.microsoft.com/office/drawing/2014/main" id="{E2C982E4-FF30-B969-00FA-1951AE0B0678}"/>
                </a:ext>
              </a:extLst>
            </p:cNvPr>
            <p:cNvSpPr/>
            <p:nvPr/>
          </p:nvSpPr>
          <p:spPr>
            <a:xfrm>
              <a:off x="6847658" y="1950720"/>
              <a:ext cx="13327" cy="1428311"/>
            </a:xfrm>
            <a:custGeom>
              <a:avLst/>
              <a:gdLst>
                <a:gd name="connsiteX0" fmla="*/ 0 w 13327"/>
                <a:gd name="connsiteY0" fmla="*/ 0 h 1428311"/>
                <a:gd name="connsiteX1" fmla="*/ 0 w 13327"/>
                <a:gd name="connsiteY1" fmla="*/ 1428312 h 1428311"/>
              </a:gdLst>
              <a:ahLst/>
              <a:cxnLst>
                <a:cxn ang="0">
                  <a:pos x="connsiteX0" y="connsiteY0"/>
                </a:cxn>
                <a:cxn ang="0">
                  <a:pos x="connsiteX1" y="connsiteY1"/>
                </a:cxn>
              </a:cxnLst>
              <a:rect l="l" t="t" r="r" b="b"/>
              <a:pathLst>
                <a:path w="13327" h="1428311">
                  <a:moveTo>
                    <a:pt x="0" y="0"/>
                  </a:moveTo>
                  <a:lnTo>
                    <a:pt x="0" y="1428312"/>
                  </a:lnTo>
                </a:path>
              </a:pathLst>
            </a:custGeom>
            <a:ln w="13325" cap="sq">
              <a:solidFill>
                <a:srgbClr val="231F20"/>
              </a:solidFill>
              <a:prstDash val="solid"/>
              <a:miter/>
            </a:ln>
          </p:spPr>
          <p:txBody>
            <a:bodyPr rtlCol="0" anchor="ctr"/>
            <a:lstStyle/>
            <a:p>
              <a:endParaRPr lang="en-GB" noProof="0"/>
            </a:p>
          </p:txBody>
        </p:sp>
        <p:sp>
          <p:nvSpPr>
            <p:cNvPr id="158" name="Freeform 157">
              <a:extLst>
                <a:ext uri="{FF2B5EF4-FFF2-40B4-BE49-F238E27FC236}">
                  <a16:creationId xmlns:a16="http://schemas.microsoft.com/office/drawing/2014/main" id="{923CD1DF-0F51-224B-A271-62A0AD56D2DA}"/>
                </a:ext>
              </a:extLst>
            </p:cNvPr>
            <p:cNvSpPr/>
            <p:nvPr/>
          </p:nvSpPr>
          <p:spPr>
            <a:xfrm>
              <a:off x="9700400" y="3379031"/>
              <a:ext cx="2151184" cy="13335"/>
            </a:xfrm>
            <a:custGeom>
              <a:avLst/>
              <a:gdLst>
                <a:gd name="connsiteX0" fmla="*/ 2151185 w 2151184"/>
                <a:gd name="connsiteY0" fmla="*/ 0 h 13335"/>
                <a:gd name="connsiteX1" fmla="*/ 0 w 2151184"/>
                <a:gd name="connsiteY1" fmla="*/ 0 h 13335"/>
              </a:gdLst>
              <a:ahLst/>
              <a:cxnLst>
                <a:cxn ang="0">
                  <a:pos x="connsiteX0" y="connsiteY0"/>
                </a:cxn>
                <a:cxn ang="0">
                  <a:pos x="connsiteX1" y="connsiteY1"/>
                </a:cxn>
              </a:cxnLst>
              <a:rect l="l" t="t" r="r" b="b"/>
              <a:pathLst>
                <a:path w="2151184" h="13335">
                  <a:moveTo>
                    <a:pt x="2151185" y="0"/>
                  </a:moveTo>
                  <a:lnTo>
                    <a:pt x="0" y="0"/>
                  </a:lnTo>
                </a:path>
              </a:pathLst>
            </a:custGeom>
            <a:ln w="13325" cap="flat">
              <a:solidFill>
                <a:srgbClr val="231F20"/>
              </a:solidFill>
              <a:prstDash val="solid"/>
              <a:miter/>
            </a:ln>
          </p:spPr>
          <p:txBody>
            <a:bodyPr rtlCol="0" anchor="ctr"/>
            <a:lstStyle/>
            <a:p>
              <a:endParaRPr lang="en-GB" noProof="0"/>
            </a:p>
          </p:txBody>
        </p:sp>
        <p:sp>
          <p:nvSpPr>
            <p:cNvPr id="159" name="Freeform 158">
              <a:extLst>
                <a:ext uri="{FF2B5EF4-FFF2-40B4-BE49-F238E27FC236}">
                  <a16:creationId xmlns:a16="http://schemas.microsoft.com/office/drawing/2014/main" id="{93FB6703-C48B-EA6C-5494-A5828A9ABC82}"/>
                </a:ext>
              </a:extLst>
            </p:cNvPr>
            <p:cNvSpPr/>
            <p:nvPr/>
          </p:nvSpPr>
          <p:spPr>
            <a:xfrm>
              <a:off x="9635095" y="2272893"/>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60" name="Freeform 159">
              <a:extLst>
                <a:ext uri="{FF2B5EF4-FFF2-40B4-BE49-F238E27FC236}">
                  <a16:creationId xmlns:a16="http://schemas.microsoft.com/office/drawing/2014/main" id="{CAC9A562-5048-942F-7A37-D28ED8824916}"/>
                </a:ext>
              </a:extLst>
            </p:cNvPr>
            <p:cNvSpPr/>
            <p:nvPr/>
          </p:nvSpPr>
          <p:spPr>
            <a:xfrm>
              <a:off x="9635095" y="2645340"/>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61" name="Freeform 160">
              <a:extLst>
                <a:ext uri="{FF2B5EF4-FFF2-40B4-BE49-F238E27FC236}">
                  <a16:creationId xmlns:a16="http://schemas.microsoft.com/office/drawing/2014/main" id="{82457B84-B93C-D19B-05BF-A7F96C036C51}"/>
                </a:ext>
              </a:extLst>
            </p:cNvPr>
            <p:cNvSpPr/>
            <p:nvPr/>
          </p:nvSpPr>
          <p:spPr>
            <a:xfrm>
              <a:off x="9635095" y="3007118"/>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62" name="Freeform 161">
              <a:extLst>
                <a:ext uri="{FF2B5EF4-FFF2-40B4-BE49-F238E27FC236}">
                  <a16:creationId xmlns:a16="http://schemas.microsoft.com/office/drawing/2014/main" id="{89F01A95-29E9-5E30-E373-AE9A41D48067}"/>
                </a:ext>
              </a:extLst>
            </p:cNvPr>
            <p:cNvSpPr/>
            <p:nvPr/>
          </p:nvSpPr>
          <p:spPr>
            <a:xfrm>
              <a:off x="9635095" y="3379031"/>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63" name="Freeform 162">
              <a:extLst>
                <a:ext uri="{FF2B5EF4-FFF2-40B4-BE49-F238E27FC236}">
                  <a16:creationId xmlns:a16="http://schemas.microsoft.com/office/drawing/2014/main" id="{8C201232-5651-6F7A-8779-AC9B11D94471}"/>
                </a:ext>
              </a:extLst>
            </p:cNvPr>
            <p:cNvSpPr/>
            <p:nvPr/>
          </p:nvSpPr>
          <p:spPr>
            <a:xfrm>
              <a:off x="9635095" y="1913248"/>
              <a:ext cx="58240" cy="13335"/>
            </a:xfrm>
            <a:custGeom>
              <a:avLst/>
              <a:gdLst>
                <a:gd name="connsiteX0" fmla="*/ 58241 w 58240"/>
                <a:gd name="connsiteY0" fmla="*/ 0 h 13335"/>
                <a:gd name="connsiteX1" fmla="*/ 0 w 58240"/>
                <a:gd name="connsiteY1" fmla="*/ 0 h 13335"/>
              </a:gdLst>
              <a:ahLst/>
              <a:cxnLst>
                <a:cxn ang="0">
                  <a:pos x="connsiteX0" y="connsiteY0"/>
                </a:cxn>
                <a:cxn ang="0">
                  <a:pos x="connsiteX1" y="connsiteY1"/>
                </a:cxn>
              </a:cxnLst>
              <a:rect l="l" t="t" r="r" b="b"/>
              <a:pathLst>
                <a:path w="58240" h="13335">
                  <a:moveTo>
                    <a:pt x="58241" y="0"/>
                  </a:moveTo>
                  <a:lnTo>
                    <a:pt x="0" y="0"/>
                  </a:lnTo>
                </a:path>
              </a:pathLst>
            </a:custGeom>
            <a:ln w="13325" cap="flat">
              <a:solidFill>
                <a:srgbClr val="231F20"/>
              </a:solidFill>
              <a:prstDash val="solid"/>
              <a:miter/>
            </a:ln>
          </p:spPr>
          <p:txBody>
            <a:bodyPr rtlCol="0" anchor="ctr"/>
            <a:lstStyle/>
            <a:p>
              <a:endParaRPr lang="en-GB" noProof="0"/>
            </a:p>
          </p:txBody>
        </p:sp>
        <p:sp>
          <p:nvSpPr>
            <p:cNvPr id="164" name="Freeform 163">
              <a:extLst>
                <a:ext uri="{FF2B5EF4-FFF2-40B4-BE49-F238E27FC236}">
                  <a16:creationId xmlns:a16="http://schemas.microsoft.com/office/drawing/2014/main" id="{C539F609-9A64-0902-41B2-D09D92DEE1CB}"/>
                </a:ext>
              </a:extLst>
            </p:cNvPr>
            <p:cNvSpPr/>
            <p:nvPr/>
          </p:nvSpPr>
          <p:spPr>
            <a:xfrm>
              <a:off x="10949715"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65" name="Freeform 164">
              <a:extLst>
                <a:ext uri="{FF2B5EF4-FFF2-40B4-BE49-F238E27FC236}">
                  <a16:creationId xmlns:a16="http://schemas.microsoft.com/office/drawing/2014/main" id="{BA0803D6-0C70-973E-B7C8-7D904981D28A}"/>
                </a:ext>
              </a:extLst>
            </p:cNvPr>
            <p:cNvSpPr/>
            <p:nvPr/>
          </p:nvSpPr>
          <p:spPr>
            <a:xfrm>
              <a:off x="11787745"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66" name="Freeform 165">
              <a:extLst>
                <a:ext uri="{FF2B5EF4-FFF2-40B4-BE49-F238E27FC236}">
                  <a16:creationId xmlns:a16="http://schemas.microsoft.com/office/drawing/2014/main" id="{1E82B498-BEB1-7933-EB25-B9FBEE3A5475}"/>
                </a:ext>
              </a:extLst>
            </p:cNvPr>
            <p:cNvSpPr/>
            <p:nvPr/>
          </p:nvSpPr>
          <p:spPr>
            <a:xfrm>
              <a:off x="10530700" y="3384099"/>
              <a:ext cx="13327" cy="58273"/>
            </a:xfrm>
            <a:custGeom>
              <a:avLst/>
              <a:gdLst>
                <a:gd name="connsiteX0" fmla="*/ 1 w 13327"/>
                <a:gd name="connsiteY0" fmla="*/ 0 h 58273"/>
                <a:gd name="connsiteX1" fmla="*/ 1 w 13327"/>
                <a:gd name="connsiteY1" fmla="*/ 58274 h 58273"/>
              </a:gdLst>
              <a:ahLst/>
              <a:cxnLst>
                <a:cxn ang="0">
                  <a:pos x="connsiteX0" y="connsiteY0"/>
                </a:cxn>
                <a:cxn ang="0">
                  <a:pos x="connsiteX1" y="connsiteY1"/>
                </a:cxn>
              </a:cxnLst>
              <a:rect l="l" t="t" r="r" b="b"/>
              <a:pathLst>
                <a:path w="13327" h="58273">
                  <a:moveTo>
                    <a:pt x="1" y="0"/>
                  </a:moveTo>
                  <a:lnTo>
                    <a:pt x="1" y="58274"/>
                  </a:lnTo>
                </a:path>
              </a:pathLst>
            </a:custGeom>
            <a:ln w="13325" cap="flat">
              <a:solidFill>
                <a:srgbClr val="231F20"/>
              </a:solidFill>
              <a:prstDash val="solid"/>
              <a:miter/>
            </a:ln>
          </p:spPr>
          <p:txBody>
            <a:bodyPr rtlCol="0" anchor="ctr"/>
            <a:lstStyle/>
            <a:p>
              <a:endParaRPr lang="en-GB" noProof="0"/>
            </a:p>
          </p:txBody>
        </p:sp>
        <p:sp>
          <p:nvSpPr>
            <p:cNvPr id="167" name="Freeform 166">
              <a:extLst>
                <a:ext uri="{FF2B5EF4-FFF2-40B4-BE49-F238E27FC236}">
                  <a16:creationId xmlns:a16="http://schemas.microsoft.com/office/drawing/2014/main" id="{9334214A-EF5C-880F-BD36-E8DFC7EBC78A}"/>
                </a:ext>
              </a:extLst>
            </p:cNvPr>
            <p:cNvSpPr/>
            <p:nvPr/>
          </p:nvSpPr>
          <p:spPr>
            <a:xfrm>
              <a:off x="11370863"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68" name="Freeform 167">
              <a:extLst>
                <a:ext uri="{FF2B5EF4-FFF2-40B4-BE49-F238E27FC236}">
                  <a16:creationId xmlns:a16="http://schemas.microsoft.com/office/drawing/2014/main" id="{5E8C907C-3127-40F0-E880-0C7696FF8F32}"/>
                </a:ext>
              </a:extLst>
            </p:cNvPr>
            <p:cNvSpPr/>
            <p:nvPr/>
          </p:nvSpPr>
          <p:spPr>
            <a:xfrm>
              <a:off x="10101823"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69" name="Freeform 168">
              <a:extLst>
                <a:ext uri="{FF2B5EF4-FFF2-40B4-BE49-F238E27FC236}">
                  <a16:creationId xmlns:a16="http://schemas.microsoft.com/office/drawing/2014/main" id="{FB2A3871-3FEB-86CB-D654-A3677AD4F43A}"/>
                </a:ext>
              </a:extLst>
            </p:cNvPr>
            <p:cNvSpPr/>
            <p:nvPr/>
          </p:nvSpPr>
          <p:spPr>
            <a:xfrm>
              <a:off x="9693336" y="3384099"/>
              <a:ext cx="13327" cy="58273"/>
            </a:xfrm>
            <a:custGeom>
              <a:avLst/>
              <a:gdLst>
                <a:gd name="connsiteX0" fmla="*/ 0 w 13327"/>
                <a:gd name="connsiteY0" fmla="*/ 0 h 58273"/>
                <a:gd name="connsiteX1" fmla="*/ 0 w 13327"/>
                <a:gd name="connsiteY1" fmla="*/ 58274 h 58273"/>
              </a:gdLst>
              <a:ahLst/>
              <a:cxnLst>
                <a:cxn ang="0">
                  <a:pos x="connsiteX0" y="connsiteY0"/>
                </a:cxn>
                <a:cxn ang="0">
                  <a:pos x="connsiteX1" y="connsiteY1"/>
                </a:cxn>
              </a:cxnLst>
              <a:rect l="l" t="t" r="r" b="b"/>
              <a:pathLst>
                <a:path w="13327" h="58273">
                  <a:moveTo>
                    <a:pt x="0" y="0"/>
                  </a:moveTo>
                  <a:lnTo>
                    <a:pt x="0" y="58274"/>
                  </a:lnTo>
                </a:path>
              </a:pathLst>
            </a:custGeom>
            <a:ln w="13325" cap="flat">
              <a:solidFill>
                <a:srgbClr val="231F20"/>
              </a:solidFill>
              <a:prstDash val="solid"/>
              <a:miter/>
            </a:ln>
          </p:spPr>
          <p:txBody>
            <a:bodyPr rtlCol="0" anchor="ctr"/>
            <a:lstStyle/>
            <a:p>
              <a:endParaRPr lang="en-GB" noProof="0"/>
            </a:p>
          </p:txBody>
        </p:sp>
        <p:sp>
          <p:nvSpPr>
            <p:cNvPr id="170" name="Freeform 169">
              <a:extLst>
                <a:ext uri="{FF2B5EF4-FFF2-40B4-BE49-F238E27FC236}">
                  <a16:creationId xmlns:a16="http://schemas.microsoft.com/office/drawing/2014/main" id="{50178894-019B-6D88-FA52-3DF121416E50}"/>
                </a:ext>
              </a:extLst>
            </p:cNvPr>
            <p:cNvSpPr/>
            <p:nvPr/>
          </p:nvSpPr>
          <p:spPr>
            <a:xfrm>
              <a:off x="9693336" y="1860041"/>
              <a:ext cx="13327" cy="1518989"/>
            </a:xfrm>
            <a:custGeom>
              <a:avLst/>
              <a:gdLst>
                <a:gd name="connsiteX0" fmla="*/ 0 w 13327"/>
                <a:gd name="connsiteY0" fmla="*/ 0 h 1518989"/>
                <a:gd name="connsiteX1" fmla="*/ 0 w 13327"/>
                <a:gd name="connsiteY1" fmla="*/ 1518990 h 1518989"/>
              </a:gdLst>
              <a:ahLst/>
              <a:cxnLst>
                <a:cxn ang="0">
                  <a:pos x="connsiteX0" y="connsiteY0"/>
                </a:cxn>
                <a:cxn ang="0">
                  <a:pos x="connsiteX1" y="connsiteY1"/>
                </a:cxn>
              </a:cxnLst>
              <a:rect l="l" t="t" r="r" b="b"/>
              <a:pathLst>
                <a:path w="13327" h="1518989">
                  <a:moveTo>
                    <a:pt x="0" y="0"/>
                  </a:moveTo>
                  <a:lnTo>
                    <a:pt x="0" y="1518990"/>
                  </a:lnTo>
                </a:path>
              </a:pathLst>
            </a:custGeom>
            <a:ln w="13325" cap="sq">
              <a:solidFill>
                <a:srgbClr val="231F20"/>
              </a:solidFill>
              <a:prstDash val="solid"/>
              <a:miter/>
            </a:ln>
          </p:spPr>
          <p:txBody>
            <a:bodyPr rtlCol="0" anchor="ctr"/>
            <a:lstStyle/>
            <a:p>
              <a:endParaRPr lang="en-GB" noProof="0"/>
            </a:p>
          </p:txBody>
        </p:sp>
      </p:grpSp>
      <p:grpSp>
        <p:nvGrpSpPr>
          <p:cNvPr id="171" name="Graphic 51">
            <a:extLst>
              <a:ext uri="{FF2B5EF4-FFF2-40B4-BE49-F238E27FC236}">
                <a16:creationId xmlns:a16="http://schemas.microsoft.com/office/drawing/2014/main" id="{A0E79D1D-A7D5-8C24-F376-1F5ABD2B24F5}"/>
              </a:ext>
            </a:extLst>
          </p:cNvPr>
          <p:cNvGrpSpPr/>
          <p:nvPr/>
        </p:nvGrpSpPr>
        <p:grpSpPr>
          <a:xfrm>
            <a:off x="1134179" y="1908314"/>
            <a:ext cx="10663561" cy="977322"/>
            <a:chOff x="1134179" y="1908314"/>
            <a:chExt cx="10663561" cy="977322"/>
          </a:xfrm>
          <a:noFill/>
        </p:grpSpPr>
        <p:sp>
          <p:nvSpPr>
            <p:cNvPr id="172" name="Freeform 171">
              <a:extLst>
                <a:ext uri="{FF2B5EF4-FFF2-40B4-BE49-F238E27FC236}">
                  <a16:creationId xmlns:a16="http://schemas.microsoft.com/office/drawing/2014/main" id="{C2F9E77B-D419-1232-037A-D45DC5612D60}"/>
                </a:ext>
              </a:extLst>
            </p:cNvPr>
            <p:cNvSpPr/>
            <p:nvPr/>
          </p:nvSpPr>
          <p:spPr>
            <a:xfrm>
              <a:off x="1134179" y="1998059"/>
              <a:ext cx="1976860" cy="40671"/>
            </a:xfrm>
            <a:custGeom>
              <a:avLst/>
              <a:gdLst>
                <a:gd name="connsiteX0" fmla="*/ 1976861 w 1976860"/>
                <a:gd name="connsiteY0" fmla="*/ 40672 h 40671"/>
                <a:gd name="connsiteX1" fmla="*/ 0 w 1976860"/>
                <a:gd name="connsiteY1" fmla="*/ 40672 h 40671"/>
                <a:gd name="connsiteX2" fmla="*/ 0 w 1976860"/>
                <a:gd name="connsiteY2" fmla="*/ 0 h 40671"/>
              </a:gdLst>
              <a:ahLst/>
              <a:cxnLst>
                <a:cxn ang="0">
                  <a:pos x="connsiteX0" y="connsiteY0"/>
                </a:cxn>
                <a:cxn ang="0">
                  <a:pos x="connsiteX1" y="connsiteY1"/>
                </a:cxn>
                <a:cxn ang="0">
                  <a:pos x="connsiteX2" y="connsiteY2"/>
                </a:cxn>
              </a:cxnLst>
              <a:rect l="l" t="t" r="r" b="b"/>
              <a:pathLst>
                <a:path w="1976860" h="40671">
                  <a:moveTo>
                    <a:pt x="1976861" y="40672"/>
                  </a:moveTo>
                  <a:lnTo>
                    <a:pt x="0" y="40672"/>
                  </a:lnTo>
                  <a:lnTo>
                    <a:pt x="0" y="0"/>
                  </a:lnTo>
                </a:path>
              </a:pathLst>
            </a:custGeom>
            <a:noFill/>
            <a:ln w="19050" cap="sq">
              <a:solidFill>
                <a:srgbClr val="5E8298"/>
              </a:solidFill>
              <a:prstDash val="solid"/>
              <a:miter/>
            </a:ln>
          </p:spPr>
          <p:txBody>
            <a:bodyPr rtlCol="0" anchor="ctr"/>
            <a:lstStyle/>
            <a:p>
              <a:endParaRPr lang="en-GB" noProof="0"/>
            </a:p>
          </p:txBody>
        </p:sp>
        <p:sp>
          <p:nvSpPr>
            <p:cNvPr id="173" name="Freeform 172">
              <a:extLst>
                <a:ext uri="{FF2B5EF4-FFF2-40B4-BE49-F238E27FC236}">
                  <a16:creationId xmlns:a16="http://schemas.microsoft.com/office/drawing/2014/main" id="{57F07BFB-0FFB-43ED-C2C3-2BA7CF86A03D}"/>
                </a:ext>
              </a:extLst>
            </p:cNvPr>
            <p:cNvSpPr/>
            <p:nvPr/>
          </p:nvSpPr>
          <p:spPr>
            <a:xfrm>
              <a:off x="3967196" y="2003393"/>
              <a:ext cx="1929015" cy="882243"/>
            </a:xfrm>
            <a:custGeom>
              <a:avLst/>
              <a:gdLst>
                <a:gd name="connsiteX0" fmla="*/ 1929016 w 1929015"/>
                <a:gd name="connsiteY0" fmla="*/ 882244 h 882243"/>
                <a:gd name="connsiteX1" fmla="*/ 1619818 w 1929015"/>
                <a:gd name="connsiteY1" fmla="*/ 882244 h 882243"/>
                <a:gd name="connsiteX2" fmla="*/ 1619818 w 1929015"/>
                <a:gd name="connsiteY2" fmla="*/ 846506 h 882243"/>
                <a:gd name="connsiteX3" fmla="*/ 1349672 w 1929015"/>
                <a:gd name="connsiteY3" fmla="*/ 846506 h 882243"/>
                <a:gd name="connsiteX4" fmla="*/ 1349672 w 1929015"/>
                <a:gd name="connsiteY4" fmla="*/ 813035 h 882243"/>
                <a:gd name="connsiteX5" fmla="*/ 1029813 w 1929015"/>
                <a:gd name="connsiteY5" fmla="*/ 813035 h 882243"/>
                <a:gd name="connsiteX6" fmla="*/ 1029813 w 1929015"/>
                <a:gd name="connsiteY6" fmla="*/ 788232 h 882243"/>
                <a:gd name="connsiteX7" fmla="*/ 926125 w 1929015"/>
                <a:gd name="connsiteY7" fmla="*/ 788232 h 882243"/>
                <a:gd name="connsiteX8" fmla="*/ 926125 w 1929015"/>
                <a:gd name="connsiteY8" fmla="*/ 751427 h 882243"/>
                <a:gd name="connsiteX9" fmla="*/ 896937 w 1929015"/>
                <a:gd name="connsiteY9" fmla="*/ 751427 h 882243"/>
                <a:gd name="connsiteX10" fmla="*/ 896937 w 1929015"/>
                <a:gd name="connsiteY10" fmla="*/ 696354 h 882243"/>
                <a:gd name="connsiteX11" fmla="*/ 808310 w 1929015"/>
                <a:gd name="connsiteY11" fmla="*/ 696354 h 882243"/>
                <a:gd name="connsiteX12" fmla="*/ 808310 w 1929015"/>
                <a:gd name="connsiteY12" fmla="*/ 660616 h 882243"/>
                <a:gd name="connsiteX13" fmla="*/ 663574 w 1929015"/>
                <a:gd name="connsiteY13" fmla="*/ 660616 h 882243"/>
                <a:gd name="connsiteX14" fmla="*/ 663574 w 1929015"/>
                <a:gd name="connsiteY14" fmla="*/ 623811 h 882243"/>
                <a:gd name="connsiteX15" fmla="*/ 516572 w 1929015"/>
                <a:gd name="connsiteY15" fmla="*/ 623811 h 882243"/>
                <a:gd name="connsiteX16" fmla="*/ 516572 w 1929015"/>
                <a:gd name="connsiteY16" fmla="*/ 592474 h 882243"/>
                <a:gd name="connsiteX17" fmla="*/ 478722 w 1929015"/>
                <a:gd name="connsiteY17" fmla="*/ 592474 h 882243"/>
                <a:gd name="connsiteX18" fmla="*/ 478722 w 1929015"/>
                <a:gd name="connsiteY18" fmla="*/ 567538 h 882243"/>
                <a:gd name="connsiteX19" fmla="*/ 452733 w 1929015"/>
                <a:gd name="connsiteY19" fmla="*/ 567538 h 882243"/>
                <a:gd name="connsiteX20" fmla="*/ 452733 w 1929015"/>
                <a:gd name="connsiteY20" fmla="*/ 503796 h 882243"/>
                <a:gd name="connsiteX21" fmla="*/ 351178 w 1929015"/>
                <a:gd name="connsiteY21" fmla="*/ 503796 h 882243"/>
                <a:gd name="connsiteX22" fmla="*/ 351178 w 1929015"/>
                <a:gd name="connsiteY22" fmla="*/ 463391 h 882243"/>
                <a:gd name="connsiteX23" fmla="*/ 321725 w 1929015"/>
                <a:gd name="connsiteY23" fmla="*/ 463391 h 882243"/>
                <a:gd name="connsiteX24" fmla="*/ 321725 w 1929015"/>
                <a:gd name="connsiteY24" fmla="*/ 436321 h 882243"/>
                <a:gd name="connsiteX25" fmla="*/ 310796 w 1929015"/>
                <a:gd name="connsiteY25" fmla="*/ 436321 h 882243"/>
                <a:gd name="connsiteX26" fmla="*/ 310796 w 1929015"/>
                <a:gd name="connsiteY26" fmla="*/ 405117 h 882243"/>
                <a:gd name="connsiteX27" fmla="*/ 291338 w 1929015"/>
                <a:gd name="connsiteY27" fmla="*/ 405117 h 882243"/>
                <a:gd name="connsiteX28" fmla="*/ 291338 w 1929015"/>
                <a:gd name="connsiteY28" fmla="*/ 373914 h 882243"/>
                <a:gd name="connsiteX29" fmla="*/ 247224 w 1929015"/>
                <a:gd name="connsiteY29" fmla="*/ 373914 h 882243"/>
                <a:gd name="connsiteX30" fmla="*/ 247224 w 1929015"/>
                <a:gd name="connsiteY30" fmla="*/ 341776 h 882243"/>
                <a:gd name="connsiteX31" fmla="*/ 221902 w 1929015"/>
                <a:gd name="connsiteY31" fmla="*/ 341776 h 882243"/>
                <a:gd name="connsiteX32" fmla="*/ 221902 w 1929015"/>
                <a:gd name="connsiteY32" fmla="*/ 307239 h 882243"/>
                <a:gd name="connsiteX33" fmla="*/ 204177 w 1929015"/>
                <a:gd name="connsiteY33" fmla="*/ 307239 h 882243"/>
                <a:gd name="connsiteX34" fmla="*/ 204177 w 1929015"/>
                <a:gd name="connsiteY34" fmla="*/ 248031 h 882243"/>
                <a:gd name="connsiteX35" fmla="*/ 184718 w 1929015"/>
                <a:gd name="connsiteY35" fmla="*/ 248031 h 882243"/>
                <a:gd name="connsiteX36" fmla="*/ 184718 w 1929015"/>
                <a:gd name="connsiteY36" fmla="*/ 221761 h 882243"/>
                <a:gd name="connsiteX37" fmla="*/ 147001 w 1929015"/>
                <a:gd name="connsiteY37" fmla="*/ 221761 h 882243"/>
                <a:gd name="connsiteX38" fmla="*/ 147001 w 1929015"/>
                <a:gd name="connsiteY38" fmla="*/ 186957 h 882243"/>
                <a:gd name="connsiteX39" fmla="*/ 130876 w 1929015"/>
                <a:gd name="connsiteY39" fmla="*/ 186957 h 882243"/>
                <a:gd name="connsiteX40" fmla="*/ 130876 w 1929015"/>
                <a:gd name="connsiteY40" fmla="*/ 152819 h 882243"/>
                <a:gd name="connsiteX41" fmla="*/ 102622 w 1929015"/>
                <a:gd name="connsiteY41" fmla="*/ 152819 h 882243"/>
                <a:gd name="connsiteX42" fmla="*/ 102622 w 1929015"/>
                <a:gd name="connsiteY42" fmla="*/ 122415 h 882243"/>
                <a:gd name="connsiteX43" fmla="*/ 69702 w 1929015"/>
                <a:gd name="connsiteY43" fmla="*/ 122415 h 882243"/>
                <a:gd name="connsiteX44" fmla="*/ 69702 w 1929015"/>
                <a:gd name="connsiteY44" fmla="*/ 90011 h 882243"/>
                <a:gd name="connsiteX45" fmla="*/ 39049 w 1929015"/>
                <a:gd name="connsiteY45" fmla="*/ 90011 h 882243"/>
                <a:gd name="connsiteX46" fmla="*/ 39049 w 1929015"/>
                <a:gd name="connsiteY46" fmla="*/ 55207 h 882243"/>
                <a:gd name="connsiteX47" fmla="*/ 21457 w 1929015"/>
                <a:gd name="connsiteY47" fmla="*/ 55207 h 882243"/>
                <a:gd name="connsiteX48" fmla="*/ 21457 w 1929015"/>
                <a:gd name="connsiteY48" fmla="*/ 25070 h 882243"/>
                <a:gd name="connsiteX49" fmla="*/ 0 w 1929015"/>
                <a:gd name="connsiteY49" fmla="*/ 25070 h 882243"/>
                <a:gd name="connsiteX50" fmla="*/ 0 w 1929015"/>
                <a:gd name="connsiteY50" fmla="*/ 0 h 88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29015" h="882243">
                  <a:moveTo>
                    <a:pt x="1929016" y="882244"/>
                  </a:moveTo>
                  <a:lnTo>
                    <a:pt x="1619818" y="882244"/>
                  </a:lnTo>
                  <a:lnTo>
                    <a:pt x="1619818" y="846506"/>
                  </a:lnTo>
                  <a:lnTo>
                    <a:pt x="1349672" y="846506"/>
                  </a:lnTo>
                  <a:lnTo>
                    <a:pt x="1349672" y="813035"/>
                  </a:lnTo>
                  <a:lnTo>
                    <a:pt x="1029813" y="813035"/>
                  </a:lnTo>
                  <a:lnTo>
                    <a:pt x="1029813" y="788232"/>
                  </a:lnTo>
                  <a:lnTo>
                    <a:pt x="926125" y="788232"/>
                  </a:lnTo>
                  <a:lnTo>
                    <a:pt x="926125" y="751427"/>
                  </a:lnTo>
                  <a:lnTo>
                    <a:pt x="896937" y="751427"/>
                  </a:lnTo>
                  <a:lnTo>
                    <a:pt x="896937" y="696354"/>
                  </a:lnTo>
                  <a:lnTo>
                    <a:pt x="808310" y="696354"/>
                  </a:lnTo>
                  <a:lnTo>
                    <a:pt x="808310" y="660616"/>
                  </a:lnTo>
                  <a:lnTo>
                    <a:pt x="663574" y="660616"/>
                  </a:lnTo>
                  <a:lnTo>
                    <a:pt x="663574" y="623811"/>
                  </a:lnTo>
                  <a:cubicBezTo>
                    <a:pt x="663574" y="623811"/>
                    <a:pt x="516572" y="628079"/>
                    <a:pt x="516572" y="623811"/>
                  </a:cubicBezTo>
                  <a:lnTo>
                    <a:pt x="516572" y="592474"/>
                  </a:lnTo>
                  <a:lnTo>
                    <a:pt x="478722" y="592474"/>
                  </a:lnTo>
                  <a:lnTo>
                    <a:pt x="478722" y="567538"/>
                  </a:lnTo>
                  <a:lnTo>
                    <a:pt x="452733" y="567538"/>
                  </a:lnTo>
                  <a:lnTo>
                    <a:pt x="452733" y="503796"/>
                  </a:lnTo>
                  <a:lnTo>
                    <a:pt x="351178" y="503796"/>
                  </a:lnTo>
                  <a:lnTo>
                    <a:pt x="351178" y="463391"/>
                  </a:lnTo>
                  <a:lnTo>
                    <a:pt x="321725" y="463391"/>
                  </a:lnTo>
                  <a:lnTo>
                    <a:pt x="321725" y="436321"/>
                  </a:lnTo>
                  <a:lnTo>
                    <a:pt x="310796" y="436321"/>
                  </a:lnTo>
                  <a:lnTo>
                    <a:pt x="310796" y="405117"/>
                  </a:lnTo>
                  <a:lnTo>
                    <a:pt x="291338" y="405117"/>
                  </a:lnTo>
                  <a:lnTo>
                    <a:pt x="291338" y="373914"/>
                  </a:lnTo>
                  <a:lnTo>
                    <a:pt x="247224" y="373914"/>
                  </a:lnTo>
                  <a:lnTo>
                    <a:pt x="247224" y="341776"/>
                  </a:lnTo>
                  <a:lnTo>
                    <a:pt x="221902" y="341776"/>
                  </a:lnTo>
                  <a:lnTo>
                    <a:pt x="221902" y="307239"/>
                  </a:lnTo>
                  <a:lnTo>
                    <a:pt x="204177" y="307239"/>
                  </a:lnTo>
                  <a:lnTo>
                    <a:pt x="204177" y="248031"/>
                  </a:lnTo>
                  <a:lnTo>
                    <a:pt x="184718" y="248031"/>
                  </a:lnTo>
                  <a:lnTo>
                    <a:pt x="184718" y="221761"/>
                  </a:lnTo>
                  <a:lnTo>
                    <a:pt x="147001" y="221761"/>
                  </a:lnTo>
                  <a:lnTo>
                    <a:pt x="147001" y="186957"/>
                  </a:lnTo>
                  <a:lnTo>
                    <a:pt x="130876" y="186957"/>
                  </a:lnTo>
                  <a:lnTo>
                    <a:pt x="130876" y="152819"/>
                  </a:lnTo>
                  <a:lnTo>
                    <a:pt x="102622" y="152819"/>
                  </a:lnTo>
                  <a:lnTo>
                    <a:pt x="102622" y="122415"/>
                  </a:lnTo>
                  <a:lnTo>
                    <a:pt x="69702" y="122415"/>
                  </a:lnTo>
                  <a:lnTo>
                    <a:pt x="69702" y="90011"/>
                  </a:lnTo>
                  <a:lnTo>
                    <a:pt x="39049" y="90011"/>
                  </a:lnTo>
                  <a:lnTo>
                    <a:pt x="39049" y="55207"/>
                  </a:lnTo>
                  <a:lnTo>
                    <a:pt x="21457" y="55207"/>
                  </a:lnTo>
                  <a:lnTo>
                    <a:pt x="21457" y="25070"/>
                  </a:lnTo>
                  <a:lnTo>
                    <a:pt x="0" y="25070"/>
                  </a:lnTo>
                  <a:lnTo>
                    <a:pt x="0" y="0"/>
                  </a:lnTo>
                </a:path>
              </a:pathLst>
            </a:custGeom>
            <a:noFill/>
            <a:ln w="19050" cap="sq">
              <a:solidFill>
                <a:srgbClr val="5E8298"/>
              </a:solidFill>
              <a:prstDash val="solid"/>
              <a:miter/>
            </a:ln>
          </p:spPr>
          <p:txBody>
            <a:bodyPr rtlCol="0" anchor="ctr"/>
            <a:lstStyle/>
            <a:p>
              <a:endParaRPr lang="en-GB" noProof="0"/>
            </a:p>
          </p:txBody>
        </p:sp>
        <p:sp>
          <p:nvSpPr>
            <p:cNvPr id="174" name="Freeform 173">
              <a:extLst>
                <a:ext uri="{FF2B5EF4-FFF2-40B4-BE49-F238E27FC236}">
                  <a16:creationId xmlns:a16="http://schemas.microsoft.com/office/drawing/2014/main" id="{B4447FCA-500B-569B-A773-2A7229766049}"/>
                </a:ext>
              </a:extLst>
            </p:cNvPr>
            <p:cNvSpPr/>
            <p:nvPr/>
          </p:nvSpPr>
          <p:spPr>
            <a:xfrm>
              <a:off x="6880577" y="1979390"/>
              <a:ext cx="1991788" cy="342309"/>
            </a:xfrm>
            <a:custGeom>
              <a:avLst/>
              <a:gdLst>
                <a:gd name="connsiteX0" fmla="*/ 1991788 w 1991788"/>
                <a:gd name="connsiteY0" fmla="*/ 342310 h 342309"/>
                <a:gd name="connsiteX1" fmla="*/ 1830926 w 1991788"/>
                <a:gd name="connsiteY1" fmla="*/ 342310 h 342309"/>
                <a:gd name="connsiteX2" fmla="*/ 1830926 w 1991788"/>
                <a:gd name="connsiteY2" fmla="*/ 322707 h 342309"/>
                <a:gd name="connsiteX3" fmla="*/ 1056201 w 1991788"/>
                <a:gd name="connsiteY3" fmla="*/ 322707 h 342309"/>
                <a:gd name="connsiteX4" fmla="*/ 1056201 w 1991788"/>
                <a:gd name="connsiteY4" fmla="*/ 299771 h 342309"/>
                <a:gd name="connsiteX5" fmla="*/ 918262 w 1991788"/>
                <a:gd name="connsiteY5" fmla="*/ 299771 h 342309"/>
                <a:gd name="connsiteX6" fmla="*/ 918262 w 1991788"/>
                <a:gd name="connsiteY6" fmla="*/ 260299 h 342309"/>
                <a:gd name="connsiteX7" fmla="*/ 885077 w 1991788"/>
                <a:gd name="connsiteY7" fmla="*/ 260299 h 342309"/>
                <a:gd name="connsiteX8" fmla="*/ 885077 w 1991788"/>
                <a:gd name="connsiteY8" fmla="*/ 237497 h 342309"/>
                <a:gd name="connsiteX9" fmla="*/ 675435 w 1991788"/>
                <a:gd name="connsiteY9" fmla="*/ 237497 h 342309"/>
                <a:gd name="connsiteX10" fmla="*/ 675435 w 1991788"/>
                <a:gd name="connsiteY10" fmla="*/ 225628 h 342309"/>
                <a:gd name="connsiteX11" fmla="*/ 616395 w 1991788"/>
                <a:gd name="connsiteY11" fmla="*/ 225628 h 342309"/>
                <a:gd name="connsiteX12" fmla="*/ 616395 w 1991788"/>
                <a:gd name="connsiteY12" fmla="*/ 190957 h 342309"/>
                <a:gd name="connsiteX13" fmla="*/ 604534 w 1991788"/>
                <a:gd name="connsiteY13" fmla="*/ 190957 h 342309"/>
                <a:gd name="connsiteX14" fmla="*/ 604534 w 1991788"/>
                <a:gd name="connsiteY14" fmla="*/ 173622 h 342309"/>
                <a:gd name="connsiteX15" fmla="*/ 489385 w 1991788"/>
                <a:gd name="connsiteY15" fmla="*/ 173622 h 342309"/>
                <a:gd name="connsiteX16" fmla="*/ 489385 w 1991788"/>
                <a:gd name="connsiteY16" fmla="*/ 161754 h 342309"/>
                <a:gd name="connsiteX17" fmla="*/ 380632 w 1991788"/>
                <a:gd name="connsiteY17" fmla="*/ 161754 h 342309"/>
                <a:gd name="connsiteX18" fmla="*/ 380632 w 1991788"/>
                <a:gd name="connsiteY18" fmla="*/ 146018 h 342309"/>
                <a:gd name="connsiteX19" fmla="*/ 296270 w 1991788"/>
                <a:gd name="connsiteY19" fmla="*/ 146018 h 342309"/>
                <a:gd name="connsiteX20" fmla="*/ 296270 w 1991788"/>
                <a:gd name="connsiteY20" fmla="*/ 128683 h 342309"/>
                <a:gd name="connsiteX21" fmla="*/ 271081 w 1991788"/>
                <a:gd name="connsiteY21" fmla="*/ 128683 h 342309"/>
                <a:gd name="connsiteX22" fmla="*/ 271081 w 1991788"/>
                <a:gd name="connsiteY22" fmla="*/ 103346 h 342309"/>
                <a:gd name="connsiteX23" fmla="*/ 207242 w 1991788"/>
                <a:gd name="connsiteY23" fmla="*/ 103346 h 342309"/>
                <a:gd name="connsiteX24" fmla="*/ 207242 w 1991788"/>
                <a:gd name="connsiteY24" fmla="*/ 81344 h 342309"/>
                <a:gd name="connsiteX25" fmla="*/ 87428 w 1991788"/>
                <a:gd name="connsiteY25" fmla="*/ 81344 h 342309"/>
                <a:gd name="connsiteX26" fmla="*/ 87428 w 1991788"/>
                <a:gd name="connsiteY26" fmla="*/ 58407 h 342309"/>
                <a:gd name="connsiteX27" fmla="*/ 59840 w 1991788"/>
                <a:gd name="connsiteY27" fmla="*/ 58407 h 342309"/>
                <a:gd name="connsiteX28" fmla="*/ 59840 w 1991788"/>
                <a:gd name="connsiteY28" fmla="*/ 42672 h 342309"/>
                <a:gd name="connsiteX29" fmla="*/ 44114 w 1991788"/>
                <a:gd name="connsiteY29" fmla="*/ 42672 h 342309"/>
                <a:gd name="connsiteX30" fmla="*/ 44114 w 1991788"/>
                <a:gd name="connsiteY30" fmla="*/ 24537 h 342309"/>
                <a:gd name="connsiteX31" fmla="*/ 0 w 1991788"/>
                <a:gd name="connsiteY31" fmla="*/ 24537 h 342309"/>
                <a:gd name="connsiteX32" fmla="*/ 0 w 1991788"/>
                <a:gd name="connsiteY32" fmla="*/ 0 h 34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91788" h="342309">
                  <a:moveTo>
                    <a:pt x="1991788" y="342310"/>
                  </a:moveTo>
                  <a:lnTo>
                    <a:pt x="1830926" y="342310"/>
                  </a:lnTo>
                  <a:lnTo>
                    <a:pt x="1830926" y="322707"/>
                  </a:lnTo>
                  <a:lnTo>
                    <a:pt x="1056201" y="322707"/>
                  </a:lnTo>
                  <a:lnTo>
                    <a:pt x="1056201" y="299771"/>
                  </a:lnTo>
                  <a:lnTo>
                    <a:pt x="918262" y="299771"/>
                  </a:lnTo>
                  <a:lnTo>
                    <a:pt x="918262" y="260299"/>
                  </a:lnTo>
                  <a:lnTo>
                    <a:pt x="885077" y="260299"/>
                  </a:lnTo>
                  <a:lnTo>
                    <a:pt x="885077" y="237497"/>
                  </a:lnTo>
                  <a:lnTo>
                    <a:pt x="675435" y="237497"/>
                  </a:lnTo>
                  <a:lnTo>
                    <a:pt x="675435" y="225628"/>
                  </a:lnTo>
                  <a:lnTo>
                    <a:pt x="616395" y="225628"/>
                  </a:lnTo>
                  <a:lnTo>
                    <a:pt x="616395" y="190957"/>
                  </a:lnTo>
                  <a:lnTo>
                    <a:pt x="604534" y="190957"/>
                  </a:lnTo>
                  <a:lnTo>
                    <a:pt x="604534" y="173622"/>
                  </a:lnTo>
                  <a:lnTo>
                    <a:pt x="489385" y="173622"/>
                  </a:lnTo>
                  <a:lnTo>
                    <a:pt x="489385" y="161754"/>
                  </a:lnTo>
                  <a:lnTo>
                    <a:pt x="380632" y="161754"/>
                  </a:lnTo>
                  <a:lnTo>
                    <a:pt x="380632" y="146018"/>
                  </a:lnTo>
                  <a:lnTo>
                    <a:pt x="296270" y="146018"/>
                  </a:lnTo>
                  <a:lnTo>
                    <a:pt x="296270" y="128683"/>
                  </a:lnTo>
                  <a:lnTo>
                    <a:pt x="271081" y="128683"/>
                  </a:lnTo>
                  <a:lnTo>
                    <a:pt x="271081" y="103346"/>
                  </a:lnTo>
                  <a:lnTo>
                    <a:pt x="207242" y="103346"/>
                  </a:lnTo>
                  <a:lnTo>
                    <a:pt x="207242" y="81344"/>
                  </a:lnTo>
                  <a:lnTo>
                    <a:pt x="87428" y="81344"/>
                  </a:lnTo>
                  <a:lnTo>
                    <a:pt x="87428" y="58407"/>
                  </a:lnTo>
                  <a:lnTo>
                    <a:pt x="59840" y="58407"/>
                  </a:lnTo>
                  <a:lnTo>
                    <a:pt x="59840" y="42672"/>
                  </a:lnTo>
                  <a:lnTo>
                    <a:pt x="44114" y="42672"/>
                  </a:lnTo>
                  <a:lnTo>
                    <a:pt x="44114" y="24537"/>
                  </a:lnTo>
                  <a:lnTo>
                    <a:pt x="0" y="24537"/>
                  </a:lnTo>
                  <a:lnTo>
                    <a:pt x="0" y="0"/>
                  </a:lnTo>
                </a:path>
              </a:pathLst>
            </a:custGeom>
            <a:noFill/>
            <a:ln w="19050" cap="sq">
              <a:solidFill>
                <a:srgbClr val="5E8298"/>
              </a:solidFill>
              <a:prstDash val="solid"/>
              <a:miter/>
            </a:ln>
          </p:spPr>
          <p:txBody>
            <a:bodyPr rtlCol="0" anchor="ctr"/>
            <a:lstStyle/>
            <a:p>
              <a:endParaRPr lang="en-GB" noProof="0"/>
            </a:p>
          </p:txBody>
        </p:sp>
        <p:sp>
          <p:nvSpPr>
            <p:cNvPr id="175" name="Freeform 174">
              <a:extLst>
                <a:ext uri="{FF2B5EF4-FFF2-40B4-BE49-F238E27FC236}">
                  <a16:creationId xmlns:a16="http://schemas.microsoft.com/office/drawing/2014/main" id="{D30541A9-1F6B-DCFE-626C-68B7BA789DC4}"/>
                </a:ext>
              </a:extLst>
            </p:cNvPr>
            <p:cNvSpPr/>
            <p:nvPr/>
          </p:nvSpPr>
          <p:spPr>
            <a:xfrm>
              <a:off x="9804354" y="1908314"/>
              <a:ext cx="1993387" cy="472592"/>
            </a:xfrm>
            <a:custGeom>
              <a:avLst/>
              <a:gdLst>
                <a:gd name="connsiteX0" fmla="*/ 1993387 w 1993387"/>
                <a:gd name="connsiteY0" fmla="*/ 472592 h 472592"/>
                <a:gd name="connsiteX1" fmla="*/ 1909957 w 1993387"/>
                <a:gd name="connsiteY1" fmla="*/ 472592 h 472592"/>
                <a:gd name="connsiteX2" fmla="*/ 1909957 w 1993387"/>
                <a:gd name="connsiteY2" fmla="*/ 442989 h 472592"/>
                <a:gd name="connsiteX3" fmla="*/ 1508535 w 1993387"/>
                <a:gd name="connsiteY3" fmla="*/ 442989 h 472592"/>
                <a:gd name="connsiteX4" fmla="*/ 1508535 w 1993387"/>
                <a:gd name="connsiteY4" fmla="*/ 412718 h 472592"/>
                <a:gd name="connsiteX5" fmla="*/ 1295695 w 1993387"/>
                <a:gd name="connsiteY5" fmla="*/ 412718 h 472592"/>
                <a:gd name="connsiteX6" fmla="*/ 1295695 w 1993387"/>
                <a:gd name="connsiteY6" fmla="*/ 386448 h 472592"/>
                <a:gd name="connsiteX7" fmla="*/ 1168284 w 1993387"/>
                <a:gd name="connsiteY7" fmla="*/ 386448 h 472592"/>
                <a:gd name="connsiteX8" fmla="*/ 1168284 w 1993387"/>
                <a:gd name="connsiteY8" fmla="*/ 360312 h 472592"/>
                <a:gd name="connsiteX9" fmla="*/ 1099516 w 1993387"/>
                <a:gd name="connsiteY9" fmla="*/ 360312 h 472592"/>
                <a:gd name="connsiteX10" fmla="*/ 1099516 w 1993387"/>
                <a:gd name="connsiteY10" fmla="*/ 333508 h 472592"/>
                <a:gd name="connsiteX11" fmla="*/ 816307 w 1993387"/>
                <a:gd name="connsiteY11" fmla="*/ 333508 h 472592"/>
                <a:gd name="connsiteX12" fmla="*/ 816307 w 1993387"/>
                <a:gd name="connsiteY12" fmla="*/ 307905 h 472592"/>
                <a:gd name="connsiteX13" fmla="*/ 782455 w 1993387"/>
                <a:gd name="connsiteY13" fmla="*/ 307905 h 472592"/>
                <a:gd name="connsiteX14" fmla="*/ 782455 w 1993387"/>
                <a:gd name="connsiteY14" fmla="*/ 282835 h 472592"/>
                <a:gd name="connsiteX15" fmla="*/ 737141 w 1993387"/>
                <a:gd name="connsiteY15" fmla="*/ 282835 h 472592"/>
                <a:gd name="connsiteX16" fmla="*/ 737141 w 1993387"/>
                <a:gd name="connsiteY16" fmla="*/ 259499 h 472592"/>
                <a:gd name="connsiteX17" fmla="*/ 671438 w 1993387"/>
                <a:gd name="connsiteY17" fmla="*/ 259499 h 472592"/>
                <a:gd name="connsiteX18" fmla="*/ 671438 w 1993387"/>
                <a:gd name="connsiteY18" fmla="*/ 230429 h 472592"/>
                <a:gd name="connsiteX19" fmla="*/ 635320 w 1993387"/>
                <a:gd name="connsiteY19" fmla="*/ 230429 h 472592"/>
                <a:gd name="connsiteX20" fmla="*/ 635320 w 1993387"/>
                <a:gd name="connsiteY20" fmla="*/ 204825 h 472592"/>
                <a:gd name="connsiteX21" fmla="*/ 584143 w 1993387"/>
                <a:gd name="connsiteY21" fmla="*/ 204825 h 472592"/>
                <a:gd name="connsiteX22" fmla="*/ 584143 w 1993387"/>
                <a:gd name="connsiteY22" fmla="*/ 182156 h 472592"/>
                <a:gd name="connsiteX23" fmla="*/ 569616 w 1993387"/>
                <a:gd name="connsiteY23" fmla="*/ 182156 h 472592"/>
                <a:gd name="connsiteX24" fmla="*/ 569616 w 1993387"/>
                <a:gd name="connsiteY24" fmla="*/ 155886 h 472592"/>
                <a:gd name="connsiteX25" fmla="*/ 405554 w 1993387"/>
                <a:gd name="connsiteY25" fmla="*/ 155886 h 472592"/>
                <a:gd name="connsiteX26" fmla="*/ 405554 w 1993387"/>
                <a:gd name="connsiteY26" fmla="*/ 127483 h 472592"/>
                <a:gd name="connsiteX27" fmla="*/ 356644 w 1993387"/>
                <a:gd name="connsiteY27" fmla="*/ 127483 h 472592"/>
                <a:gd name="connsiteX28" fmla="*/ 356644 w 1993387"/>
                <a:gd name="connsiteY28" fmla="*/ 108147 h 472592"/>
                <a:gd name="connsiteX29" fmla="*/ 265349 w 1993387"/>
                <a:gd name="connsiteY29" fmla="*/ 108147 h 472592"/>
                <a:gd name="connsiteX30" fmla="*/ 265349 w 1993387"/>
                <a:gd name="connsiteY30" fmla="*/ 84410 h 472592"/>
                <a:gd name="connsiteX31" fmla="*/ 162328 w 1993387"/>
                <a:gd name="connsiteY31" fmla="*/ 84410 h 472592"/>
                <a:gd name="connsiteX32" fmla="*/ 162328 w 1993387"/>
                <a:gd name="connsiteY32" fmla="*/ 56407 h 472592"/>
                <a:gd name="connsiteX33" fmla="*/ 29054 w 1993387"/>
                <a:gd name="connsiteY33" fmla="*/ 56407 h 472592"/>
                <a:gd name="connsiteX34" fmla="*/ 29054 w 1993387"/>
                <a:gd name="connsiteY34" fmla="*/ 29070 h 472592"/>
                <a:gd name="connsiteX35" fmla="*/ 0 w 1993387"/>
                <a:gd name="connsiteY35" fmla="*/ 29070 h 472592"/>
                <a:gd name="connsiteX36" fmla="*/ 0 w 1993387"/>
                <a:gd name="connsiteY36" fmla="*/ 0 h 4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93387" h="472592">
                  <a:moveTo>
                    <a:pt x="1993387" y="472592"/>
                  </a:moveTo>
                  <a:lnTo>
                    <a:pt x="1909957" y="472592"/>
                  </a:lnTo>
                  <a:lnTo>
                    <a:pt x="1909957" y="442989"/>
                  </a:lnTo>
                  <a:lnTo>
                    <a:pt x="1508535" y="442989"/>
                  </a:lnTo>
                  <a:lnTo>
                    <a:pt x="1508535" y="412718"/>
                  </a:lnTo>
                  <a:lnTo>
                    <a:pt x="1295695" y="412718"/>
                  </a:lnTo>
                  <a:lnTo>
                    <a:pt x="1295695" y="386448"/>
                  </a:lnTo>
                  <a:lnTo>
                    <a:pt x="1168284" y="386448"/>
                  </a:lnTo>
                  <a:lnTo>
                    <a:pt x="1168284" y="360312"/>
                  </a:lnTo>
                  <a:lnTo>
                    <a:pt x="1099516" y="360312"/>
                  </a:lnTo>
                  <a:lnTo>
                    <a:pt x="1099516" y="333508"/>
                  </a:lnTo>
                  <a:lnTo>
                    <a:pt x="816307" y="333508"/>
                  </a:lnTo>
                  <a:lnTo>
                    <a:pt x="816307" y="307905"/>
                  </a:lnTo>
                  <a:lnTo>
                    <a:pt x="782455" y="307905"/>
                  </a:lnTo>
                  <a:lnTo>
                    <a:pt x="782455" y="282835"/>
                  </a:lnTo>
                  <a:lnTo>
                    <a:pt x="737141" y="282835"/>
                  </a:lnTo>
                  <a:lnTo>
                    <a:pt x="737141" y="259499"/>
                  </a:lnTo>
                  <a:lnTo>
                    <a:pt x="671438" y="259499"/>
                  </a:lnTo>
                  <a:lnTo>
                    <a:pt x="671438" y="230429"/>
                  </a:lnTo>
                  <a:lnTo>
                    <a:pt x="635320" y="230429"/>
                  </a:lnTo>
                  <a:lnTo>
                    <a:pt x="635320" y="204825"/>
                  </a:lnTo>
                  <a:lnTo>
                    <a:pt x="584143" y="204825"/>
                  </a:lnTo>
                  <a:lnTo>
                    <a:pt x="584143" y="182156"/>
                  </a:lnTo>
                  <a:lnTo>
                    <a:pt x="569616" y="182156"/>
                  </a:lnTo>
                  <a:lnTo>
                    <a:pt x="569616" y="155886"/>
                  </a:lnTo>
                  <a:lnTo>
                    <a:pt x="405554" y="155886"/>
                  </a:lnTo>
                  <a:lnTo>
                    <a:pt x="405554" y="127483"/>
                  </a:lnTo>
                  <a:lnTo>
                    <a:pt x="356644" y="127483"/>
                  </a:lnTo>
                  <a:lnTo>
                    <a:pt x="356644" y="108147"/>
                  </a:lnTo>
                  <a:lnTo>
                    <a:pt x="265349" y="108147"/>
                  </a:lnTo>
                  <a:lnTo>
                    <a:pt x="265349" y="84410"/>
                  </a:lnTo>
                  <a:lnTo>
                    <a:pt x="162328" y="84410"/>
                  </a:lnTo>
                  <a:lnTo>
                    <a:pt x="162328" y="56407"/>
                  </a:lnTo>
                  <a:lnTo>
                    <a:pt x="29054" y="56407"/>
                  </a:lnTo>
                  <a:lnTo>
                    <a:pt x="29054" y="29070"/>
                  </a:lnTo>
                  <a:lnTo>
                    <a:pt x="0" y="29070"/>
                  </a:lnTo>
                  <a:lnTo>
                    <a:pt x="0" y="0"/>
                  </a:lnTo>
                </a:path>
              </a:pathLst>
            </a:custGeom>
            <a:noFill/>
            <a:ln w="19050" cap="sq">
              <a:solidFill>
                <a:srgbClr val="5E8298"/>
              </a:solidFill>
              <a:prstDash val="solid"/>
              <a:miter/>
            </a:ln>
          </p:spPr>
          <p:txBody>
            <a:bodyPr rtlCol="0" anchor="ctr"/>
            <a:lstStyle/>
            <a:p>
              <a:endParaRPr lang="en-GB" noProof="0"/>
            </a:p>
          </p:txBody>
        </p:sp>
      </p:grpSp>
      <p:grpSp>
        <p:nvGrpSpPr>
          <p:cNvPr id="176" name="Graphic 51">
            <a:extLst>
              <a:ext uri="{FF2B5EF4-FFF2-40B4-BE49-F238E27FC236}">
                <a16:creationId xmlns:a16="http://schemas.microsoft.com/office/drawing/2014/main" id="{77B83988-EEBF-42F0-EBC0-5DA925DD9EF0}"/>
              </a:ext>
            </a:extLst>
          </p:cNvPr>
          <p:cNvGrpSpPr/>
          <p:nvPr/>
        </p:nvGrpSpPr>
        <p:grpSpPr>
          <a:xfrm>
            <a:off x="1110989" y="1908314"/>
            <a:ext cx="10686751" cy="662615"/>
            <a:chOff x="1110989" y="1908314"/>
            <a:chExt cx="10686751" cy="662615"/>
          </a:xfrm>
          <a:noFill/>
        </p:grpSpPr>
        <p:sp>
          <p:nvSpPr>
            <p:cNvPr id="177" name="Freeform 176">
              <a:extLst>
                <a:ext uri="{FF2B5EF4-FFF2-40B4-BE49-F238E27FC236}">
                  <a16:creationId xmlns:a16="http://schemas.microsoft.com/office/drawing/2014/main" id="{1288115F-67FF-AE3D-2CA2-61642858893F}"/>
                </a:ext>
              </a:extLst>
            </p:cNvPr>
            <p:cNvSpPr/>
            <p:nvPr/>
          </p:nvSpPr>
          <p:spPr>
            <a:xfrm>
              <a:off x="1110989" y="1985257"/>
              <a:ext cx="2000050" cy="13068"/>
            </a:xfrm>
            <a:custGeom>
              <a:avLst/>
              <a:gdLst>
                <a:gd name="connsiteX0" fmla="*/ 2000051 w 2000050"/>
                <a:gd name="connsiteY0" fmla="*/ 0 h 13068"/>
                <a:gd name="connsiteX1" fmla="*/ 0 w 2000050"/>
                <a:gd name="connsiteY1" fmla="*/ 13068 h 13068"/>
              </a:gdLst>
              <a:ahLst/>
              <a:cxnLst>
                <a:cxn ang="0">
                  <a:pos x="connsiteX0" y="connsiteY0"/>
                </a:cxn>
                <a:cxn ang="0">
                  <a:pos x="connsiteX1" y="connsiteY1"/>
                </a:cxn>
              </a:cxnLst>
              <a:rect l="l" t="t" r="r" b="b"/>
              <a:pathLst>
                <a:path w="2000050" h="13068">
                  <a:moveTo>
                    <a:pt x="2000051" y="0"/>
                  </a:moveTo>
                  <a:lnTo>
                    <a:pt x="0" y="13068"/>
                  </a:lnTo>
                </a:path>
              </a:pathLst>
            </a:custGeom>
            <a:ln w="19050" cap="sq">
              <a:solidFill>
                <a:srgbClr val="C6573B"/>
              </a:solidFill>
              <a:prstDash val="solid"/>
              <a:miter/>
            </a:ln>
          </p:spPr>
          <p:txBody>
            <a:bodyPr rtlCol="0" anchor="ctr"/>
            <a:lstStyle/>
            <a:p>
              <a:endParaRPr lang="en-GB" noProof="0"/>
            </a:p>
          </p:txBody>
        </p:sp>
        <p:sp>
          <p:nvSpPr>
            <p:cNvPr id="178" name="Freeform 177">
              <a:extLst>
                <a:ext uri="{FF2B5EF4-FFF2-40B4-BE49-F238E27FC236}">
                  <a16:creationId xmlns:a16="http://schemas.microsoft.com/office/drawing/2014/main" id="{B00AF2CB-E79A-AFA1-967C-B243986EBA79}"/>
                </a:ext>
              </a:extLst>
            </p:cNvPr>
            <p:cNvSpPr/>
            <p:nvPr/>
          </p:nvSpPr>
          <p:spPr>
            <a:xfrm>
              <a:off x="3908955" y="2003393"/>
              <a:ext cx="1987256" cy="567537"/>
            </a:xfrm>
            <a:custGeom>
              <a:avLst/>
              <a:gdLst>
                <a:gd name="connsiteX0" fmla="*/ 1987256 w 1987256"/>
                <a:gd name="connsiteY0" fmla="*/ 567538 h 567537"/>
                <a:gd name="connsiteX1" fmla="*/ 1742831 w 1987256"/>
                <a:gd name="connsiteY1" fmla="*/ 567538 h 567537"/>
                <a:gd name="connsiteX2" fmla="*/ 1742831 w 1987256"/>
                <a:gd name="connsiteY2" fmla="*/ 545135 h 567537"/>
                <a:gd name="connsiteX3" fmla="*/ 1726838 w 1987256"/>
                <a:gd name="connsiteY3" fmla="*/ 545135 h 567537"/>
                <a:gd name="connsiteX4" fmla="*/ 1726838 w 1987256"/>
                <a:gd name="connsiteY4" fmla="*/ 508330 h 567537"/>
                <a:gd name="connsiteX5" fmla="*/ 1062198 w 1987256"/>
                <a:gd name="connsiteY5" fmla="*/ 508330 h 567537"/>
                <a:gd name="connsiteX6" fmla="*/ 1062198 w 1987256"/>
                <a:gd name="connsiteY6" fmla="*/ 479660 h 567537"/>
                <a:gd name="connsiteX7" fmla="*/ 931189 w 1987256"/>
                <a:gd name="connsiteY7" fmla="*/ 479660 h 567537"/>
                <a:gd name="connsiteX8" fmla="*/ 931189 w 1987256"/>
                <a:gd name="connsiteY8" fmla="*/ 457257 h 567537"/>
                <a:gd name="connsiteX9" fmla="*/ 854556 w 1987256"/>
                <a:gd name="connsiteY9" fmla="*/ 457257 h 567537"/>
                <a:gd name="connsiteX10" fmla="*/ 854556 w 1987256"/>
                <a:gd name="connsiteY10" fmla="*/ 428454 h 567537"/>
                <a:gd name="connsiteX11" fmla="*/ 729944 w 1987256"/>
                <a:gd name="connsiteY11" fmla="*/ 428454 h 567537"/>
                <a:gd name="connsiteX12" fmla="*/ 729944 w 1987256"/>
                <a:gd name="connsiteY12" fmla="*/ 392849 h 567537"/>
                <a:gd name="connsiteX13" fmla="*/ 674902 w 1987256"/>
                <a:gd name="connsiteY13" fmla="*/ 392849 h 567537"/>
                <a:gd name="connsiteX14" fmla="*/ 674902 w 1987256"/>
                <a:gd name="connsiteY14" fmla="*/ 362712 h 567537"/>
                <a:gd name="connsiteX15" fmla="*/ 620526 w 1987256"/>
                <a:gd name="connsiteY15" fmla="*/ 362712 h 567537"/>
                <a:gd name="connsiteX16" fmla="*/ 620526 w 1987256"/>
                <a:gd name="connsiteY16" fmla="*/ 312039 h 567537"/>
                <a:gd name="connsiteX17" fmla="*/ 597736 w 1987256"/>
                <a:gd name="connsiteY17" fmla="*/ 312039 h 567537"/>
                <a:gd name="connsiteX18" fmla="*/ 597736 w 1987256"/>
                <a:gd name="connsiteY18" fmla="*/ 282435 h 567537"/>
                <a:gd name="connsiteX19" fmla="*/ 544426 w 1987256"/>
                <a:gd name="connsiteY19" fmla="*/ 282435 h 567537"/>
                <a:gd name="connsiteX20" fmla="*/ 544426 w 1987256"/>
                <a:gd name="connsiteY20" fmla="*/ 250831 h 567537"/>
                <a:gd name="connsiteX21" fmla="*/ 486851 w 1987256"/>
                <a:gd name="connsiteY21" fmla="*/ 250831 h 567537"/>
                <a:gd name="connsiteX22" fmla="*/ 486851 w 1987256"/>
                <a:gd name="connsiteY22" fmla="*/ 222828 h 567537"/>
                <a:gd name="connsiteX23" fmla="*/ 427811 w 1987256"/>
                <a:gd name="connsiteY23" fmla="*/ 222828 h 567537"/>
                <a:gd name="connsiteX24" fmla="*/ 427811 w 1987256"/>
                <a:gd name="connsiteY24" fmla="*/ 190157 h 567537"/>
                <a:gd name="connsiteX25" fmla="*/ 393693 w 1987256"/>
                <a:gd name="connsiteY25" fmla="*/ 190157 h 567537"/>
                <a:gd name="connsiteX26" fmla="*/ 393693 w 1987256"/>
                <a:gd name="connsiteY26" fmla="*/ 160687 h 567537"/>
                <a:gd name="connsiteX27" fmla="*/ 381298 w 1987256"/>
                <a:gd name="connsiteY27" fmla="*/ 160687 h 567537"/>
                <a:gd name="connsiteX28" fmla="*/ 381298 w 1987256"/>
                <a:gd name="connsiteY28" fmla="*/ 134684 h 567537"/>
                <a:gd name="connsiteX29" fmla="*/ 370370 w 1987256"/>
                <a:gd name="connsiteY29" fmla="*/ 134684 h 567537"/>
                <a:gd name="connsiteX30" fmla="*/ 370370 w 1987256"/>
                <a:gd name="connsiteY30" fmla="*/ 113481 h 567537"/>
                <a:gd name="connsiteX31" fmla="*/ 337184 w 1987256"/>
                <a:gd name="connsiteY31" fmla="*/ 113481 h 567537"/>
                <a:gd name="connsiteX32" fmla="*/ 337184 w 1987256"/>
                <a:gd name="connsiteY32" fmla="*/ 81877 h 567537"/>
                <a:gd name="connsiteX33" fmla="*/ 300934 w 1987256"/>
                <a:gd name="connsiteY33" fmla="*/ 81877 h 567537"/>
                <a:gd name="connsiteX34" fmla="*/ 300934 w 1987256"/>
                <a:gd name="connsiteY34" fmla="*/ 54940 h 567537"/>
                <a:gd name="connsiteX35" fmla="*/ 264150 w 1987256"/>
                <a:gd name="connsiteY35" fmla="*/ 54940 h 567537"/>
                <a:gd name="connsiteX36" fmla="*/ 264150 w 1987256"/>
                <a:gd name="connsiteY36" fmla="*/ 30004 h 567537"/>
                <a:gd name="connsiteX37" fmla="*/ 225367 w 1987256"/>
                <a:gd name="connsiteY37" fmla="*/ 30004 h 567537"/>
                <a:gd name="connsiteX38" fmla="*/ 225367 w 1987256"/>
                <a:gd name="connsiteY38" fmla="*/ 0 h 567537"/>
                <a:gd name="connsiteX39" fmla="*/ 0 w 1987256"/>
                <a:gd name="connsiteY39" fmla="*/ 0 h 56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87256" h="567537">
                  <a:moveTo>
                    <a:pt x="1987256" y="567538"/>
                  </a:moveTo>
                  <a:lnTo>
                    <a:pt x="1742831" y="567538"/>
                  </a:lnTo>
                  <a:lnTo>
                    <a:pt x="1742831" y="545135"/>
                  </a:lnTo>
                  <a:lnTo>
                    <a:pt x="1726838" y="545135"/>
                  </a:lnTo>
                  <a:lnTo>
                    <a:pt x="1726838" y="508330"/>
                  </a:lnTo>
                  <a:lnTo>
                    <a:pt x="1062198" y="508330"/>
                  </a:lnTo>
                  <a:lnTo>
                    <a:pt x="1062198" y="479660"/>
                  </a:lnTo>
                  <a:lnTo>
                    <a:pt x="931189" y="479660"/>
                  </a:lnTo>
                  <a:lnTo>
                    <a:pt x="931189" y="457257"/>
                  </a:lnTo>
                  <a:lnTo>
                    <a:pt x="854556" y="457257"/>
                  </a:lnTo>
                  <a:lnTo>
                    <a:pt x="854556" y="428454"/>
                  </a:lnTo>
                  <a:lnTo>
                    <a:pt x="729944" y="428454"/>
                  </a:lnTo>
                  <a:lnTo>
                    <a:pt x="729944" y="392849"/>
                  </a:lnTo>
                  <a:lnTo>
                    <a:pt x="674902" y="392849"/>
                  </a:lnTo>
                  <a:lnTo>
                    <a:pt x="674902" y="362712"/>
                  </a:lnTo>
                  <a:lnTo>
                    <a:pt x="620526" y="362712"/>
                  </a:lnTo>
                  <a:lnTo>
                    <a:pt x="620526" y="312039"/>
                  </a:lnTo>
                  <a:lnTo>
                    <a:pt x="597736" y="312039"/>
                  </a:lnTo>
                  <a:lnTo>
                    <a:pt x="597736" y="282435"/>
                  </a:lnTo>
                  <a:lnTo>
                    <a:pt x="544426" y="282435"/>
                  </a:lnTo>
                  <a:lnTo>
                    <a:pt x="544426" y="250831"/>
                  </a:lnTo>
                  <a:lnTo>
                    <a:pt x="486851" y="250831"/>
                  </a:lnTo>
                  <a:lnTo>
                    <a:pt x="486851" y="222828"/>
                  </a:lnTo>
                  <a:lnTo>
                    <a:pt x="427811" y="222828"/>
                  </a:lnTo>
                  <a:lnTo>
                    <a:pt x="427811" y="190157"/>
                  </a:lnTo>
                  <a:lnTo>
                    <a:pt x="393693" y="190157"/>
                  </a:lnTo>
                  <a:lnTo>
                    <a:pt x="393693" y="160687"/>
                  </a:lnTo>
                  <a:lnTo>
                    <a:pt x="381298" y="160687"/>
                  </a:lnTo>
                  <a:lnTo>
                    <a:pt x="381298" y="134684"/>
                  </a:lnTo>
                  <a:lnTo>
                    <a:pt x="370370" y="134684"/>
                  </a:lnTo>
                  <a:lnTo>
                    <a:pt x="370370" y="113481"/>
                  </a:lnTo>
                  <a:lnTo>
                    <a:pt x="337184" y="113481"/>
                  </a:lnTo>
                  <a:lnTo>
                    <a:pt x="337184" y="81877"/>
                  </a:lnTo>
                  <a:lnTo>
                    <a:pt x="300934" y="81877"/>
                  </a:lnTo>
                  <a:lnTo>
                    <a:pt x="300934" y="54940"/>
                  </a:lnTo>
                  <a:lnTo>
                    <a:pt x="264150" y="54940"/>
                  </a:lnTo>
                  <a:lnTo>
                    <a:pt x="264150" y="30004"/>
                  </a:lnTo>
                  <a:lnTo>
                    <a:pt x="225367" y="30004"/>
                  </a:lnTo>
                  <a:lnTo>
                    <a:pt x="225367" y="0"/>
                  </a:lnTo>
                  <a:lnTo>
                    <a:pt x="0" y="0"/>
                  </a:lnTo>
                </a:path>
              </a:pathLst>
            </a:custGeom>
            <a:noFill/>
            <a:ln w="19050" cap="sq">
              <a:solidFill>
                <a:srgbClr val="C6573B"/>
              </a:solidFill>
              <a:prstDash val="solid"/>
              <a:miter/>
            </a:ln>
          </p:spPr>
          <p:txBody>
            <a:bodyPr rtlCol="0" anchor="ctr"/>
            <a:lstStyle/>
            <a:p>
              <a:endParaRPr lang="en-GB" noProof="0"/>
            </a:p>
          </p:txBody>
        </p:sp>
        <p:sp>
          <p:nvSpPr>
            <p:cNvPr id="179" name="Freeform 178">
              <a:extLst>
                <a:ext uri="{FF2B5EF4-FFF2-40B4-BE49-F238E27FC236}">
                  <a16:creationId xmlns:a16="http://schemas.microsoft.com/office/drawing/2014/main" id="{A28B887E-B500-280E-8599-C468EEB0E7A8}"/>
                </a:ext>
              </a:extLst>
            </p:cNvPr>
            <p:cNvSpPr/>
            <p:nvPr/>
          </p:nvSpPr>
          <p:spPr>
            <a:xfrm>
              <a:off x="6863918" y="1979390"/>
              <a:ext cx="2005648" cy="448456"/>
            </a:xfrm>
            <a:custGeom>
              <a:avLst/>
              <a:gdLst>
                <a:gd name="connsiteX0" fmla="*/ 2005648 w 2005648"/>
                <a:gd name="connsiteY0" fmla="*/ 448456 h 448456"/>
                <a:gd name="connsiteX1" fmla="*/ 1915955 w 2005648"/>
                <a:gd name="connsiteY1" fmla="*/ 448456 h 448456"/>
                <a:gd name="connsiteX2" fmla="*/ 1915955 w 2005648"/>
                <a:gd name="connsiteY2" fmla="*/ 419386 h 448456"/>
                <a:gd name="connsiteX3" fmla="*/ 1705515 w 2005648"/>
                <a:gd name="connsiteY3" fmla="*/ 419386 h 448456"/>
                <a:gd name="connsiteX4" fmla="*/ 1705515 w 2005648"/>
                <a:gd name="connsiteY4" fmla="*/ 397517 h 448456"/>
                <a:gd name="connsiteX5" fmla="*/ 1606225 w 2005648"/>
                <a:gd name="connsiteY5" fmla="*/ 397517 h 448456"/>
                <a:gd name="connsiteX6" fmla="*/ 1606225 w 2005648"/>
                <a:gd name="connsiteY6" fmla="*/ 378581 h 448456"/>
                <a:gd name="connsiteX7" fmla="*/ 1533857 w 2005648"/>
                <a:gd name="connsiteY7" fmla="*/ 378581 h 448456"/>
                <a:gd name="connsiteX8" fmla="*/ 1533857 w 2005648"/>
                <a:gd name="connsiteY8" fmla="*/ 357245 h 448456"/>
                <a:gd name="connsiteX9" fmla="*/ 1493608 w 2005648"/>
                <a:gd name="connsiteY9" fmla="*/ 357245 h 448456"/>
                <a:gd name="connsiteX10" fmla="*/ 1493608 w 2005648"/>
                <a:gd name="connsiteY10" fmla="*/ 333775 h 448456"/>
                <a:gd name="connsiteX11" fmla="*/ 1070062 w 2005648"/>
                <a:gd name="connsiteY11" fmla="*/ 333775 h 448456"/>
                <a:gd name="connsiteX12" fmla="*/ 1070062 w 2005648"/>
                <a:gd name="connsiteY12" fmla="*/ 316973 h 448456"/>
                <a:gd name="connsiteX13" fmla="*/ 965175 w 2005648"/>
                <a:gd name="connsiteY13" fmla="*/ 316973 h 448456"/>
                <a:gd name="connsiteX14" fmla="*/ 965175 w 2005648"/>
                <a:gd name="connsiteY14" fmla="*/ 298037 h 448456"/>
                <a:gd name="connsiteX15" fmla="*/ 800580 w 2005648"/>
                <a:gd name="connsiteY15" fmla="*/ 298037 h 448456"/>
                <a:gd name="connsiteX16" fmla="*/ 800580 w 2005648"/>
                <a:gd name="connsiteY16" fmla="*/ 278168 h 448456"/>
                <a:gd name="connsiteX17" fmla="*/ 753135 w 2005648"/>
                <a:gd name="connsiteY17" fmla="*/ 278168 h 448456"/>
                <a:gd name="connsiteX18" fmla="*/ 753135 w 2005648"/>
                <a:gd name="connsiteY18" fmla="*/ 254165 h 448456"/>
                <a:gd name="connsiteX19" fmla="*/ 735276 w 2005648"/>
                <a:gd name="connsiteY19" fmla="*/ 254165 h 448456"/>
                <a:gd name="connsiteX20" fmla="*/ 735276 w 2005648"/>
                <a:gd name="connsiteY20" fmla="*/ 232829 h 448456"/>
                <a:gd name="connsiteX21" fmla="*/ 718483 w 2005648"/>
                <a:gd name="connsiteY21" fmla="*/ 232829 h 448456"/>
                <a:gd name="connsiteX22" fmla="*/ 718483 w 2005648"/>
                <a:gd name="connsiteY22" fmla="*/ 212427 h 448456"/>
                <a:gd name="connsiteX23" fmla="*/ 591073 w 2005648"/>
                <a:gd name="connsiteY23" fmla="*/ 212427 h 448456"/>
                <a:gd name="connsiteX24" fmla="*/ 591073 w 2005648"/>
                <a:gd name="connsiteY24" fmla="*/ 188957 h 448456"/>
                <a:gd name="connsiteX25" fmla="*/ 578811 w 2005648"/>
                <a:gd name="connsiteY25" fmla="*/ 188957 h 448456"/>
                <a:gd name="connsiteX26" fmla="*/ 578811 w 2005648"/>
                <a:gd name="connsiteY26" fmla="*/ 168554 h 448456"/>
                <a:gd name="connsiteX27" fmla="*/ 498846 w 2005648"/>
                <a:gd name="connsiteY27" fmla="*/ 168554 h 448456"/>
                <a:gd name="connsiteX28" fmla="*/ 498846 w 2005648"/>
                <a:gd name="connsiteY28" fmla="*/ 147619 h 448456"/>
                <a:gd name="connsiteX29" fmla="*/ 418882 w 2005648"/>
                <a:gd name="connsiteY29" fmla="*/ 147619 h 448456"/>
                <a:gd name="connsiteX30" fmla="*/ 418882 w 2005648"/>
                <a:gd name="connsiteY30" fmla="*/ 126282 h 448456"/>
                <a:gd name="connsiteX31" fmla="*/ 382231 w 2005648"/>
                <a:gd name="connsiteY31" fmla="*/ 126282 h 448456"/>
                <a:gd name="connsiteX32" fmla="*/ 382231 w 2005648"/>
                <a:gd name="connsiteY32" fmla="*/ 103346 h 448456"/>
                <a:gd name="connsiteX33" fmla="*/ 356643 w 2005648"/>
                <a:gd name="connsiteY33" fmla="*/ 103346 h 448456"/>
                <a:gd name="connsiteX34" fmla="*/ 356643 w 2005648"/>
                <a:gd name="connsiteY34" fmla="*/ 86544 h 448456"/>
                <a:gd name="connsiteX35" fmla="*/ 138606 w 2005648"/>
                <a:gd name="connsiteY35" fmla="*/ 86544 h 448456"/>
                <a:gd name="connsiteX36" fmla="*/ 138606 w 2005648"/>
                <a:gd name="connsiteY36" fmla="*/ 63075 h 448456"/>
                <a:gd name="connsiteX37" fmla="*/ 57575 w 2005648"/>
                <a:gd name="connsiteY37" fmla="*/ 63075 h 448456"/>
                <a:gd name="connsiteX38" fmla="*/ 57575 w 2005648"/>
                <a:gd name="connsiteY38" fmla="*/ 42672 h 448456"/>
                <a:gd name="connsiteX39" fmla="*/ 29587 w 2005648"/>
                <a:gd name="connsiteY39" fmla="*/ 42672 h 448456"/>
                <a:gd name="connsiteX40" fmla="*/ 29587 w 2005648"/>
                <a:gd name="connsiteY40" fmla="*/ 0 h 448456"/>
                <a:gd name="connsiteX41" fmla="*/ 0 w 2005648"/>
                <a:gd name="connsiteY41" fmla="*/ 0 h 44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5648" h="448456">
                  <a:moveTo>
                    <a:pt x="2005648" y="448456"/>
                  </a:moveTo>
                  <a:lnTo>
                    <a:pt x="1915955" y="448456"/>
                  </a:lnTo>
                  <a:lnTo>
                    <a:pt x="1915955" y="419386"/>
                  </a:lnTo>
                  <a:lnTo>
                    <a:pt x="1705515" y="419386"/>
                  </a:lnTo>
                  <a:lnTo>
                    <a:pt x="1705515" y="397517"/>
                  </a:lnTo>
                  <a:lnTo>
                    <a:pt x="1606225" y="397517"/>
                  </a:lnTo>
                  <a:lnTo>
                    <a:pt x="1606225" y="378581"/>
                  </a:lnTo>
                  <a:lnTo>
                    <a:pt x="1533857" y="378581"/>
                  </a:lnTo>
                  <a:lnTo>
                    <a:pt x="1533857" y="357245"/>
                  </a:lnTo>
                  <a:lnTo>
                    <a:pt x="1493608" y="357245"/>
                  </a:lnTo>
                  <a:lnTo>
                    <a:pt x="1493608" y="333775"/>
                  </a:lnTo>
                  <a:lnTo>
                    <a:pt x="1070062" y="333775"/>
                  </a:lnTo>
                  <a:lnTo>
                    <a:pt x="1070062" y="316973"/>
                  </a:lnTo>
                  <a:lnTo>
                    <a:pt x="965175" y="316973"/>
                  </a:lnTo>
                  <a:lnTo>
                    <a:pt x="965175" y="298037"/>
                  </a:lnTo>
                  <a:lnTo>
                    <a:pt x="800580" y="298037"/>
                  </a:lnTo>
                  <a:lnTo>
                    <a:pt x="800580" y="278168"/>
                  </a:lnTo>
                  <a:lnTo>
                    <a:pt x="753135" y="278168"/>
                  </a:lnTo>
                  <a:lnTo>
                    <a:pt x="753135" y="254165"/>
                  </a:lnTo>
                  <a:lnTo>
                    <a:pt x="735276" y="254165"/>
                  </a:lnTo>
                  <a:lnTo>
                    <a:pt x="735276" y="232829"/>
                  </a:lnTo>
                  <a:lnTo>
                    <a:pt x="718483" y="232829"/>
                  </a:lnTo>
                  <a:lnTo>
                    <a:pt x="718483" y="212427"/>
                  </a:lnTo>
                  <a:lnTo>
                    <a:pt x="591073" y="212427"/>
                  </a:lnTo>
                  <a:lnTo>
                    <a:pt x="591073" y="188957"/>
                  </a:lnTo>
                  <a:lnTo>
                    <a:pt x="578811" y="188957"/>
                  </a:lnTo>
                  <a:lnTo>
                    <a:pt x="578811" y="168554"/>
                  </a:lnTo>
                  <a:lnTo>
                    <a:pt x="498846" y="168554"/>
                  </a:lnTo>
                  <a:lnTo>
                    <a:pt x="498846" y="147619"/>
                  </a:lnTo>
                  <a:lnTo>
                    <a:pt x="418882" y="147619"/>
                  </a:lnTo>
                  <a:lnTo>
                    <a:pt x="418882" y="126282"/>
                  </a:lnTo>
                  <a:lnTo>
                    <a:pt x="382231" y="126282"/>
                  </a:lnTo>
                  <a:lnTo>
                    <a:pt x="382231" y="103346"/>
                  </a:lnTo>
                  <a:lnTo>
                    <a:pt x="356643" y="103346"/>
                  </a:lnTo>
                  <a:lnTo>
                    <a:pt x="356643" y="86544"/>
                  </a:lnTo>
                  <a:lnTo>
                    <a:pt x="138606" y="86544"/>
                  </a:lnTo>
                  <a:lnTo>
                    <a:pt x="138606" y="63075"/>
                  </a:lnTo>
                  <a:lnTo>
                    <a:pt x="57575" y="63075"/>
                  </a:lnTo>
                  <a:lnTo>
                    <a:pt x="57575" y="42672"/>
                  </a:lnTo>
                  <a:lnTo>
                    <a:pt x="29587" y="42672"/>
                  </a:lnTo>
                  <a:lnTo>
                    <a:pt x="29587" y="0"/>
                  </a:lnTo>
                  <a:lnTo>
                    <a:pt x="0" y="0"/>
                  </a:lnTo>
                </a:path>
              </a:pathLst>
            </a:custGeom>
            <a:noFill/>
            <a:ln w="19050" cap="sq">
              <a:solidFill>
                <a:srgbClr val="C6573B"/>
              </a:solidFill>
              <a:prstDash val="solid"/>
              <a:miter/>
            </a:ln>
          </p:spPr>
          <p:txBody>
            <a:bodyPr rtlCol="0" anchor="ctr"/>
            <a:lstStyle/>
            <a:p>
              <a:endParaRPr lang="en-GB" noProof="0"/>
            </a:p>
          </p:txBody>
        </p:sp>
        <p:sp>
          <p:nvSpPr>
            <p:cNvPr id="180" name="Freeform 179">
              <a:extLst>
                <a:ext uri="{FF2B5EF4-FFF2-40B4-BE49-F238E27FC236}">
                  <a16:creationId xmlns:a16="http://schemas.microsoft.com/office/drawing/2014/main" id="{A1C9BB6E-8E95-89B8-ADFC-8A0952BB49D7}"/>
                </a:ext>
              </a:extLst>
            </p:cNvPr>
            <p:cNvSpPr/>
            <p:nvPr/>
          </p:nvSpPr>
          <p:spPr>
            <a:xfrm>
              <a:off x="9709462" y="1908314"/>
              <a:ext cx="2088278" cy="303637"/>
            </a:xfrm>
            <a:custGeom>
              <a:avLst/>
              <a:gdLst>
                <a:gd name="connsiteX0" fmla="*/ 2088279 w 2088278"/>
                <a:gd name="connsiteY0" fmla="*/ 303638 h 303637"/>
                <a:gd name="connsiteX1" fmla="*/ 2056693 w 2088278"/>
                <a:gd name="connsiteY1" fmla="*/ 303638 h 303637"/>
                <a:gd name="connsiteX2" fmla="*/ 2056693 w 2088278"/>
                <a:gd name="connsiteY2" fmla="*/ 275634 h 303637"/>
                <a:gd name="connsiteX3" fmla="*/ 2033103 w 2088278"/>
                <a:gd name="connsiteY3" fmla="*/ 275634 h 303637"/>
                <a:gd name="connsiteX4" fmla="*/ 2033103 w 2088278"/>
                <a:gd name="connsiteY4" fmla="*/ 245631 h 303637"/>
                <a:gd name="connsiteX5" fmla="*/ 1835191 w 2088278"/>
                <a:gd name="connsiteY5" fmla="*/ 245631 h 303637"/>
                <a:gd name="connsiteX6" fmla="*/ 1835191 w 2088278"/>
                <a:gd name="connsiteY6" fmla="*/ 224295 h 303637"/>
                <a:gd name="connsiteX7" fmla="*/ 1462954 w 2088278"/>
                <a:gd name="connsiteY7" fmla="*/ 224295 h 303637"/>
                <a:gd name="connsiteX8" fmla="*/ 1462954 w 2088278"/>
                <a:gd name="connsiteY8" fmla="*/ 205626 h 303637"/>
                <a:gd name="connsiteX9" fmla="*/ 1431235 w 2088278"/>
                <a:gd name="connsiteY9" fmla="*/ 205626 h 303637"/>
                <a:gd name="connsiteX10" fmla="*/ 1431235 w 2088278"/>
                <a:gd name="connsiteY10" fmla="*/ 181089 h 303637"/>
                <a:gd name="connsiteX11" fmla="*/ 1070328 w 2088278"/>
                <a:gd name="connsiteY11" fmla="*/ 181089 h 303637"/>
                <a:gd name="connsiteX12" fmla="*/ 1070328 w 2088278"/>
                <a:gd name="connsiteY12" fmla="*/ 166821 h 303637"/>
                <a:gd name="connsiteX13" fmla="*/ 909066 w 2088278"/>
                <a:gd name="connsiteY13" fmla="*/ 166821 h 303637"/>
                <a:gd name="connsiteX14" fmla="*/ 909066 w 2088278"/>
                <a:gd name="connsiteY14" fmla="*/ 147085 h 303637"/>
                <a:gd name="connsiteX15" fmla="*/ 839630 w 2088278"/>
                <a:gd name="connsiteY15" fmla="*/ 147085 h 303637"/>
                <a:gd name="connsiteX16" fmla="*/ 839630 w 2088278"/>
                <a:gd name="connsiteY16" fmla="*/ 122548 h 303637"/>
                <a:gd name="connsiteX17" fmla="*/ 794317 w 2088278"/>
                <a:gd name="connsiteY17" fmla="*/ 122548 h 303637"/>
                <a:gd name="connsiteX18" fmla="*/ 794317 w 2088278"/>
                <a:gd name="connsiteY18" fmla="*/ 104413 h 303637"/>
                <a:gd name="connsiteX19" fmla="*/ 670771 w 2088278"/>
                <a:gd name="connsiteY19" fmla="*/ 104413 h 303637"/>
                <a:gd name="connsiteX20" fmla="*/ 670771 w 2088278"/>
                <a:gd name="connsiteY20" fmla="*/ 87478 h 303637"/>
                <a:gd name="connsiteX21" fmla="*/ 537897 w 2088278"/>
                <a:gd name="connsiteY21" fmla="*/ 87478 h 303637"/>
                <a:gd name="connsiteX22" fmla="*/ 537897 w 2088278"/>
                <a:gd name="connsiteY22" fmla="*/ 62941 h 303637"/>
                <a:gd name="connsiteX23" fmla="*/ 272280 w 2088278"/>
                <a:gd name="connsiteY23" fmla="*/ 62941 h 303637"/>
                <a:gd name="connsiteX24" fmla="*/ 272280 w 2088278"/>
                <a:gd name="connsiteY24" fmla="*/ 42138 h 303637"/>
                <a:gd name="connsiteX25" fmla="*/ 248157 w 2088278"/>
                <a:gd name="connsiteY25" fmla="*/ 42138 h 303637"/>
                <a:gd name="connsiteX26" fmla="*/ 248157 w 2088278"/>
                <a:gd name="connsiteY26" fmla="*/ 20269 h 303637"/>
                <a:gd name="connsiteX27" fmla="*/ 141537 w 2088278"/>
                <a:gd name="connsiteY27" fmla="*/ 20269 h 303637"/>
                <a:gd name="connsiteX28" fmla="*/ 141537 w 2088278"/>
                <a:gd name="connsiteY28" fmla="*/ 0 h 303637"/>
                <a:gd name="connsiteX29" fmla="*/ 0 w 2088278"/>
                <a:gd name="connsiteY29" fmla="*/ 0 h 3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88278" h="303637">
                  <a:moveTo>
                    <a:pt x="2088279" y="303638"/>
                  </a:moveTo>
                  <a:lnTo>
                    <a:pt x="2056693" y="303638"/>
                  </a:lnTo>
                  <a:lnTo>
                    <a:pt x="2056693" y="275634"/>
                  </a:lnTo>
                  <a:lnTo>
                    <a:pt x="2033103" y="275634"/>
                  </a:lnTo>
                  <a:lnTo>
                    <a:pt x="2033103" y="245631"/>
                  </a:lnTo>
                  <a:lnTo>
                    <a:pt x="1835191" y="245631"/>
                  </a:lnTo>
                  <a:lnTo>
                    <a:pt x="1835191" y="224295"/>
                  </a:lnTo>
                  <a:lnTo>
                    <a:pt x="1462954" y="224295"/>
                  </a:lnTo>
                  <a:lnTo>
                    <a:pt x="1462954" y="205626"/>
                  </a:lnTo>
                  <a:lnTo>
                    <a:pt x="1431235" y="205626"/>
                  </a:lnTo>
                  <a:lnTo>
                    <a:pt x="1431235" y="181089"/>
                  </a:lnTo>
                  <a:lnTo>
                    <a:pt x="1070328" y="181089"/>
                  </a:lnTo>
                  <a:lnTo>
                    <a:pt x="1070328" y="166821"/>
                  </a:lnTo>
                  <a:lnTo>
                    <a:pt x="909066" y="166821"/>
                  </a:lnTo>
                  <a:lnTo>
                    <a:pt x="909066" y="147085"/>
                  </a:lnTo>
                  <a:lnTo>
                    <a:pt x="839630" y="147085"/>
                  </a:lnTo>
                  <a:lnTo>
                    <a:pt x="839630" y="122548"/>
                  </a:lnTo>
                  <a:lnTo>
                    <a:pt x="794317" y="122548"/>
                  </a:lnTo>
                  <a:lnTo>
                    <a:pt x="794317" y="104413"/>
                  </a:lnTo>
                  <a:lnTo>
                    <a:pt x="670771" y="104413"/>
                  </a:lnTo>
                  <a:lnTo>
                    <a:pt x="670771" y="87478"/>
                  </a:lnTo>
                  <a:lnTo>
                    <a:pt x="537897" y="87478"/>
                  </a:lnTo>
                  <a:lnTo>
                    <a:pt x="537897" y="62941"/>
                  </a:lnTo>
                  <a:lnTo>
                    <a:pt x="272280" y="62941"/>
                  </a:lnTo>
                  <a:lnTo>
                    <a:pt x="272280" y="42138"/>
                  </a:lnTo>
                  <a:lnTo>
                    <a:pt x="248157" y="42138"/>
                  </a:lnTo>
                  <a:lnTo>
                    <a:pt x="248157" y="20269"/>
                  </a:lnTo>
                  <a:lnTo>
                    <a:pt x="141537" y="20269"/>
                  </a:lnTo>
                  <a:lnTo>
                    <a:pt x="141537" y="0"/>
                  </a:lnTo>
                  <a:lnTo>
                    <a:pt x="0" y="0"/>
                  </a:lnTo>
                </a:path>
              </a:pathLst>
            </a:custGeom>
            <a:noFill/>
            <a:ln w="19050" cap="sq">
              <a:solidFill>
                <a:srgbClr val="C6573B"/>
              </a:solidFill>
              <a:prstDash val="solid"/>
              <a:miter/>
            </a:ln>
          </p:spPr>
          <p:txBody>
            <a:bodyPr rtlCol="0" anchor="ctr"/>
            <a:lstStyle/>
            <a:p>
              <a:endParaRPr lang="en-GB" noProof="0"/>
            </a:p>
          </p:txBody>
        </p:sp>
      </p:grpSp>
      <p:sp>
        <p:nvSpPr>
          <p:cNvPr id="53" name="TextBox 52">
            <a:extLst>
              <a:ext uri="{FF2B5EF4-FFF2-40B4-BE49-F238E27FC236}">
                <a16:creationId xmlns:a16="http://schemas.microsoft.com/office/drawing/2014/main" id="{342E2902-F3CA-1A93-642E-10913C050262}"/>
              </a:ext>
            </a:extLst>
          </p:cNvPr>
          <p:cNvSpPr txBox="1"/>
          <p:nvPr/>
        </p:nvSpPr>
        <p:spPr>
          <a:xfrm>
            <a:off x="942520" y="3293470"/>
            <a:ext cx="70532"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0</a:t>
            </a:r>
          </a:p>
        </p:txBody>
      </p:sp>
      <p:sp>
        <p:nvSpPr>
          <p:cNvPr id="46" name="TextBox 45">
            <a:extLst>
              <a:ext uri="{FF2B5EF4-FFF2-40B4-BE49-F238E27FC236}">
                <a16:creationId xmlns:a16="http://schemas.microsoft.com/office/drawing/2014/main" id="{29818C72-05DC-851C-2301-772277D78E2E}"/>
              </a:ext>
            </a:extLst>
          </p:cNvPr>
          <p:cNvSpPr txBox="1"/>
          <p:nvPr/>
        </p:nvSpPr>
        <p:spPr>
          <a:xfrm>
            <a:off x="1223180" y="2320925"/>
            <a:ext cx="2019784" cy="246221"/>
          </a:xfrm>
          <a:prstGeom prst="rect">
            <a:avLst/>
          </a:prstGeom>
          <a:noFill/>
        </p:spPr>
        <p:txBody>
          <a:bodyPr wrap="none" lIns="0" tIns="0" rIns="0" bIns="0" rtlCol="0">
            <a:spAutoFit/>
          </a:bodyPr>
          <a:lstStyle/>
          <a:p>
            <a:r>
              <a:rPr lang="en-GB" sz="800" noProof="0">
                <a:effectLst/>
                <a:latin typeface="Arial" panose="020B0604020202020204" pitchFamily="34" charset="0"/>
                <a:cs typeface="Arial" panose="020B0604020202020204" pitchFamily="34" charset="0"/>
              </a:rPr>
              <a:t>5-year RFS: 100% (CTRT) vs 96.6% (RT)</a:t>
            </a:r>
          </a:p>
          <a:p>
            <a:r>
              <a:rPr lang="en-GB" sz="800" noProof="0">
                <a:latin typeface="Arial" panose="020B0604020202020204" pitchFamily="34" charset="0"/>
                <a:cs typeface="Arial" panose="020B0604020202020204" pitchFamily="34" charset="0"/>
              </a:rPr>
              <a:t>HR, 0.02; 95% CI, &lt;0.01 to </a:t>
            </a:r>
            <a:r>
              <a:rPr lang="en-GB" sz="800">
                <a:latin typeface="Arial" panose="020B0604020202020204" pitchFamily="34" charset="0"/>
                <a:cs typeface="Arial" panose="020B0604020202020204" pitchFamily="34" charset="0"/>
              </a:rPr>
              <a:t>&gt;</a:t>
            </a:r>
            <a:r>
              <a:rPr lang="en-GB" sz="800" noProof="0">
                <a:latin typeface="Arial" panose="020B0604020202020204" pitchFamily="34" charset="0"/>
                <a:cs typeface="Arial" panose="020B0604020202020204" pitchFamily="34" charset="0"/>
              </a:rPr>
              <a:t>10</a:t>
            </a:r>
            <a:r>
              <a:rPr lang="en-GB" sz="800" baseline="30000" noProof="0">
                <a:latin typeface="Arial" panose="020B0604020202020204" pitchFamily="34" charset="0"/>
                <a:cs typeface="Arial" panose="020B0604020202020204" pitchFamily="34" charset="0"/>
              </a:rPr>
              <a:t>5</a:t>
            </a:r>
            <a:r>
              <a:rPr lang="en-GB" sz="800" noProof="0">
                <a:latin typeface="Arial" panose="020B0604020202020204" pitchFamily="34" charset="0"/>
                <a:cs typeface="Arial" panose="020B0604020202020204" pitchFamily="34" charset="0"/>
              </a:rPr>
              <a:t>; p</a:t>
            </a:r>
            <a:r>
              <a:rPr lang="en-GB" sz="800" baseline="-25000" noProof="0">
                <a:latin typeface="Arial" panose="020B0604020202020204" pitchFamily="34" charset="0"/>
                <a:cs typeface="Arial" panose="020B0604020202020204" pitchFamily="34" charset="0"/>
              </a:rPr>
              <a:t>cox</a:t>
            </a:r>
            <a:r>
              <a:rPr lang="en-GB" sz="800" noProof="0">
                <a:latin typeface="Arial" panose="020B0604020202020204" pitchFamily="34" charset="0"/>
                <a:cs typeface="Arial" panose="020B0604020202020204" pitchFamily="34" charset="0"/>
              </a:rPr>
              <a:t>=0.637</a:t>
            </a:r>
            <a:endParaRPr lang="en-GB" sz="800" noProof="0">
              <a:effectLst/>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31C4DEF-58B4-DA31-00C8-2A1ACD8FC21F}"/>
              </a:ext>
            </a:extLst>
          </p:cNvPr>
          <p:cNvSpPr txBox="1"/>
          <p:nvPr/>
        </p:nvSpPr>
        <p:spPr>
          <a:xfrm flipH="1">
            <a:off x="2847576" y="2992022"/>
            <a:ext cx="479425" cy="307777"/>
          </a:xfrm>
          <a:prstGeom prst="rect">
            <a:avLst/>
          </a:prstGeom>
          <a:noFill/>
        </p:spPr>
        <p:txBody>
          <a:bodyPr wrap="square" lIns="0" tIns="0" rIns="0" bIns="0" rtlCol="0">
            <a:spAutoFit/>
          </a:bodyPr>
          <a:lstStyle/>
          <a:p>
            <a:r>
              <a:rPr lang="en-GB" sz="1000" noProof="0">
                <a:effectLst/>
                <a:latin typeface="Arial" panose="020B0604020202020204" pitchFamily="34" charset="0"/>
                <a:cs typeface="Arial" panose="020B0604020202020204" pitchFamily="34" charset="0"/>
              </a:rPr>
              <a:t>CTRT</a:t>
            </a:r>
          </a:p>
          <a:p>
            <a:r>
              <a:rPr lang="en-GB" sz="1000" noProof="0">
                <a:effectLst/>
                <a:latin typeface="Arial" panose="020B0604020202020204" pitchFamily="34" charset="0"/>
                <a:cs typeface="Arial" panose="020B0604020202020204" pitchFamily="34" charset="0"/>
              </a:rPr>
              <a:t>RT</a:t>
            </a:r>
          </a:p>
        </p:txBody>
      </p:sp>
      <p:cxnSp>
        <p:nvCxnSpPr>
          <p:cNvPr id="55" name="Straight Connector 54">
            <a:extLst>
              <a:ext uri="{FF2B5EF4-FFF2-40B4-BE49-F238E27FC236}">
                <a16:creationId xmlns:a16="http://schemas.microsoft.com/office/drawing/2014/main" id="{59B7AF09-F435-8A5B-149B-D6CBAB323496}"/>
              </a:ext>
            </a:extLst>
          </p:cNvPr>
          <p:cNvCxnSpPr/>
          <p:nvPr/>
        </p:nvCxnSpPr>
        <p:spPr>
          <a:xfrm>
            <a:off x="2554247" y="3070495"/>
            <a:ext cx="22606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BB1837A-114A-E187-588F-0D25FFD7AC53}"/>
              </a:ext>
            </a:extLst>
          </p:cNvPr>
          <p:cNvCxnSpPr/>
          <p:nvPr/>
        </p:nvCxnSpPr>
        <p:spPr>
          <a:xfrm>
            <a:off x="2554247" y="3224018"/>
            <a:ext cx="22606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AC7DF037-9428-599E-CE31-A08A2D46DED9}"/>
              </a:ext>
            </a:extLst>
          </p:cNvPr>
          <p:cNvSpPr txBox="1"/>
          <p:nvPr/>
        </p:nvSpPr>
        <p:spPr>
          <a:xfrm rot="16200000">
            <a:off x="3168700" y="2614455"/>
            <a:ext cx="589905" cy="184666"/>
          </a:xfrm>
          <a:prstGeom prst="rect">
            <a:avLst/>
          </a:prstGeom>
          <a:noFill/>
        </p:spPr>
        <p:txBody>
          <a:bodyPr wrap="non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RFS (%)</a:t>
            </a:r>
          </a:p>
        </p:txBody>
      </p:sp>
      <p:sp>
        <p:nvSpPr>
          <p:cNvPr id="58" name="TextBox 57">
            <a:extLst>
              <a:ext uri="{FF2B5EF4-FFF2-40B4-BE49-F238E27FC236}">
                <a16:creationId xmlns:a16="http://schemas.microsoft.com/office/drawing/2014/main" id="{DAEBF18D-BEA1-80F9-EA50-3D2D745BAA25}"/>
              </a:ext>
            </a:extLst>
          </p:cNvPr>
          <p:cNvSpPr txBox="1"/>
          <p:nvPr/>
        </p:nvSpPr>
        <p:spPr>
          <a:xfrm>
            <a:off x="3590721" y="1914401"/>
            <a:ext cx="211596"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100</a:t>
            </a:r>
          </a:p>
        </p:txBody>
      </p:sp>
      <p:sp>
        <p:nvSpPr>
          <p:cNvPr id="59" name="TextBox 58">
            <a:extLst>
              <a:ext uri="{FF2B5EF4-FFF2-40B4-BE49-F238E27FC236}">
                <a16:creationId xmlns:a16="http://schemas.microsoft.com/office/drawing/2014/main" id="{D8928DB5-DDB8-B36C-440E-711E9CBC4B6F}"/>
              </a:ext>
            </a:extLst>
          </p:cNvPr>
          <p:cNvSpPr txBox="1"/>
          <p:nvPr/>
        </p:nvSpPr>
        <p:spPr>
          <a:xfrm>
            <a:off x="3661253" y="2265444"/>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75</a:t>
            </a:r>
          </a:p>
        </p:txBody>
      </p:sp>
      <p:sp>
        <p:nvSpPr>
          <p:cNvPr id="60" name="TextBox 59">
            <a:extLst>
              <a:ext uri="{FF2B5EF4-FFF2-40B4-BE49-F238E27FC236}">
                <a16:creationId xmlns:a16="http://schemas.microsoft.com/office/drawing/2014/main" id="{238E6C08-9B03-83FF-D17B-F3320A839A33}"/>
              </a:ext>
            </a:extLst>
          </p:cNvPr>
          <p:cNvSpPr txBox="1"/>
          <p:nvPr/>
        </p:nvSpPr>
        <p:spPr>
          <a:xfrm>
            <a:off x="3661253" y="2609140"/>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50</a:t>
            </a:r>
          </a:p>
        </p:txBody>
      </p:sp>
      <p:sp>
        <p:nvSpPr>
          <p:cNvPr id="61" name="TextBox 60">
            <a:extLst>
              <a:ext uri="{FF2B5EF4-FFF2-40B4-BE49-F238E27FC236}">
                <a16:creationId xmlns:a16="http://schemas.microsoft.com/office/drawing/2014/main" id="{58427991-1FC6-B6DC-097E-7225537B416D}"/>
              </a:ext>
            </a:extLst>
          </p:cNvPr>
          <p:cNvSpPr txBox="1"/>
          <p:nvPr/>
        </p:nvSpPr>
        <p:spPr>
          <a:xfrm>
            <a:off x="3661253" y="2948866"/>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20</a:t>
            </a:r>
          </a:p>
        </p:txBody>
      </p:sp>
      <p:sp>
        <p:nvSpPr>
          <p:cNvPr id="62" name="TextBox 61">
            <a:extLst>
              <a:ext uri="{FF2B5EF4-FFF2-40B4-BE49-F238E27FC236}">
                <a16:creationId xmlns:a16="http://schemas.microsoft.com/office/drawing/2014/main" id="{B7794705-13F1-05E3-3746-F5BABDA5A5FB}"/>
              </a:ext>
            </a:extLst>
          </p:cNvPr>
          <p:cNvSpPr txBox="1"/>
          <p:nvPr/>
        </p:nvSpPr>
        <p:spPr>
          <a:xfrm>
            <a:off x="5868583"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5</a:t>
            </a:r>
          </a:p>
        </p:txBody>
      </p:sp>
      <p:sp>
        <p:nvSpPr>
          <p:cNvPr id="63" name="TextBox 62">
            <a:extLst>
              <a:ext uri="{FF2B5EF4-FFF2-40B4-BE49-F238E27FC236}">
                <a16:creationId xmlns:a16="http://schemas.microsoft.com/office/drawing/2014/main" id="{4CD24689-E8C1-C39B-4F1B-CA0FEAC87348}"/>
              </a:ext>
            </a:extLst>
          </p:cNvPr>
          <p:cNvSpPr txBox="1"/>
          <p:nvPr/>
        </p:nvSpPr>
        <p:spPr>
          <a:xfrm>
            <a:off x="5463622"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4</a:t>
            </a:r>
          </a:p>
        </p:txBody>
      </p:sp>
      <p:sp>
        <p:nvSpPr>
          <p:cNvPr id="64" name="TextBox 63">
            <a:extLst>
              <a:ext uri="{FF2B5EF4-FFF2-40B4-BE49-F238E27FC236}">
                <a16:creationId xmlns:a16="http://schemas.microsoft.com/office/drawing/2014/main" id="{741238B6-0953-CD45-8F52-C0C45A76DF25}"/>
              </a:ext>
            </a:extLst>
          </p:cNvPr>
          <p:cNvSpPr txBox="1"/>
          <p:nvPr/>
        </p:nvSpPr>
        <p:spPr>
          <a:xfrm>
            <a:off x="5066549"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3</a:t>
            </a:r>
          </a:p>
        </p:txBody>
      </p:sp>
      <p:sp>
        <p:nvSpPr>
          <p:cNvPr id="65" name="TextBox 64">
            <a:extLst>
              <a:ext uri="{FF2B5EF4-FFF2-40B4-BE49-F238E27FC236}">
                <a16:creationId xmlns:a16="http://schemas.microsoft.com/office/drawing/2014/main" id="{E26CEB10-6B70-A971-C8E9-ED2E7C2B1C49}"/>
              </a:ext>
            </a:extLst>
          </p:cNvPr>
          <p:cNvSpPr txBox="1"/>
          <p:nvPr/>
        </p:nvSpPr>
        <p:spPr>
          <a:xfrm>
            <a:off x="4664507"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49840148-26C3-B4CC-71B9-C27C9F1A9A44}"/>
              </a:ext>
            </a:extLst>
          </p:cNvPr>
          <p:cNvSpPr txBox="1"/>
          <p:nvPr/>
        </p:nvSpPr>
        <p:spPr>
          <a:xfrm>
            <a:off x="3686794" y="3663950"/>
            <a:ext cx="2470735" cy="153888"/>
          </a:xfrm>
          <a:prstGeom prst="rect">
            <a:avLst/>
          </a:prstGeom>
          <a:noFill/>
        </p:spPr>
        <p:txBody>
          <a:bodyPr wrap="square" lIns="0" tIns="0" rIns="0" bIns="0" rtlCol="0">
            <a:spAutoFit/>
          </a:bodyPr>
          <a:lstStyle/>
          <a:p>
            <a:pPr algn="ctr"/>
            <a:r>
              <a:rPr lang="en-GB" sz="1000" b="1" noProof="0">
                <a:effectLst/>
                <a:latin typeface="Arial" panose="020B0604020202020204" pitchFamily="34" charset="0"/>
                <a:cs typeface="Arial" panose="020B0604020202020204" pitchFamily="34" charset="0"/>
              </a:rPr>
              <a:t>Time since random assignment (years)</a:t>
            </a:r>
          </a:p>
        </p:txBody>
      </p:sp>
      <p:sp>
        <p:nvSpPr>
          <p:cNvPr id="67" name="TextBox 66">
            <a:extLst>
              <a:ext uri="{FF2B5EF4-FFF2-40B4-BE49-F238E27FC236}">
                <a16:creationId xmlns:a16="http://schemas.microsoft.com/office/drawing/2014/main" id="{C7D31D27-CDCB-FAD3-9227-33B2CEAC0321}"/>
              </a:ext>
            </a:extLst>
          </p:cNvPr>
          <p:cNvSpPr txBox="1"/>
          <p:nvPr/>
        </p:nvSpPr>
        <p:spPr>
          <a:xfrm>
            <a:off x="3904034" y="1610638"/>
            <a:ext cx="2094689" cy="246221"/>
          </a:xfrm>
          <a:prstGeom prst="rect">
            <a:avLst/>
          </a:prstGeom>
          <a:noFill/>
        </p:spPr>
        <p:txBody>
          <a:bodyPr wrap="square" lIns="0" tIns="0" rIns="0" bIns="0" rtlCol="0">
            <a:spAutoFit/>
          </a:bodyPr>
          <a:lstStyle/>
          <a:p>
            <a:pPr algn="ctr"/>
            <a:r>
              <a:rPr lang="en-GB" sz="1600" b="1" noProof="0">
                <a:solidFill>
                  <a:srgbClr val="FF0000"/>
                </a:solidFill>
                <a:latin typeface="Arial" panose="020B0604020202020204" pitchFamily="34" charset="0"/>
                <a:cs typeface="Arial" panose="020B0604020202020204" pitchFamily="34" charset="0"/>
              </a:rPr>
              <a:t>p53abn</a:t>
            </a:r>
            <a:r>
              <a:rPr lang="en-GB" sz="1600" b="1" baseline="30000" noProof="0">
                <a:solidFill>
                  <a:srgbClr val="FF0000"/>
                </a:solidFill>
                <a:latin typeface="Arial" panose="020B0604020202020204" pitchFamily="34" charset="0"/>
                <a:cs typeface="Arial" panose="020B0604020202020204" pitchFamily="34" charset="0"/>
              </a:rPr>
              <a:t>1</a:t>
            </a:r>
            <a:endParaRPr lang="en-GB" sz="1600" b="1" baseline="30000" noProof="0">
              <a:solidFill>
                <a:srgbClr val="0000FF"/>
              </a:solidFill>
              <a:effectLst/>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72AFE86-E500-F382-389A-BAE7238E4680}"/>
              </a:ext>
            </a:extLst>
          </p:cNvPr>
          <p:cNvSpPr txBox="1"/>
          <p:nvPr/>
        </p:nvSpPr>
        <p:spPr>
          <a:xfrm>
            <a:off x="3534693" y="3890375"/>
            <a:ext cx="2733675" cy="492443"/>
          </a:xfrm>
          <a:prstGeom prst="rect">
            <a:avLst/>
          </a:prstGeom>
          <a:noFill/>
        </p:spPr>
        <p:txBody>
          <a:bodyPr wrap="square" lIns="0" tIns="0" rIns="0" bIns="0" rtlCol="0">
            <a:spAutoFit/>
          </a:bodyPr>
          <a:lstStyle/>
          <a:p>
            <a:pPr algn="ctr"/>
            <a:r>
              <a:rPr lang="en-GB" sz="1600" b="1" noProof="0">
                <a:effectLst/>
                <a:latin typeface="Arial" panose="020B0604020202020204" pitchFamily="34" charset="0"/>
                <a:cs typeface="Arial" panose="020B0604020202020204" pitchFamily="34" charset="0"/>
              </a:rPr>
              <a:t>PARP as</a:t>
            </a:r>
            <a:br>
              <a:rPr lang="en-GB" sz="1600" b="1" noProof="0">
                <a:effectLst/>
                <a:latin typeface="Arial" panose="020B0604020202020204" pitchFamily="34" charset="0"/>
                <a:cs typeface="Arial" panose="020B0604020202020204" pitchFamily="34" charset="0"/>
              </a:rPr>
            </a:br>
            <a:r>
              <a:rPr lang="en-GB" sz="1600" b="1" noProof="0">
                <a:effectLst/>
                <a:latin typeface="Arial" panose="020B0604020202020204" pitchFamily="34" charset="0"/>
                <a:cs typeface="Arial" panose="020B0604020202020204" pitchFamily="34" charset="0"/>
              </a:rPr>
              <a:t>maintenance?</a:t>
            </a:r>
          </a:p>
        </p:txBody>
      </p:sp>
      <p:sp>
        <p:nvSpPr>
          <p:cNvPr id="69" name="TextBox 68">
            <a:extLst>
              <a:ext uri="{FF2B5EF4-FFF2-40B4-BE49-F238E27FC236}">
                <a16:creationId xmlns:a16="http://schemas.microsoft.com/office/drawing/2014/main" id="{F38BB0BA-C1C9-4800-6D1A-61FD1ECC022B}"/>
              </a:ext>
            </a:extLst>
          </p:cNvPr>
          <p:cNvSpPr txBox="1"/>
          <p:nvPr/>
        </p:nvSpPr>
        <p:spPr>
          <a:xfrm>
            <a:off x="4012445" y="3047257"/>
            <a:ext cx="1957267" cy="246221"/>
          </a:xfrm>
          <a:prstGeom prst="rect">
            <a:avLst/>
          </a:prstGeom>
          <a:noFill/>
        </p:spPr>
        <p:txBody>
          <a:bodyPr wrap="none" lIns="0" tIns="0" rIns="0" bIns="0" rtlCol="0">
            <a:spAutoFit/>
          </a:bodyPr>
          <a:lstStyle/>
          <a:p>
            <a:r>
              <a:rPr lang="en-GB" sz="800" noProof="0">
                <a:effectLst/>
                <a:latin typeface="Arial" panose="020B0604020202020204" pitchFamily="34" charset="0"/>
                <a:cs typeface="Arial" panose="020B0604020202020204" pitchFamily="34" charset="0"/>
              </a:rPr>
              <a:t>5-year RFS: 58.6% (CTRT) vs 36.2% (RT)</a:t>
            </a:r>
          </a:p>
          <a:p>
            <a:r>
              <a:rPr lang="en-GB" sz="800" noProof="0">
                <a:latin typeface="Arial" panose="020B0604020202020204" pitchFamily="34" charset="0"/>
                <a:cs typeface="Arial" panose="020B0604020202020204" pitchFamily="34" charset="0"/>
              </a:rPr>
              <a:t>HR, 0.52; 95% CI, 0.30 to 0.91; p</a:t>
            </a:r>
            <a:r>
              <a:rPr lang="en-GB" sz="800" baseline="-25000" noProof="0">
                <a:latin typeface="Arial" panose="020B0604020202020204" pitchFamily="34" charset="0"/>
                <a:cs typeface="Arial" panose="020B0604020202020204" pitchFamily="34" charset="0"/>
              </a:rPr>
              <a:t>cox</a:t>
            </a:r>
            <a:r>
              <a:rPr lang="en-GB" sz="800" noProof="0">
                <a:latin typeface="Arial" panose="020B0604020202020204" pitchFamily="34" charset="0"/>
                <a:cs typeface="Arial" panose="020B0604020202020204" pitchFamily="34" charset="0"/>
              </a:rPr>
              <a:t>=0.021</a:t>
            </a:r>
            <a:endParaRPr lang="en-GB" sz="800" noProof="0">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C8CD5520-C821-1E31-7A57-2853EF5EE0F4}"/>
              </a:ext>
            </a:extLst>
          </p:cNvPr>
          <p:cNvSpPr txBox="1"/>
          <p:nvPr/>
        </p:nvSpPr>
        <p:spPr>
          <a:xfrm>
            <a:off x="3731785" y="3296262"/>
            <a:ext cx="70532"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0</a:t>
            </a:r>
          </a:p>
        </p:txBody>
      </p:sp>
      <p:sp>
        <p:nvSpPr>
          <p:cNvPr id="72" name="TextBox 71">
            <a:extLst>
              <a:ext uri="{FF2B5EF4-FFF2-40B4-BE49-F238E27FC236}">
                <a16:creationId xmlns:a16="http://schemas.microsoft.com/office/drawing/2014/main" id="{04AE9A68-0872-4BAB-B9D6-564A3A8B8806}"/>
              </a:ext>
            </a:extLst>
          </p:cNvPr>
          <p:cNvSpPr txBox="1"/>
          <p:nvPr/>
        </p:nvSpPr>
        <p:spPr>
          <a:xfrm>
            <a:off x="4267200" y="3454588"/>
            <a:ext cx="70532"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a:t>
            </a:r>
          </a:p>
        </p:txBody>
      </p:sp>
      <p:sp>
        <p:nvSpPr>
          <p:cNvPr id="73" name="TextBox 72">
            <a:extLst>
              <a:ext uri="{FF2B5EF4-FFF2-40B4-BE49-F238E27FC236}">
                <a16:creationId xmlns:a16="http://schemas.microsoft.com/office/drawing/2014/main" id="{55DCBEA8-677F-67A3-11DC-3650AEA222C1}"/>
              </a:ext>
            </a:extLst>
          </p:cNvPr>
          <p:cNvSpPr txBox="1"/>
          <p:nvPr/>
        </p:nvSpPr>
        <p:spPr>
          <a:xfrm>
            <a:off x="3855878" y="3454588"/>
            <a:ext cx="70532"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3B10922C-F942-9D8C-A1CD-7D666116ADF8}"/>
              </a:ext>
            </a:extLst>
          </p:cNvPr>
          <p:cNvSpPr txBox="1"/>
          <p:nvPr/>
        </p:nvSpPr>
        <p:spPr>
          <a:xfrm flipH="1">
            <a:off x="5583675" y="1968230"/>
            <a:ext cx="479425" cy="307777"/>
          </a:xfrm>
          <a:prstGeom prst="rect">
            <a:avLst/>
          </a:prstGeom>
          <a:noFill/>
        </p:spPr>
        <p:txBody>
          <a:bodyPr wrap="square" lIns="0" tIns="0" rIns="0" bIns="0" rtlCol="0">
            <a:spAutoFit/>
          </a:bodyPr>
          <a:lstStyle/>
          <a:p>
            <a:r>
              <a:rPr lang="en-GB" sz="1000" noProof="0">
                <a:effectLst/>
                <a:latin typeface="Arial" panose="020B0604020202020204" pitchFamily="34" charset="0"/>
                <a:cs typeface="Arial" panose="020B0604020202020204" pitchFamily="34" charset="0"/>
              </a:rPr>
              <a:t>CTRT</a:t>
            </a:r>
          </a:p>
          <a:p>
            <a:r>
              <a:rPr lang="en-GB" sz="1000" noProof="0">
                <a:effectLst/>
                <a:latin typeface="Arial" panose="020B0604020202020204" pitchFamily="34" charset="0"/>
                <a:cs typeface="Arial" panose="020B0604020202020204" pitchFamily="34" charset="0"/>
              </a:rPr>
              <a:t>RT</a:t>
            </a:r>
          </a:p>
        </p:txBody>
      </p:sp>
      <p:cxnSp>
        <p:nvCxnSpPr>
          <p:cNvPr id="75" name="Straight Connector 74">
            <a:extLst>
              <a:ext uri="{FF2B5EF4-FFF2-40B4-BE49-F238E27FC236}">
                <a16:creationId xmlns:a16="http://schemas.microsoft.com/office/drawing/2014/main" id="{0B0A1C1E-B01A-04FB-877C-EECC44684AC2}"/>
              </a:ext>
            </a:extLst>
          </p:cNvPr>
          <p:cNvCxnSpPr/>
          <p:nvPr/>
        </p:nvCxnSpPr>
        <p:spPr>
          <a:xfrm>
            <a:off x="5290346" y="2046703"/>
            <a:ext cx="22606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7F919A-04B6-4FC6-5231-9D8CCAB2E214}"/>
              </a:ext>
            </a:extLst>
          </p:cNvPr>
          <p:cNvCxnSpPr/>
          <p:nvPr/>
        </p:nvCxnSpPr>
        <p:spPr>
          <a:xfrm>
            <a:off x="5290346" y="2200226"/>
            <a:ext cx="22606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79DC4C08-421D-0BB5-8214-E4D2D9850675}"/>
              </a:ext>
            </a:extLst>
          </p:cNvPr>
          <p:cNvSpPr txBox="1"/>
          <p:nvPr/>
        </p:nvSpPr>
        <p:spPr>
          <a:xfrm rot="16200000">
            <a:off x="6114182" y="2614455"/>
            <a:ext cx="589905" cy="184666"/>
          </a:xfrm>
          <a:prstGeom prst="rect">
            <a:avLst/>
          </a:prstGeom>
          <a:noFill/>
        </p:spPr>
        <p:txBody>
          <a:bodyPr wrap="non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RFS (%)</a:t>
            </a:r>
          </a:p>
        </p:txBody>
      </p:sp>
      <p:sp>
        <p:nvSpPr>
          <p:cNvPr id="78" name="TextBox 77">
            <a:extLst>
              <a:ext uri="{FF2B5EF4-FFF2-40B4-BE49-F238E27FC236}">
                <a16:creationId xmlns:a16="http://schemas.microsoft.com/office/drawing/2014/main" id="{01D91108-AF08-D2E6-D9D1-FBDAA73AC413}"/>
              </a:ext>
            </a:extLst>
          </p:cNvPr>
          <p:cNvSpPr txBox="1"/>
          <p:nvPr/>
        </p:nvSpPr>
        <p:spPr>
          <a:xfrm>
            <a:off x="6536203" y="1914401"/>
            <a:ext cx="211596"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100</a:t>
            </a:r>
          </a:p>
        </p:txBody>
      </p:sp>
      <p:sp>
        <p:nvSpPr>
          <p:cNvPr id="79" name="TextBox 78">
            <a:extLst>
              <a:ext uri="{FF2B5EF4-FFF2-40B4-BE49-F238E27FC236}">
                <a16:creationId xmlns:a16="http://schemas.microsoft.com/office/drawing/2014/main" id="{DA781D0F-6395-A7BD-D6A1-2A134F95B9D3}"/>
              </a:ext>
            </a:extLst>
          </p:cNvPr>
          <p:cNvSpPr txBox="1"/>
          <p:nvPr/>
        </p:nvSpPr>
        <p:spPr>
          <a:xfrm>
            <a:off x="6606735" y="2265444"/>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75</a:t>
            </a:r>
          </a:p>
        </p:txBody>
      </p:sp>
      <p:sp>
        <p:nvSpPr>
          <p:cNvPr id="80" name="TextBox 79">
            <a:extLst>
              <a:ext uri="{FF2B5EF4-FFF2-40B4-BE49-F238E27FC236}">
                <a16:creationId xmlns:a16="http://schemas.microsoft.com/office/drawing/2014/main" id="{9C253AE1-6B5A-D0E1-7C9A-F2D06920F946}"/>
              </a:ext>
            </a:extLst>
          </p:cNvPr>
          <p:cNvSpPr txBox="1"/>
          <p:nvPr/>
        </p:nvSpPr>
        <p:spPr>
          <a:xfrm>
            <a:off x="6606735" y="2609140"/>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50</a:t>
            </a:r>
          </a:p>
        </p:txBody>
      </p:sp>
      <p:sp>
        <p:nvSpPr>
          <p:cNvPr id="81" name="TextBox 80">
            <a:extLst>
              <a:ext uri="{FF2B5EF4-FFF2-40B4-BE49-F238E27FC236}">
                <a16:creationId xmlns:a16="http://schemas.microsoft.com/office/drawing/2014/main" id="{7E562490-99B3-A554-443C-E61C2354A4F6}"/>
              </a:ext>
            </a:extLst>
          </p:cNvPr>
          <p:cNvSpPr txBox="1"/>
          <p:nvPr/>
        </p:nvSpPr>
        <p:spPr>
          <a:xfrm>
            <a:off x="6606735" y="2948866"/>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20</a:t>
            </a:r>
          </a:p>
        </p:txBody>
      </p:sp>
      <p:sp>
        <p:nvSpPr>
          <p:cNvPr id="82" name="TextBox 81">
            <a:extLst>
              <a:ext uri="{FF2B5EF4-FFF2-40B4-BE49-F238E27FC236}">
                <a16:creationId xmlns:a16="http://schemas.microsoft.com/office/drawing/2014/main" id="{5DE13930-C393-87B9-09D1-15BEFF3560F4}"/>
              </a:ext>
            </a:extLst>
          </p:cNvPr>
          <p:cNvSpPr txBox="1"/>
          <p:nvPr/>
        </p:nvSpPr>
        <p:spPr>
          <a:xfrm>
            <a:off x="6811214"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83" name="TextBox 82">
            <a:extLst>
              <a:ext uri="{FF2B5EF4-FFF2-40B4-BE49-F238E27FC236}">
                <a16:creationId xmlns:a16="http://schemas.microsoft.com/office/drawing/2014/main" id="{2D0E2201-EADD-DD95-9C46-B27541BB4CAF}"/>
              </a:ext>
            </a:extLst>
          </p:cNvPr>
          <p:cNvSpPr txBox="1"/>
          <p:nvPr/>
        </p:nvSpPr>
        <p:spPr>
          <a:xfrm>
            <a:off x="8814065"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5</a:t>
            </a:r>
          </a:p>
        </p:txBody>
      </p:sp>
      <p:sp>
        <p:nvSpPr>
          <p:cNvPr id="84" name="TextBox 83">
            <a:extLst>
              <a:ext uri="{FF2B5EF4-FFF2-40B4-BE49-F238E27FC236}">
                <a16:creationId xmlns:a16="http://schemas.microsoft.com/office/drawing/2014/main" id="{32B85C52-E5F0-1734-FF36-D4FF8B92BF12}"/>
              </a:ext>
            </a:extLst>
          </p:cNvPr>
          <p:cNvSpPr txBox="1"/>
          <p:nvPr/>
        </p:nvSpPr>
        <p:spPr>
          <a:xfrm>
            <a:off x="8409104"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4</a:t>
            </a:r>
          </a:p>
        </p:txBody>
      </p:sp>
      <p:sp>
        <p:nvSpPr>
          <p:cNvPr id="85" name="TextBox 84">
            <a:extLst>
              <a:ext uri="{FF2B5EF4-FFF2-40B4-BE49-F238E27FC236}">
                <a16:creationId xmlns:a16="http://schemas.microsoft.com/office/drawing/2014/main" id="{EBECA5AC-4ECA-9D41-7081-686B48C47C3D}"/>
              </a:ext>
            </a:extLst>
          </p:cNvPr>
          <p:cNvSpPr txBox="1"/>
          <p:nvPr/>
        </p:nvSpPr>
        <p:spPr>
          <a:xfrm>
            <a:off x="8012031"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3</a:t>
            </a:r>
          </a:p>
        </p:txBody>
      </p:sp>
      <p:sp>
        <p:nvSpPr>
          <p:cNvPr id="86" name="TextBox 85">
            <a:extLst>
              <a:ext uri="{FF2B5EF4-FFF2-40B4-BE49-F238E27FC236}">
                <a16:creationId xmlns:a16="http://schemas.microsoft.com/office/drawing/2014/main" id="{F05435C2-0E92-F313-78C4-32DF43483FFC}"/>
              </a:ext>
            </a:extLst>
          </p:cNvPr>
          <p:cNvSpPr txBox="1"/>
          <p:nvPr/>
        </p:nvSpPr>
        <p:spPr>
          <a:xfrm>
            <a:off x="7609989"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2</a:t>
            </a:r>
          </a:p>
        </p:txBody>
      </p:sp>
      <p:sp>
        <p:nvSpPr>
          <p:cNvPr id="87" name="TextBox 86">
            <a:extLst>
              <a:ext uri="{FF2B5EF4-FFF2-40B4-BE49-F238E27FC236}">
                <a16:creationId xmlns:a16="http://schemas.microsoft.com/office/drawing/2014/main" id="{6DF8E40D-E07B-732B-7759-81F9BFE47579}"/>
              </a:ext>
            </a:extLst>
          </p:cNvPr>
          <p:cNvSpPr txBox="1"/>
          <p:nvPr/>
        </p:nvSpPr>
        <p:spPr>
          <a:xfrm>
            <a:off x="7212118" y="3454588"/>
            <a:ext cx="70532"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a:t>
            </a:r>
          </a:p>
        </p:txBody>
      </p:sp>
      <p:sp>
        <p:nvSpPr>
          <p:cNvPr id="88" name="TextBox 87">
            <a:extLst>
              <a:ext uri="{FF2B5EF4-FFF2-40B4-BE49-F238E27FC236}">
                <a16:creationId xmlns:a16="http://schemas.microsoft.com/office/drawing/2014/main" id="{0FD3E02D-91B4-43BD-EA56-04C4C064119E}"/>
              </a:ext>
            </a:extLst>
          </p:cNvPr>
          <p:cNvSpPr txBox="1"/>
          <p:nvPr/>
        </p:nvSpPr>
        <p:spPr>
          <a:xfrm>
            <a:off x="6632276" y="3663950"/>
            <a:ext cx="2470735" cy="153888"/>
          </a:xfrm>
          <a:prstGeom prst="rect">
            <a:avLst/>
          </a:prstGeom>
          <a:noFill/>
        </p:spPr>
        <p:txBody>
          <a:bodyPr wrap="square" lIns="0" tIns="0" rIns="0" bIns="0" rtlCol="0">
            <a:spAutoFit/>
          </a:bodyPr>
          <a:lstStyle/>
          <a:p>
            <a:pPr algn="ctr"/>
            <a:r>
              <a:rPr lang="en-GB" sz="1000" b="1" noProof="0">
                <a:effectLst/>
                <a:latin typeface="Arial" panose="020B0604020202020204" pitchFamily="34" charset="0"/>
                <a:cs typeface="Arial" panose="020B0604020202020204" pitchFamily="34" charset="0"/>
              </a:rPr>
              <a:t>Time since random assignment (years)</a:t>
            </a:r>
          </a:p>
        </p:txBody>
      </p:sp>
      <p:sp>
        <p:nvSpPr>
          <p:cNvPr id="89" name="TextBox 88">
            <a:extLst>
              <a:ext uri="{FF2B5EF4-FFF2-40B4-BE49-F238E27FC236}">
                <a16:creationId xmlns:a16="http://schemas.microsoft.com/office/drawing/2014/main" id="{FB100186-CEEE-D93A-BF4D-813BCF99B812}"/>
              </a:ext>
            </a:extLst>
          </p:cNvPr>
          <p:cNvSpPr txBox="1"/>
          <p:nvPr/>
        </p:nvSpPr>
        <p:spPr>
          <a:xfrm>
            <a:off x="6831454" y="1610638"/>
            <a:ext cx="2135566" cy="246221"/>
          </a:xfrm>
          <a:prstGeom prst="rect">
            <a:avLst/>
          </a:prstGeom>
          <a:noFill/>
        </p:spPr>
        <p:txBody>
          <a:bodyPr wrap="square" lIns="0" tIns="0" rIns="0" bIns="0" rtlCol="0">
            <a:spAutoFit/>
          </a:bodyPr>
          <a:lstStyle/>
          <a:p>
            <a:pPr algn="ctr"/>
            <a:r>
              <a:rPr lang="en-GB" sz="1600" b="1" noProof="0">
                <a:solidFill>
                  <a:srgbClr val="7030A0"/>
                </a:solidFill>
                <a:effectLst/>
                <a:latin typeface="Arial" panose="020B0604020202020204" pitchFamily="34" charset="0"/>
                <a:cs typeface="Arial" panose="020B0604020202020204" pitchFamily="34" charset="0"/>
              </a:rPr>
              <a:t>MMRd</a:t>
            </a:r>
            <a:r>
              <a:rPr lang="en-GB" sz="1600" b="1" baseline="30000" noProof="0">
                <a:solidFill>
                  <a:srgbClr val="7030A0"/>
                </a:solidFill>
                <a:effectLst/>
                <a:latin typeface="Arial" panose="020B0604020202020204" pitchFamily="34" charset="0"/>
                <a:cs typeface="Arial" panose="020B0604020202020204" pitchFamily="34" charset="0"/>
              </a:rPr>
              <a:t>1</a:t>
            </a:r>
            <a:endParaRPr lang="en-GB" sz="1600" b="1" baseline="30000" noProof="0">
              <a:solidFill>
                <a:srgbClr val="0000FF"/>
              </a:solidFill>
              <a:effectLst/>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C3890D0-6751-62EC-E74E-0ABB82B981B9}"/>
              </a:ext>
            </a:extLst>
          </p:cNvPr>
          <p:cNvSpPr txBox="1"/>
          <p:nvPr/>
        </p:nvSpPr>
        <p:spPr>
          <a:xfrm>
            <a:off x="6480175" y="3890375"/>
            <a:ext cx="2733675" cy="492443"/>
          </a:xfrm>
          <a:prstGeom prst="rect">
            <a:avLst/>
          </a:prstGeom>
          <a:noFill/>
        </p:spPr>
        <p:txBody>
          <a:bodyPr wrap="square" lIns="0" tIns="0" rIns="0" bIns="0" rtlCol="0">
            <a:spAutoFit/>
          </a:bodyPr>
          <a:lstStyle/>
          <a:p>
            <a:pPr algn="ctr"/>
            <a:r>
              <a:rPr lang="en-GB" sz="1600" b="1" noProof="0">
                <a:effectLst/>
                <a:latin typeface="Arial" panose="020B0604020202020204" pitchFamily="34" charset="0"/>
                <a:cs typeface="Arial" panose="020B0604020202020204" pitchFamily="34" charset="0"/>
              </a:rPr>
              <a:t>Adj IO rather</a:t>
            </a:r>
            <a:br>
              <a:rPr lang="en-GB" sz="1600" b="1" noProof="0">
                <a:effectLst/>
                <a:latin typeface="Arial" panose="020B0604020202020204" pitchFamily="34" charset="0"/>
                <a:cs typeface="Arial" panose="020B0604020202020204" pitchFamily="34" charset="0"/>
              </a:rPr>
            </a:br>
            <a:r>
              <a:rPr lang="en-GB" sz="1600" b="1" noProof="0">
                <a:effectLst/>
                <a:latin typeface="Arial" panose="020B0604020202020204" pitchFamily="34" charset="0"/>
                <a:cs typeface="Arial" panose="020B0604020202020204" pitchFamily="34" charset="0"/>
              </a:rPr>
              <a:t>than Ctx</a:t>
            </a:r>
            <a:r>
              <a:rPr lang="en-GB" sz="1600" b="1" noProof="0">
                <a:latin typeface="Arial" panose="020B0604020202020204" pitchFamily="34" charset="0"/>
                <a:cs typeface="Arial" panose="020B0604020202020204" pitchFamily="34" charset="0"/>
              </a:rPr>
              <a:t>?</a:t>
            </a:r>
            <a:endParaRPr lang="en-GB" sz="1600" b="1" noProof="0">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BD00056C-8E66-1C22-35D2-3CA42E31BB7C}"/>
              </a:ext>
            </a:extLst>
          </p:cNvPr>
          <p:cNvSpPr txBox="1"/>
          <p:nvPr/>
        </p:nvSpPr>
        <p:spPr>
          <a:xfrm>
            <a:off x="6677267" y="3293470"/>
            <a:ext cx="70532"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0</a:t>
            </a:r>
          </a:p>
        </p:txBody>
      </p:sp>
      <p:sp>
        <p:nvSpPr>
          <p:cNvPr id="92" name="TextBox 91">
            <a:extLst>
              <a:ext uri="{FF2B5EF4-FFF2-40B4-BE49-F238E27FC236}">
                <a16:creationId xmlns:a16="http://schemas.microsoft.com/office/drawing/2014/main" id="{4BD1B5B2-BAD7-A1C1-279A-896F6F2B2E7D}"/>
              </a:ext>
            </a:extLst>
          </p:cNvPr>
          <p:cNvSpPr txBox="1"/>
          <p:nvPr/>
        </p:nvSpPr>
        <p:spPr>
          <a:xfrm>
            <a:off x="6957927" y="2574925"/>
            <a:ext cx="1957267" cy="246221"/>
          </a:xfrm>
          <a:prstGeom prst="rect">
            <a:avLst/>
          </a:prstGeom>
          <a:noFill/>
        </p:spPr>
        <p:txBody>
          <a:bodyPr wrap="none" lIns="0" tIns="0" rIns="0" bIns="0" rtlCol="0">
            <a:spAutoFit/>
          </a:bodyPr>
          <a:lstStyle/>
          <a:p>
            <a:r>
              <a:rPr lang="en-GB" sz="800" noProof="0">
                <a:effectLst/>
                <a:latin typeface="Arial" panose="020B0604020202020204" pitchFamily="34" charset="0"/>
                <a:cs typeface="Arial" panose="020B0604020202020204" pitchFamily="34" charset="0"/>
              </a:rPr>
              <a:t>5-year RFS: 68.0% (CTRT) vs 75.5% (RT)</a:t>
            </a:r>
          </a:p>
          <a:p>
            <a:r>
              <a:rPr lang="en-GB" sz="800" noProof="0">
                <a:latin typeface="Arial" panose="020B0604020202020204" pitchFamily="34" charset="0"/>
                <a:cs typeface="Arial" panose="020B0604020202020204" pitchFamily="34" charset="0"/>
              </a:rPr>
              <a:t>HR, 1.29; 95% CI, 0.68 to 2.45; p</a:t>
            </a:r>
            <a:r>
              <a:rPr lang="en-GB" sz="800" baseline="-25000" noProof="0">
                <a:latin typeface="Arial" panose="020B0604020202020204" pitchFamily="34" charset="0"/>
                <a:cs typeface="Arial" panose="020B0604020202020204" pitchFamily="34" charset="0"/>
              </a:rPr>
              <a:t>cox</a:t>
            </a:r>
            <a:r>
              <a:rPr lang="en-GB" sz="800" noProof="0">
                <a:latin typeface="Arial" panose="020B0604020202020204" pitchFamily="34" charset="0"/>
                <a:cs typeface="Arial" panose="020B0604020202020204" pitchFamily="34" charset="0"/>
              </a:rPr>
              <a:t>=0.429</a:t>
            </a:r>
            <a:endParaRPr lang="en-GB" sz="800" noProof="0">
              <a:effectLst/>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330A5F75-1C3B-44FD-DCFB-FC79F0AB4F0F}"/>
              </a:ext>
            </a:extLst>
          </p:cNvPr>
          <p:cNvSpPr txBox="1"/>
          <p:nvPr/>
        </p:nvSpPr>
        <p:spPr>
          <a:xfrm flipH="1">
            <a:off x="8582323" y="2992022"/>
            <a:ext cx="479425" cy="307777"/>
          </a:xfrm>
          <a:prstGeom prst="rect">
            <a:avLst/>
          </a:prstGeom>
          <a:noFill/>
        </p:spPr>
        <p:txBody>
          <a:bodyPr wrap="square" lIns="0" tIns="0" rIns="0" bIns="0" rtlCol="0">
            <a:spAutoFit/>
          </a:bodyPr>
          <a:lstStyle/>
          <a:p>
            <a:r>
              <a:rPr lang="en-GB" sz="1000" noProof="0">
                <a:effectLst/>
                <a:latin typeface="Arial" panose="020B0604020202020204" pitchFamily="34" charset="0"/>
                <a:cs typeface="Arial" panose="020B0604020202020204" pitchFamily="34" charset="0"/>
              </a:rPr>
              <a:t>CTRT</a:t>
            </a:r>
          </a:p>
          <a:p>
            <a:r>
              <a:rPr lang="en-GB" sz="1000" noProof="0">
                <a:effectLst/>
                <a:latin typeface="Arial" panose="020B0604020202020204" pitchFamily="34" charset="0"/>
                <a:cs typeface="Arial" panose="020B0604020202020204" pitchFamily="34" charset="0"/>
              </a:rPr>
              <a:t>RT</a:t>
            </a:r>
          </a:p>
        </p:txBody>
      </p:sp>
      <p:cxnSp>
        <p:nvCxnSpPr>
          <p:cNvPr id="94" name="Straight Connector 93">
            <a:extLst>
              <a:ext uri="{FF2B5EF4-FFF2-40B4-BE49-F238E27FC236}">
                <a16:creationId xmlns:a16="http://schemas.microsoft.com/office/drawing/2014/main" id="{0AE171AC-06C5-E269-CD1B-9B3A5423DECF}"/>
              </a:ext>
            </a:extLst>
          </p:cNvPr>
          <p:cNvCxnSpPr/>
          <p:nvPr/>
        </p:nvCxnSpPr>
        <p:spPr>
          <a:xfrm>
            <a:off x="8288994" y="3070495"/>
            <a:ext cx="22606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710F92D-AB17-BD8A-8165-00392272C45D}"/>
              </a:ext>
            </a:extLst>
          </p:cNvPr>
          <p:cNvCxnSpPr/>
          <p:nvPr/>
        </p:nvCxnSpPr>
        <p:spPr>
          <a:xfrm>
            <a:off x="8288994" y="3224018"/>
            <a:ext cx="22606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E6C0504-4663-E045-2637-1DDB04A9EA9D}"/>
              </a:ext>
            </a:extLst>
          </p:cNvPr>
          <p:cNvSpPr txBox="1"/>
          <p:nvPr/>
        </p:nvSpPr>
        <p:spPr>
          <a:xfrm rot="16200000">
            <a:off x="8955459" y="2614455"/>
            <a:ext cx="589905" cy="184666"/>
          </a:xfrm>
          <a:prstGeom prst="rect">
            <a:avLst/>
          </a:prstGeom>
          <a:noFill/>
        </p:spPr>
        <p:txBody>
          <a:bodyPr wrap="none" lIns="0" tIns="0" rIns="0" bIns="0" rtlCol="0">
            <a:spAutoFit/>
          </a:bodyPr>
          <a:lstStyle/>
          <a:p>
            <a:pPr algn="ctr"/>
            <a:r>
              <a:rPr lang="en-GB" sz="1200" b="1" noProof="0">
                <a:latin typeface="Arial" panose="020B0604020202020204" pitchFamily="34" charset="0"/>
                <a:ea typeface="Aileron" charset="0"/>
                <a:cs typeface="Arial" panose="020B0604020202020204" pitchFamily="34" charset="0"/>
              </a:rPr>
              <a:t>RFS (%)</a:t>
            </a:r>
          </a:p>
        </p:txBody>
      </p:sp>
      <p:sp>
        <p:nvSpPr>
          <p:cNvPr id="97" name="TextBox 96">
            <a:extLst>
              <a:ext uri="{FF2B5EF4-FFF2-40B4-BE49-F238E27FC236}">
                <a16:creationId xmlns:a16="http://schemas.microsoft.com/office/drawing/2014/main" id="{18C5FF43-A481-2BC1-FFB7-C4F35B29BE7F}"/>
              </a:ext>
            </a:extLst>
          </p:cNvPr>
          <p:cNvSpPr txBox="1"/>
          <p:nvPr/>
        </p:nvSpPr>
        <p:spPr>
          <a:xfrm>
            <a:off x="9377480" y="1831851"/>
            <a:ext cx="211596"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100</a:t>
            </a:r>
          </a:p>
        </p:txBody>
      </p:sp>
      <p:sp>
        <p:nvSpPr>
          <p:cNvPr id="98" name="TextBox 97">
            <a:extLst>
              <a:ext uri="{FF2B5EF4-FFF2-40B4-BE49-F238E27FC236}">
                <a16:creationId xmlns:a16="http://schemas.microsoft.com/office/drawing/2014/main" id="{E4C4BC59-1358-4146-611B-3AEBD1A5A205}"/>
              </a:ext>
            </a:extLst>
          </p:cNvPr>
          <p:cNvSpPr txBox="1"/>
          <p:nvPr/>
        </p:nvSpPr>
        <p:spPr>
          <a:xfrm>
            <a:off x="9448012" y="2195594"/>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75</a:t>
            </a:r>
          </a:p>
        </p:txBody>
      </p:sp>
      <p:sp>
        <p:nvSpPr>
          <p:cNvPr id="99" name="TextBox 98">
            <a:extLst>
              <a:ext uri="{FF2B5EF4-FFF2-40B4-BE49-F238E27FC236}">
                <a16:creationId xmlns:a16="http://schemas.microsoft.com/office/drawing/2014/main" id="{CF264196-B7F8-15E8-4F75-0718D323AA0B}"/>
              </a:ext>
            </a:extLst>
          </p:cNvPr>
          <p:cNvSpPr txBox="1"/>
          <p:nvPr/>
        </p:nvSpPr>
        <p:spPr>
          <a:xfrm>
            <a:off x="9448012" y="2561515"/>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50</a:t>
            </a:r>
          </a:p>
        </p:txBody>
      </p:sp>
      <p:sp>
        <p:nvSpPr>
          <p:cNvPr id="100" name="TextBox 99">
            <a:extLst>
              <a:ext uri="{FF2B5EF4-FFF2-40B4-BE49-F238E27FC236}">
                <a16:creationId xmlns:a16="http://schemas.microsoft.com/office/drawing/2014/main" id="{EFE3B1C5-D5A2-E779-6F74-A10AA668F2C7}"/>
              </a:ext>
            </a:extLst>
          </p:cNvPr>
          <p:cNvSpPr txBox="1"/>
          <p:nvPr/>
        </p:nvSpPr>
        <p:spPr>
          <a:xfrm>
            <a:off x="9448012" y="2926641"/>
            <a:ext cx="141064"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20</a:t>
            </a:r>
          </a:p>
        </p:txBody>
      </p:sp>
      <p:sp>
        <p:nvSpPr>
          <p:cNvPr id="101" name="TextBox 100">
            <a:extLst>
              <a:ext uri="{FF2B5EF4-FFF2-40B4-BE49-F238E27FC236}">
                <a16:creationId xmlns:a16="http://schemas.microsoft.com/office/drawing/2014/main" id="{8D48DA95-0F8B-0C38-A389-CFC7592CCE1F}"/>
              </a:ext>
            </a:extLst>
          </p:cNvPr>
          <p:cNvSpPr txBox="1"/>
          <p:nvPr/>
        </p:nvSpPr>
        <p:spPr>
          <a:xfrm>
            <a:off x="9652491"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0</a:t>
            </a:r>
          </a:p>
        </p:txBody>
      </p:sp>
      <p:sp>
        <p:nvSpPr>
          <p:cNvPr id="102" name="TextBox 101">
            <a:extLst>
              <a:ext uri="{FF2B5EF4-FFF2-40B4-BE49-F238E27FC236}">
                <a16:creationId xmlns:a16="http://schemas.microsoft.com/office/drawing/2014/main" id="{F2FFFDC0-70D2-88B7-79FC-5534D4684141}"/>
              </a:ext>
            </a:extLst>
          </p:cNvPr>
          <p:cNvSpPr txBox="1"/>
          <p:nvPr/>
        </p:nvSpPr>
        <p:spPr>
          <a:xfrm>
            <a:off x="11747417"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5</a:t>
            </a:r>
          </a:p>
        </p:txBody>
      </p:sp>
      <p:sp>
        <p:nvSpPr>
          <p:cNvPr id="103" name="TextBox 102">
            <a:extLst>
              <a:ext uri="{FF2B5EF4-FFF2-40B4-BE49-F238E27FC236}">
                <a16:creationId xmlns:a16="http://schemas.microsoft.com/office/drawing/2014/main" id="{5D2A3698-AF1F-BF52-87A9-9173E6B2C49F}"/>
              </a:ext>
            </a:extLst>
          </p:cNvPr>
          <p:cNvSpPr txBox="1"/>
          <p:nvPr/>
        </p:nvSpPr>
        <p:spPr>
          <a:xfrm>
            <a:off x="11326581"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4</a:t>
            </a:r>
          </a:p>
        </p:txBody>
      </p:sp>
      <p:sp>
        <p:nvSpPr>
          <p:cNvPr id="104" name="TextBox 103">
            <a:extLst>
              <a:ext uri="{FF2B5EF4-FFF2-40B4-BE49-F238E27FC236}">
                <a16:creationId xmlns:a16="http://schemas.microsoft.com/office/drawing/2014/main" id="{F8A04214-251E-652B-8197-E9032F791FD4}"/>
              </a:ext>
            </a:extLst>
          </p:cNvPr>
          <p:cNvSpPr txBox="1"/>
          <p:nvPr/>
        </p:nvSpPr>
        <p:spPr>
          <a:xfrm>
            <a:off x="10913633"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3</a:t>
            </a:r>
          </a:p>
        </p:txBody>
      </p:sp>
      <p:sp>
        <p:nvSpPr>
          <p:cNvPr id="105" name="TextBox 104">
            <a:extLst>
              <a:ext uri="{FF2B5EF4-FFF2-40B4-BE49-F238E27FC236}">
                <a16:creationId xmlns:a16="http://schemas.microsoft.com/office/drawing/2014/main" id="{259D573A-0A17-A7E5-45B6-B9947C16361C}"/>
              </a:ext>
            </a:extLst>
          </p:cNvPr>
          <p:cNvSpPr txBox="1"/>
          <p:nvPr/>
        </p:nvSpPr>
        <p:spPr>
          <a:xfrm>
            <a:off x="10498891" y="3454588"/>
            <a:ext cx="70532" cy="153888"/>
          </a:xfrm>
          <a:prstGeom prst="rect">
            <a:avLst/>
          </a:prstGeom>
          <a:noFill/>
        </p:spPr>
        <p:txBody>
          <a:bodyPr wrap="none" lIns="0" tIns="0" rIns="0" bIns="0" rtlCol="0">
            <a:spAutoFit/>
          </a:bodyPr>
          <a:lstStyle/>
          <a:p>
            <a:pPr algn="ctr"/>
            <a:r>
              <a:rPr lang="en-GB" sz="1000" noProof="0">
                <a:effectLst/>
                <a:latin typeface="Arial" panose="020B0604020202020204" pitchFamily="34" charset="0"/>
                <a:cs typeface="Arial" panose="020B0604020202020204" pitchFamily="34" charset="0"/>
              </a:rPr>
              <a:t>2</a:t>
            </a:r>
          </a:p>
        </p:txBody>
      </p:sp>
      <p:sp>
        <p:nvSpPr>
          <p:cNvPr id="106" name="TextBox 105">
            <a:extLst>
              <a:ext uri="{FF2B5EF4-FFF2-40B4-BE49-F238E27FC236}">
                <a16:creationId xmlns:a16="http://schemas.microsoft.com/office/drawing/2014/main" id="{E7BDA73F-8E17-ADB7-59EB-F437BFBF7AB7}"/>
              </a:ext>
            </a:extLst>
          </p:cNvPr>
          <p:cNvSpPr txBox="1"/>
          <p:nvPr/>
        </p:nvSpPr>
        <p:spPr>
          <a:xfrm>
            <a:off x="10066095" y="3454588"/>
            <a:ext cx="70532" cy="153888"/>
          </a:xfrm>
          <a:prstGeom prst="rect">
            <a:avLst/>
          </a:prstGeom>
          <a:noFill/>
        </p:spPr>
        <p:txBody>
          <a:bodyPr wrap="square" lIns="0" tIns="0" rIns="0" bIns="0" rtlCol="0">
            <a:spAutoFit/>
          </a:bodyPr>
          <a:lstStyle/>
          <a:p>
            <a:pPr algn="ctr"/>
            <a:r>
              <a:rPr lang="en-GB" sz="1000" noProof="0">
                <a:effectLst/>
                <a:latin typeface="Arial" panose="020B0604020202020204" pitchFamily="34" charset="0"/>
                <a:cs typeface="Arial" panose="020B0604020202020204" pitchFamily="34" charset="0"/>
              </a:rPr>
              <a:t>1</a:t>
            </a:r>
          </a:p>
        </p:txBody>
      </p:sp>
      <p:sp>
        <p:nvSpPr>
          <p:cNvPr id="107" name="TextBox 106">
            <a:extLst>
              <a:ext uri="{FF2B5EF4-FFF2-40B4-BE49-F238E27FC236}">
                <a16:creationId xmlns:a16="http://schemas.microsoft.com/office/drawing/2014/main" id="{BC103D59-4FDF-C577-6751-81133F01F4D0}"/>
              </a:ext>
            </a:extLst>
          </p:cNvPr>
          <p:cNvSpPr txBox="1"/>
          <p:nvPr/>
        </p:nvSpPr>
        <p:spPr>
          <a:xfrm>
            <a:off x="9473553" y="3663950"/>
            <a:ext cx="2470735" cy="153888"/>
          </a:xfrm>
          <a:prstGeom prst="rect">
            <a:avLst/>
          </a:prstGeom>
          <a:noFill/>
        </p:spPr>
        <p:txBody>
          <a:bodyPr wrap="square" lIns="0" tIns="0" rIns="0" bIns="0" rtlCol="0">
            <a:spAutoFit/>
          </a:bodyPr>
          <a:lstStyle/>
          <a:p>
            <a:pPr algn="ctr"/>
            <a:r>
              <a:rPr lang="en-GB" sz="1000" b="1" noProof="0">
                <a:effectLst/>
                <a:latin typeface="Arial" panose="020B0604020202020204" pitchFamily="34" charset="0"/>
                <a:cs typeface="Arial" panose="020B0604020202020204" pitchFamily="34" charset="0"/>
              </a:rPr>
              <a:t>Time since random assignment (years)</a:t>
            </a:r>
          </a:p>
        </p:txBody>
      </p:sp>
      <p:sp>
        <p:nvSpPr>
          <p:cNvPr id="108" name="TextBox 107">
            <a:extLst>
              <a:ext uri="{FF2B5EF4-FFF2-40B4-BE49-F238E27FC236}">
                <a16:creationId xmlns:a16="http://schemas.microsoft.com/office/drawing/2014/main" id="{DA3EFA0A-2D1A-ED8F-3C5D-0947CEDDF087}"/>
              </a:ext>
            </a:extLst>
          </p:cNvPr>
          <p:cNvSpPr txBox="1"/>
          <p:nvPr/>
        </p:nvSpPr>
        <p:spPr>
          <a:xfrm>
            <a:off x="9686741" y="1610638"/>
            <a:ext cx="2224056" cy="246221"/>
          </a:xfrm>
          <a:prstGeom prst="rect">
            <a:avLst/>
          </a:prstGeom>
          <a:noFill/>
        </p:spPr>
        <p:txBody>
          <a:bodyPr wrap="square" lIns="0" tIns="0" rIns="0" bIns="0" rtlCol="0">
            <a:spAutoFit/>
          </a:bodyPr>
          <a:lstStyle/>
          <a:p>
            <a:pPr algn="ctr"/>
            <a:r>
              <a:rPr lang="en-GB" sz="1600" b="1" noProof="0">
                <a:solidFill>
                  <a:schemeClr val="accent6"/>
                </a:solidFill>
                <a:effectLst/>
                <a:latin typeface="Arial" panose="020B0604020202020204" pitchFamily="34" charset="0"/>
                <a:cs typeface="Arial" panose="020B0604020202020204" pitchFamily="34" charset="0"/>
              </a:rPr>
              <a:t>NSMP</a:t>
            </a:r>
            <a:r>
              <a:rPr lang="en-GB" sz="1600" b="1" baseline="30000" noProof="0">
                <a:solidFill>
                  <a:schemeClr val="accent6"/>
                </a:solidFill>
                <a:effectLst/>
                <a:latin typeface="Arial" panose="020B0604020202020204" pitchFamily="34" charset="0"/>
                <a:cs typeface="Arial" panose="020B0604020202020204" pitchFamily="34" charset="0"/>
              </a:rPr>
              <a:t>1</a:t>
            </a:r>
            <a:endParaRPr lang="en-GB" sz="1600" b="1" baseline="30000" noProof="0">
              <a:solidFill>
                <a:srgbClr val="0000FF"/>
              </a:solidFill>
              <a:effectLst/>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B70758BF-A2CA-0DF3-52C4-9FF21D57B2ED}"/>
              </a:ext>
            </a:extLst>
          </p:cNvPr>
          <p:cNvSpPr txBox="1"/>
          <p:nvPr/>
        </p:nvSpPr>
        <p:spPr>
          <a:xfrm>
            <a:off x="9321452" y="3890375"/>
            <a:ext cx="2733675" cy="246221"/>
          </a:xfrm>
          <a:prstGeom prst="rect">
            <a:avLst/>
          </a:prstGeom>
          <a:noFill/>
        </p:spPr>
        <p:txBody>
          <a:bodyPr wrap="square" lIns="0" tIns="0" rIns="0" bIns="0" rtlCol="0">
            <a:spAutoFit/>
          </a:bodyPr>
          <a:lstStyle/>
          <a:p>
            <a:pPr algn="ctr"/>
            <a:r>
              <a:rPr lang="en-GB" sz="1600" b="1" noProof="0">
                <a:effectLst/>
                <a:latin typeface="Arial" panose="020B0604020202020204" pitchFamily="34" charset="0"/>
                <a:cs typeface="Arial" panose="020B0604020202020204" pitchFamily="34" charset="0"/>
              </a:rPr>
              <a:t>Hormone tx</a:t>
            </a:r>
            <a:r>
              <a:rPr lang="en-GB" sz="1600" b="1" noProof="0">
                <a:latin typeface="Arial" panose="020B0604020202020204" pitchFamily="34" charset="0"/>
                <a:cs typeface="Arial" panose="020B0604020202020204" pitchFamily="34" charset="0"/>
              </a:rPr>
              <a:t>?</a:t>
            </a:r>
            <a:endParaRPr lang="en-GB" sz="1600" b="1" noProof="0">
              <a:effectLst/>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2DCDC14-5037-4AB2-0993-22949D4DEEED}"/>
              </a:ext>
            </a:extLst>
          </p:cNvPr>
          <p:cNvSpPr txBox="1"/>
          <p:nvPr/>
        </p:nvSpPr>
        <p:spPr>
          <a:xfrm>
            <a:off x="9518544" y="3293470"/>
            <a:ext cx="70532" cy="153888"/>
          </a:xfrm>
          <a:prstGeom prst="rect">
            <a:avLst/>
          </a:prstGeom>
          <a:noFill/>
        </p:spPr>
        <p:txBody>
          <a:bodyPr wrap="none" lIns="0" tIns="0" rIns="0" bIns="0" rtlCol="0">
            <a:spAutoFit/>
          </a:bodyPr>
          <a:lstStyle/>
          <a:p>
            <a:pPr algn="r"/>
            <a:r>
              <a:rPr lang="en-GB" sz="1000" noProof="0">
                <a:effectLst/>
                <a:latin typeface="Arial" panose="020B0604020202020204" pitchFamily="34" charset="0"/>
                <a:cs typeface="Arial" panose="020B0604020202020204" pitchFamily="34" charset="0"/>
              </a:rPr>
              <a:t>0</a:t>
            </a:r>
          </a:p>
        </p:txBody>
      </p:sp>
      <p:sp>
        <p:nvSpPr>
          <p:cNvPr id="111" name="TextBox 110">
            <a:extLst>
              <a:ext uri="{FF2B5EF4-FFF2-40B4-BE49-F238E27FC236}">
                <a16:creationId xmlns:a16="http://schemas.microsoft.com/office/drawing/2014/main" id="{52182901-FA10-D4EF-6634-8D8FE4765715}"/>
              </a:ext>
            </a:extLst>
          </p:cNvPr>
          <p:cNvSpPr txBox="1"/>
          <p:nvPr/>
        </p:nvSpPr>
        <p:spPr>
          <a:xfrm>
            <a:off x="9799204" y="2574925"/>
            <a:ext cx="2006960" cy="246221"/>
          </a:xfrm>
          <a:prstGeom prst="rect">
            <a:avLst/>
          </a:prstGeom>
          <a:solidFill>
            <a:schemeClr val="bg1"/>
          </a:solidFill>
        </p:spPr>
        <p:txBody>
          <a:bodyPr wrap="none" lIns="0" tIns="0" rIns="0" bIns="0" rtlCol="0">
            <a:spAutoFit/>
          </a:bodyPr>
          <a:lstStyle/>
          <a:p>
            <a:r>
              <a:rPr lang="en-GB" sz="800" noProof="0">
                <a:effectLst/>
                <a:latin typeface="Arial" panose="020B0604020202020204" pitchFamily="34" charset="0"/>
                <a:cs typeface="Arial" panose="020B0604020202020204" pitchFamily="34" charset="0"/>
              </a:rPr>
              <a:t>5-year RFS: 79.7% (CTRT) vs 67.7% (RT)</a:t>
            </a:r>
          </a:p>
          <a:p>
            <a:r>
              <a:rPr lang="en-GB" sz="800" noProof="0">
                <a:latin typeface="Arial" panose="020B0604020202020204" pitchFamily="34" charset="0"/>
                <a:cs typeface="Arial" panose="020B0604020202020204" pitchFamily="34" charset="0"/>
              </a:rPr>
              <a:t>HR, 0.68; 95% CI, 0.36 to 1.30; p</a:t>
            </a:r>
            <a:r>
              <a:rPr lang="en-GB" sz="800" baseline="-25000" noProof="0">
                <a:latin typeface="Arial" panose="020B0604020202020204" pitchFamily="34" charset="0"/>
                <a:cs typeface="Arial" panose="020B0604020202020204" pitchFamily="34" charset="0"/>
              </a:rPr>
              <a:t>cox</a:t>
            </a:r>
            <a:r>
              <a:rPr lang="en-GB" sz="800" noProof="0">
                <a:latin typeface="Arial" panose="020B0604020202020204" pitchFamily="34" charset="0"/>
                <a:cs typeface="Arial" panose="020B0604020202020204" pitchFamily="34" charset="0"/>
              </a:rPr>
              <a:t>=0.246</a:t>
            </a:r>
            <a:endParaRPr lang="en-GB" sz="800" noProof="0">
              <a:effectLst/>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3C4BEE30-F6CB-7984-7515-B0B5DF61D6B5}"/>
              </a:ext>
            </a:extLst>
          </p:cNvPr>
          <p:cNvSpPr txBox="1"/>
          <p:nvPr/>
        </p:nvSpPr>
        <p:spPr>
          <a:xfrm flipH="1">
            <a:off x="11423600" y="2992022"/>
            <a:ext cx="479425" cy="307777"/>
          </a:xfrm>
          <a:prstGeom prst="rect">
            <a:avLst/>
          </a:prstGeom>
          <a:solidFill>
            <a:schemeClr val="bg1"/>
          </a:solidFill>
        </p:spPr>
        <p:txBody>
          <a:bodyPr wrap="square" lIns="0" tIns="0" rIns="0" bIns="0" rtlCol="0">
            <a:spAutoFit/>
          </a:bodyPr>
          <a:lstStyle/>
          <a:p>
            <a:r>
              <a:rPr lang="en-GB" sz="1000" noProof="0">
                <a:effectLst/>
                <a:latin typeface="Arial" panose="020B0604020202020204" pitchFamily="34" charset="0"/>
                <a:cs typeface="Arial" panose="020B0604020202020204" pitchFamily="34" charset="0"/>
              </a:rPr>
              <a:t>CTRT</a:t>
            </a:r>
          </a:p>
          <a:p>
            <a:r>
              <a:rPr lang="en-GB" sz="1000" noProof="0">
                <a:effectLst/>
                <a:latin typeface="Arial" panose="020B0604020202020204" pitchFamily="34" charset="0"/>
                <a:cs typeface="Arial" panose="020B0604020202020204" pitchFamily="34" charset="0"/>
              </a:rPr>
              <a:t>RT</a:t>
            </a:r>
          </a:p>
        </p:txBody>
      </p:sp>
      <p:cxnSp>
        <p:nvCxnSpPr>
          <p:cNvPr id="113" name="Straight Connector 112">
            <a:extLst>
              <a:ext uri="{FF2B5EF4-FFF2-40B4-BE49-F238E27FC236}">
                <a16:creationId xmlns:a16="http://schemas.microsoft.com/office/drawing/2014/main" id="{49A50CD1-F1DC-4D3E-40ED-EEF9EDDDFA4E}"/>
              </a:ext>
            </a:extLst>
          </p:cNvPr>
          <p:cNvCxnSpPr/>
          <p:nvPr/>
        </p:nvCxnSpPr>
        <p:spPr>
          <a:xfrm>
            <a:off x="11130271" y="3070495"/>
            <a:ext cx="22606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FED96200-4DD3-F95B-A1B5-256A721674DE}"/>
              </a:ext>
            </a:extLst>
          </p:cNvPr>
          <p:cNvCxnSpPr/>
          <p:nvPr/>
        </p:nvCxnSpPr>
        <p:spPr>
          <a:xfrm>
            <a:off x="11130271" y="3224018"/>
            <a:ext cx="22606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58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FBE7F-E871-C35A-26E5-0312E5BAFAA7}"/>
              </a:ext>
            </a:extLst>
          </p:cNvPr>
          <p:cNvSpPr>
            <a:spLocks noGrp="1"/>
          </p:cNvSpPr>
          <p:nvPr>
            <p:ph type="title"/>
          </p:nvPr>
        </p:nvSpPr>
        <p:spPr/>
        <p:txBody>
          <a:bodyPr>
            <a:normAutofit/>
          </a:bodyPr>
          <a:lstStyle/>
          <a:p>
            <a:r>
              <a:rPr lang="en-GB" noProof="0"/>
              <a:t>ESGO-ESTRO-ESP guidelines</a:t>
            </a:r>
          </a:p>
        </p:txBody>
      </p:sp>
      <p:sp>
        <p:nvSpPr>
          <p:cNvPr id="4" name="Slide Number Placeholder 3">
            <a:extLst>
              <a:ext uri="{FF2B5EF4-FFF2-40B4-BE49-F238E27FC236}">
                <a16:creationId xmlns:a16="http://schemas.microsoft.com/office/drawing/2014/main" id="{4489F80C-1B5F-81D0-A96D-61E18CF63E6F}"/>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GB" noProof="0" smtClean="0"/>
              <a:t>8</a:t>
            </a:fld>
            <a:endParaRPr lang="en-GB" noProof="0"/>
          </a:p>
        </p:txBody>
      </p:sp>
      <p:sp>
        <p:nvSpPr>
          <p:cNvPr id="2" name="Content Placeholder 1">
            <a:extLst>
              <a:ext uri="{FF2B5EF4-FFF2-40B4-BE49-F238E27FC236}">
                <a16:creationId xmlns:a16="http://schemas.microsoft.com/office/drawing/2014/main" id="{D96AF277-C505-A76A-9AFD-AAACD77723FD}"/>
              </a:ext>
            </a:extLst>
          </p:cNvPr>
          <p:cNvSpPr>
            <a:spLocks noGrp="1"/>
          </p:cNvSpPr>
          <p:nvPr>
            <p:ph sz="quarter" idx="15"/>
          </p:nvPr>
        </p:nvSpPr>
        <p:spPr/>
        <p:txBody>
          <a:bodyPr anchor="b" anchorCtr="0"/>
          <a:lstStyle/>
          <a:p>
            <a:pPr lvl="0">
              <a:spcBef>
                <a:spcPts val="0"/>
              </a:spcBef>
              <a:spcAft>
                <a:spcPts val="200"/>
              </a:spcAft>
              <a:defRPr/>
            </a:pPr>
            <a:r>
              <a:rPr lang="en-GB" sz="1000" baseline="30000" noProof="0">
                <a:solidFill>
                  <a:schemeClr val="tx2"/>
                </a:solidFill>
              </a:rPr>
              <a:t>a </a:t>
            </a:r>
            <a:r>
              <a:rPr lang="en-GB" sz="1000" noProof="0">
                <a:solidFill>
                  <a:schemeClr val="tx2"/>
                </a:solidFill>
              </a:rPr>
              <a:t>The standard chemotherapy regimen is carboplatin + paclitaxel</a:t>
            </a:r>
          </a:p>
          <a:p>
            <a:pPr lvl="0">
              <a:spcBef>
                <a:spcPts val="0"/>
              </a:spcBef>
              <a:spcAft>
                <a:spcPts val="200"/>
              </a:spcAft>
              <a:defRPr/>
            </a:pPr>
            <a:r>
              <a:rPr lang="en-GB" sz="1000" baseline="30000" noProof="0">
                <a:solidFill>
                  <a:schemeClr val="tx2"/>
                </a:solidFill>
              </a:rPr>
              <a:t>b </a:t>
            </a:r>
            <a:r>
              <a:rPr lang="en-GB" sz="1000" noProof="0">
                <a:solidFill>
                  <a:schemeClr val="tx2"/>
                </a:solidFill>
              </a:rPr>
              <a:t>Immune checkpoint inhibitor (ICI): dostarlimab or durvalumab or pembrolizumab (drugs in alphabetical order)</a:t>
            </a:r>
          </a:p>
          <a:p>
            <a:pPr lvl="0">
              <a:spcBef>
                <a:spcPts val="0"/>
              </a:spcBef>
              <a:spcAft>
                <a:spcPts val="200"/>
              </a:spcAft>
              <a:defRPr/>
            </a:pPr>
            <a:r>
              <a:rPr lang="en-GB" sz="1000" baseline="30000" noProof="0">
                <a:solidFill>
                  <a:schemeClr val="tx2"/>
                </a:solidFill>
              </a:rPr>
              <a:t>c </a:t>
            </a:r>
            <a:r>
              <a:rPr lang="en-GB" sz="1000" noProof="0">
                <a:solidFill>
                  <a:schemeClr val="tx2"/>
                </a:solidFill>
              </a:rPr>
              <a:t>ICI: dostarlimab or pembrolizumab</a:t>
            </a:r>
          </a:p>
          <a:p>
            <a:pPr lvl="0">
              <a:spcBef>
                <a:spcPts val="0"/>
              </a:spcBef>
              <a:spcAft>
                <a:spcPts val="200"/>
              </a:spcAft>
              <a:defRPr/>
            </a:pPr>
            <a:r>
              <a:rPr lang="en-GB" sz="1000" baseline="30000" noProof="0">
                <a:solidFill>
                  <a:schemeClr val="tx2"/>
                </a:solidFill>
              </a:rPr>
              <a:t>d </a:t>
            </a:r>
            <a:r>
              <a:rPr lang="en-GB" sz="1000" noProof="0">
                <a:solidFill>
                  <a:schemeClr val="tx2"/>
                </a:solidFill>
              </a:rPr>
              <a:t>ICI + poly(ADP-ribose) polymerase inhibitor (PARPi): durvalumab + olaparib</a:t>
            </a:r>
          </a:p>
          <a:p>
            <a:pPr lvl="0">
              <a:spcBef>
                <a:spcPts val="0"/>
              </a:spcBef>
              <a:spcAft>
                <a:spcPts val="200"/>
              </a:spcAft>
              <a:defRPr/>
            </a:pPr>
            <a:r>
              <a:rPr lang="en-GB" sz="1000" noProof="0">
                <a:solidFill>
                  <a:schemeClr val="tx2"/>
                </a:solidFill>
              </a:rPr>
              <a:t>adj/neoadj, adjuvant/neoadjuvant; EBRT, external beam radiotherapy; EC, endometrial carcinoma; ER+ estrogen receptor positive; ICI, immune checkpoint inhibitor; MA, megestrol acetate; MMRd, mismatch repair deficiency, MPA, medroxyprogesterone acetate; PARPi, PARP inhibitor</a:t>
            </a:r>
          </a:p>
          <a:p>
            <a:pPr lvl="0">
              <a:spcBef>
                <a:spcPts val="0"/>
              </a:spcBef>
              <a:spcAft>
                <a:spcPts val="200"/>
              </a:spcAft>
              <a:defRPr/>
            </a:pPr>
            <a:r>
              <a:rPr lang="en-GB" sz="1000" noProof="0"/>
              <a:t>Concin N, et al. Lancet Oncol. 2025;26(8):e423-e435</a:t>
            </a:r>
          </a:p>
        </p:txBody>
      </p:sp>
      <p:sp>
        <p:nvSpPr>
          <p:cNvPr id="7" name="Rectangle 6">
            <a:extLst>
              <a:ext uri="{FF2B5EF4-FFF2-40B4-BE49-F238E27FC236}">
                <a16:creationId xmlns:a16="http://schemas.microsoft.com/office/drawing/2014/main" id="{55F13791-DC69-2326-B995-2F0FD407FABC}"/>
              </a:ext>
            </a:extLst>
          </p:cNvPr>
          <p:cNvSpPr/>
          <p:nvPr/>
        </p:nvSpPr>
        <p:spPr>
          <a:xfrm>
            <a:off x="800099" y="1195207"/>
            <a:ext cx="10782223" cy="5526245"/>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723">
            <a:extLst>
              <a:ext uri="{FF2B5EF4-FFF2-40B4-BE49-F238E27FC236}">
                <a16:creationId xmlns:a16="http://schemas.microsoft.com/office/drawing/2014/main" id="{D63C3D14-D2DC-23F2-CB83-C618877CC177}"/>
              </a:ext>
            </a:extLst>
          </p:cNvPr>
          <p:cNvSpPr>
            <a:spLocks noChangeArrowheads="1"/>
          </p:cNvSpPr>
          <p:nvPr/>
        </p:nvSpPr>
        <p:spPr bwMode="auto">
          <a:xfrm>
            <a:off x="6514979" y="1611720"/>
            <a:ext cx="1332000" cy="274290"/>
          </a:xfrm>
          <a:prstGeom prst="roundRect">
            <a:avLst>
              <a:gd name="adj" fmla="val 16667"/>
            </a:avLst>
          </a:prstGeom>
          <a:solidFill>
            <a:schemeClr val="bg1">
              <a:lumMod val="100000"/>
              <a:lumOff val="0"/>
            </a:schemeClr>
          </a:solidFill>
          <a:ln w="9525">
            <a:solidFill>
              <a:schemeClr val="tx1">
                <a:lumMod val="100000"/>
                <a:lumOff val="0"/>
              </a:schemeClr>
            </a:solidFill>
            <a:round/>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Non-MMRd tumours</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16" name="AutoShape 659">
            <a:extLst>
              <a:ext uri="{FF2B5EF4-FFF2-40B4-BE49-F238E27FC236}">
                <a16:creationId xmlns:a16="http://schemas.microsoft.com/office/drawing/2014/main" id="{C6855BDF-1128-71E5-530D-F45D663B6CE8}"/>
              </a:ext>
            </a:extLst>
          </p:cNvPr>
          <p:cNvCxnSpPr>
            <a:cxnSpLocks noChangeShapeType="1"/>
            <a:stCxn id="8" idx="2"/>
            <a:endCxn id="28" idx="1"/>
          </p:cNvCxnSpPr>
          <p:nvPr/>
        </p:nvCxnSpPr>
        <p:spPr bwMode="auto">
          <a:xfrm rot="16200000" flipH="1">
            <a:off x="1370111" y="3739479"/>
            <a:ext cx="1762981" cy="1169836"/>
          </a:xfrm>
          <a:prstGeom prst="bentConnector2">
            <a:avLst/>
          </a:prstGeom>
          <a:noFill/>
          <a:ln w="127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9" name="AutoShape 664">
            <a:extLst>
              <a:ext uri="{FF2B5EF4-FFF2-40B4-BE49-F238E27FC236}">
                <a16:creationId xmlns:a16="http://schemas.microsoft.com/office/drawing/2014/main" id="{4757AC89-B28F-FE00-26F7-CDB6C7EBA556}"/>
              </a:ext>
            </a:extLst>
          </p:cNvPr>
          <p:cNvCxnSpPr>
            <a:cxnSpLocks noChangeShapeType="1"/>
            <a:stCxn id="12" idx="2"/>
            <a:endCxn id="29" idx="0"/>
          </p:cNvCxnSpPr>
          <p:nvPr/>
        </p:nvCxnSpPr>
        <p:spPr bwMode="auto">
          <a:xfrm rot="5400000">
            <a:off x="5988292" y="960279"/>
            <a:ext cx="266957" cy="2118418"/>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Lst>
        </p:spPr>
      </p:cxnSp>
      <p:cxnSp>
        <p:nvCxnSpPr>
          <p:cNvPr id="27" name="AutoShape 662">
            <a:extLst>
              <a:ext uri="{FF2B5EF4-FFF2-40B4-BE49-F238E27FC236}">
                <a16:creationId xmlns:a16="http://schemas.microsoft.com/office/drawing/2014/main" id="{23C9611F-0233-6BB0-B430-CA592DC6EE0D}"/>
              </a:ext>
            </a:extLst>
          </p:cNvPr>
          <p:cNvCxnSpPr>
            <a:cxnSpLocks noChangeShapeType="1"/>
            <a:stCxn id="12" idx="2"/>
            <a:endCxn id="24" idx="0"/>
          </p:cNvCxnSpPr>
          <p:nvPr/>
        </p:nvCxnSpPr>
        <p:spPr bwMode="auto">
          <a:xfrm rot="16200000" flipH="1">
            <a:off x="8331336" y="735653"/>
            <a:ext cx="250027" cy="2550740"/>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Lst>
        </p:spPr>
      </p:cxnSp>
      <p:cxnSp>
        <p:nvCxnSpPr>
          <p:cNvPr id="58" name="Straight Connector 57">
            <a:extLst>
              <a:ext uri="{FF2B5EF4-FFF2-40B4-BE49-F238E27FC236}">
                <a16:creationId xmlns:a16="http://schemas.microsoft.com/office/drawing/2014/main" id="{32072C70-455F-7E62-9433-E018262FBA9A}"/>
              </a:ext>
            </a:extLst>
          </p:cNvPr>
          <p:cNvCxnSpPr>
            <a:cxnSpLocks/>
          </p:cNvCxnSpPr>
          <p:nvPr/>
        </p:nvCxnSpPr>
        <p:spPr>
          <a:xfrm>
            <a:off x="5083175" y="2969718"/>
            <a:ext cx="0" cy="2667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6AE1F9E-4FA0-CF05-1413-3C07D0F69C4E}"/>
              </a:ext>
            </a:extLst>
          </p:cNvPr>
          <p:cNvCxnSpPr>
            <a:cxnSpLocks/>
          </p:cNvCxnSpPr>
          <p:nvPr/>
        </p:nvCxnSpPr>
        <p:spPr>
          <a:xfrm>
            <a:off x="4267200" y="2474418"/>
            <a:ext cx="0" cy="4191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9" name="AutoShape 669">
            <a:extLst>
              <a:ext uri="{FF2B5EF4-FFF2-40B4-BE49-F238E27FC236}">
                <a16:creationId xmlns:a16="http://schemas.microsoft.com/office/drawing/2014/main" id="{B1B2699C-79DA-036C-4D9B-FC061A3C7B37}"/>
              </a:ext>
            </a:extLst>
          </p:cNvPr>
          <p:cNvSpPr>
            <a:spLocks noChangeArrowheads="1"/>
          </p:cNvSpPr>
          <p:nvPr/>
        </p:nvSpPr>
        <p:spPr bwMode="auto">
          <a:xfrm>
            <a:off x="3974624" y="2152967"/>
            <a:ext cx="2175874" cy="423937"/>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Symptomatic advanced disease OR</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rapidly growing recurrent disease</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62" name="Straight Connector 61">
            <a:extLst>
              <a:ext uri="{FF2B5EF4-FFF2-40B4-BE49-F238E27FC236}">
                <a16:creationId xmlns:a16="http://schemas.microsoft.com/office/drawing/2014/main" id="{3FF0F301-0B5F-0244-2D6D-7DF1FD04F204}"/>
              </a:ext>
            </a:extLst>
          </p:cNvPr>
          <p:cNvCxnSpPr/>
          <p:nvPr/>
        </p:nvCxnSpPr>
        <p:spPr>
          <a:xfrm>
            <a:off x="9731375" y="2544268"/>
            <a:ext cx="0" cy="2667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AutoShape 669">
            <a:extLst>
              <a:ext uri="{FF2B5EF4-FFF2-40B4-BE49-F238E27FC236}">
                <a16:creationId xmlns:a16="http://schemas.microsoft.com/office/drawing/2014/main" id="{2D532DA2-E232-BCB8-F778-D699BCA39086}"/>
              </a:ext>
            </a:extLst>
          </p:cNvPr>
          <p:cNvSpPr>
            <a:spLocks noChangeArrowheads="1"/>
          </p:cNvSpPr>
          <p:nvPr/>
        </p:nvSpPr>
        <p:spPr bwMode="auto">
          <a:xfrm>
            <a:off x="8365377" y="2136037"/>
            <a:ext cx="2732683" cy="531027"/>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Low-grade ER+</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Low volume/asymptomatic advanced disease OR slowly growing recurrent disease</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64" name="Straight Connector 63">
            <a:extLst>
              <a:ext uri="{FF2B5EF4-FFF2-40B4-BE49-F238E27FC236}">
                <a16:creationId xmlns:a16="http://schemas.microsoft.com/office/drawing/2014/main" id="{64FF2F8D-497C-E0F6-EA60-5525A92C41B2}"/>
              </a:ext>
            </a:extLst>
          </p:cNvPr>
          <p:cNvCxnSpPr>
            <a:cxnSpLocks/>
          </p:cNvCxnSpPr>
          <p:nvPr/>
        </p:nvCxnSpPr>
        <p:spPr>
          <a:xfrm>
            <a:off x="7743825" y="3693618"/>
            <a:ext cx="0" cy="4191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36" name="AutoShape 726">
            <a:extLst>
              <a:ext uri="{FF2B5EF4-FFF2-40B4-BE49-F238E27FC236}">
                <a16:creationId xmlns:a16="http://schemas.microsoft.com/office/drawing/2014/main" id="{9A841EA8-6619-CFBE-D8C2-6D0FE61073A8}"/>
              </a:ext>
            </a:extLst>
          </p:cNvPr>
          <p:cNvSpPr>
            <a:spLocks noChangeArrowheads="1"/>
          </p:cNvSpPr>
          <p:nvPr/>
        </p:nvSpPr>
        <p:spPr bwMode="auto">
          <a:xfrm>
            <a:off x="6954001" y="3608358"/>
            <a:ext cx="1577602" cy="269745"/>
          </a:xfrm>
          <a:prstGeom prst="roundRect">
            <a:avLst>
              <a:gd name="adj" fmla="val 16667"/>
            </a:avLst>
          </a:prstGeom>
          <a:solidFill>
            <a:schemeClr val="tx2"/>
          </a:solidFill>
          <a:ln w="9525">
            <a:solidFill>
              <a:srgbClr val="000000"/>
            </a:solidFill>
            <a:round/>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ICI (± PARPi) contraindicated</a:t>
            </a: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65" name="Straight Connector 64">
            <a:extLst>
              <a:ext uri="{FF2B5EF4-FFF2-40B4-BE49-F238E27FC236}">
                <a16:creationId xmlns:a16="http://schemas.microsoft.com/office/drawing/2014/main" id="{0813BB16-1F4E-3E2E-4D17-8B7E7A8CCEA2}"/>
              </a:ext>
            </a:extLst>
          </p:cNvPr>
          <p:cNvCxnSpPr>
            <a:cxnSpLocks/>
          </p:cNvCxnSpPr>
          <p:nvPr/>
        </p:nvCxnSpPr>
        <p:spPr>
          <a:xfrm>
            <a:off x="7743825" y="4569918"/>
            <a:ext cx="0" cy="4191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10016C1-EB93-1E5C-A2CA-CCD9BECD1490}"/>
              </a:ext>
            </a:extLst>
          </p:cNvPr>
          <p:cNvCxnSpPr>
            <a:cxnSpLocks/>
          </p:cNvCxnSpPr>
          <p:nvPr/>
        </p:nvCxnSpPr>
        <p:spPr>
          <a:xfrm>
            <a:off x="5956300" y="3922218"/>
            <a:ext cx="0" cy="10668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F81A9B-0498-EED4-95A4-9942D2DF521E}"/>
              </a:ext>
            </a:extLst>
          </p:cNvPr>
          <p:cNvCxnSpPr>
            <a:cxnSpLocks/>
          </p:cNvCxnSpPr>
          <p:nvPr/>
        </p:nvCxnSpPr>
        <p:spPr>
          <a:xfrm>
            <a:off x="9172840" y="3701511"/>
            <a:ext cx="0" cy="1478007"/>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234171C-C8BB-C72C-22B4-4B122EA2CD55}"/>
              </a:ext>
            </a:extLst>
          </p:cNvPr>
          <p:cNvCxnSpPr>
            <a:cxnSpLocks/>
          </p:cNvCxnSpPr>
          <p:nvPr/>
        </p:nvCxnSpPr>
        <p:spPr>
          <a:xfrm flipH="1">
            <a:off x="7960243" y="5210408"/>
            <a:ext cx="2250557" cy="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6385555-4001-A3B5-752B-F3AD2CC870FA}"/>
              </a:ext>
            </a:extLst>
          </p:cNvPr>
          <p:cNvCxnSpPr>
            <a:cxnSpLocks/>
          </p:cNvCxnSpPr>
          <p:nvPr/>
        </p:nvCxnSpPr>
        <p:spPr>
          <a:xfrm>
            <a:off x="10254516" y="3694225"/>
            <a:ext cx="0" cy="1523393"/>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3CF6DD8-AE75-669C-DCED-E1AE3346BE01}"/>
              </a:ext>
            </a:extLst>
          </p:cNvPr>
          <p:cNvCxnSpPr>
            <a:cxnSpLocks/>
          </p:cNvCxnSpPr>
          <p:nvPr/>
        </p:nvCxnSpPr>
        <p:spPr>
          <a:xfrm>
            <a:off x="4241091" y="3922218"/>
            <a:ext cx="0" cy="10668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9B6871B-A356-F9C8-EE80-DB7B19FE205F}"/>
              </a:ext>
            </a:extLst>
          </p:cNvPr>
          <p:cNvCxnSpPr>
            <a:cxnSpLocks/>
          </p:cNvCxnSpPr>
          <p:nvPr/>
        </p:nvCxnSpPr>
        <p:spPr>
          <a:xfrm>
            <a:off x="3161760" y="3020872"/>
            <a:ext cx="0" cy="10668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41" name="AutoShape 726">
            <a:extLst>
              <a:ext uri="{FF2B5EF4-FFF2-40B4-BE49-F238E27FC236}">
                <a16:creationId xmlns:a16="http://schemas.microsoft.com/office/drawing/2014/main" id="{4D4AF9D9-775B-95F6-830D-77C75C5AB9EC}"/>
              </a:ext>
            </a:extLst>
          </p:cNvPr>
          <p:cNvSpPr>
            <a:spLocks noChangeArrowheads="1"/>
          </p:cNvSpPr>
          <p:nvPr/>
        </p:nvSpPr>
        <p:spPr bwMode="auto">
          <a:xfrm>
            <a:off x="2680029" y="2904570"/>
            <a:ext cx="1812585" cy="262773"/>
          </a:xfrm>
          <a:prstGeom prst="roundRect">
            <a:avLst>
              <a:gd name="adj" fmla="val 16667"/>
            </a:avLst>
          </a:prstGeom>
          <a:solidFill>
            <a:schemeClr val="tx2"/>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Chemotherapy contraindicated</a:t>
            </a:r>
          </a:p>
        </p:txBody>
      </p:sp>
      <p:cxnSp>
        <p:nvCxnSpPr>
          <p:cNvPr id="80" name="Straight Connector 79">
            <a:extLst>
              <a:ext uri="{FF2B5EF4-FFF2-40B4-BE49-F238E27FC236}">
                <a16:creationId xmlns:a16="http://schemas.microsoft.com/office/drawing/2014/main" id="{E624F973-19B0-F017-8F48-41D267DE977C}"/>
              </a:ext>
            </a:extLst>
          </p:cNvPr>
          <p:cNvCxnSpPr>
            <a:cxnSpLocks/>
          </p:cNvCxnSpPr>
          <p:nvPr/>
        </p:nvCxnSpPr>
        <p:spPr>
          <a:xfrm>
            <a:off x="3161760" y="4681486"/>
            <a:ext cx="0" cy="307532"/>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88FF0FC-420C-4F53-58A9-BCD0B2D663A7}"/>
              </a:ext>
            </a:extLst>
          </p:cNvPr>
          <p:cNvCxnSpPr>
            <a:cxnSpLocks/>
          </p:cNvCxnSpPr>
          <p:nvPr/>
        </p:nvCxnSpPr>
        <p:spPr>
          <a:xfrm>
            <a:off x="1666996" y="1474293"/>
            <a:ext cx="0" cy="148623"/>
          </a:xfrm>
          <a:prstGeom prst="line">
            <a:avLst/>
          </a:prstGeom>
          <a:ln w="12700">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FAB9345-2E80-C7DC-4380-B753EC6711B6}"/>
              </a:ext>
            </a:extLst>
          </p:cNvPr>
          <p:cNvCxnSpPr>
            <a:cxnSpLocks/>
          </p:cNvCxnSpPr>
          <p:nvPr/>
        </p:nvCxnSpPr>
        <p:spPr>
          <a:xfrm>
            <a:off x="1666996" y="1788618"/>
            <a:ext cx="0" cy="952500"/>
          </a:xfrm>
          <a:prstGeom prst="line">
            <a:avLst/>
          </a:prstGeom>
          <a:ln w="12700">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25" name="AutoShape 671">
            <a:extLst>
              <a:ext uri="{FF2B5EF4-FFF2-40B4-BE49-F238E27FC236}">
                <a16:creationId xmlns:a16="http://schemas.microsoft.com/office/drawing/2014/main" id="{CA91D78C-3EA7-A778-FEC7-D070EE383D26}"/>
              </a:ext>
            </a:extLst>
          </p:cNvPr>
          <p:cNvSpPr>
            <a:spLocks noChangeArrowheads="1"/>
          </p:cNvSpPr>
          <p:nvPr/>
        </p:nvSpPr>
        <p:spPr bwMode="auto">
          <a:xfrm>
            <a:off x="1126995" y="1622916"/>
            <a:ext cx="1080000" cy="27429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MMRd tumours</a:t>
            </a:r>
            <a:endParaRPr kumimoji="0" lang="en-GB" sz="900" b="0" i="0" u="none" strike="noStrike" kern="1200" cap="none" spc="0" normalizeH="0" baseline="0" noProof="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87" name="Straight Connector 86">
            <a:extLst>
              <a:ext uri="{FF2B5EF4-FFF2-40B4-BE49-F238E27FC236}">
                <a16:creationId xmlns:a16="http://schemas.microsoft.com/office/drawing/2014/main" id="{E6A93EDD-EC69-2461-7578-6780D06C930A}"/>
              </a:ext>
            </a:extLst>
          </p:cNvPr>
          <p:cNvCxnSpPr>
            <a:cxnSpLocks/>
          </p:cNvCxnSpPr>
          <p:nvPr/>
        </p:nvCxnSpPr>
        <p:spPr>
          <a:xfrm flipH="1">
            <a:off x="1660524" y="1478755"/>
            <a:ext cx="5533200" cy="0"/>
          </a:xfrm>
          <a:prstGeom prst="line">
            <a:avLst/>
          </a:prstGeom>
          <a:ln w="12700">
            <a:solidFill>
              <a:schemeClr val="tx1"/>
            </a:solidFill>
            <a:prstDash val="solid"/>
            <a:tailEnd type="non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70A2BF6-D9CE-FED2-4EE0-7010A38844B3}"/>
              </a:ext>
            </a:extLst>
          </p:cNvPr>
          <p:cNvCxnSpPr>
            <a:cxnSpLocks/>
          </p:cNvCxnSpPr>
          <p:nvPr/>
        </p:nvCxnSpPr>
        <p:spPr>
          <a:xfrm>
            <a:off x="4415800" y="1334593"/>
            <a:ext cx="0" cy="148623"/>
          </a:xfrm>
          <a:prstGeom prst="line">
            <a:avLst/>
          </a:prstGeom>
          <a:ln w="12700">
            <a:solidFill>
              <a:schemeClr val="tx1"/>
            </a:solidFill>
            <a:prstDash val="solid"/>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696147C-DB69-C37B-0A8A-ACEAFA921046}"/>
              </a:ext>
            </a:extLst>
          </p:cNvPr>
          <p:cNvCxnSpPr>
            <a:cxnSpLocks/>
          </p:cNvCxnSpPr>
          <p:nvPr/>
        </p:nvCxnSpPr>
        <p:spPr>
          <a:xfrm>
            <a:off x="7188200" y="1474293"/>
            <a:ext cx="0" cy="148623"/>
          </a:xfrm>
          <a:prstGeom prst="line">
            <a:avLst/>
          </a:prstGeom>
          <a:ln w="12700">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23" name="AutoShape 698">
            <a:extLst>
              <a:ext uri="{FF2B5EF4-FFF2-40B4-BE49-F238E27FC236}">
                <a16:creationId xmlns:a16="http://schemas.microsoft.com/office/drawing/2014/main" id="{9A1827D1-3537-1533-36BD-1D19C5BDA54E}"/>
              </a:ext>
            </a:extLst>
          </p:cNvPr>
          <p:cNvSpPr>
            <a:spLocks noChangeArrowheads="1"/>
          </p:cNvSpPr>
          <p:nvPr/>
        </p:nvSpPr>
        <p:spPr bwMode="auto">
          <a:xfrm>
            <a:off x="800270" y="910752"/>
            <a:ext cx="7231060" cy="453579"/>
          </a:xfrm>
          <a:prstGeom prst="roundRect">
            <a:avLst>
              <a:gd name="adj" fmla="val 16667"/>
            </a:avLst>
          </a:prstGeom>
          <a:solidFill>
            <a:schemeClr val="accent1"/>
          </a:solidFill>
          <a:ln>
            <a:noFill/>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UNRESECTABLE STAGE III-IV OR RECURRENT ENDOMETRIAL CARCINOMA WITH NO PRIOR CHEMOTHERAPY EXCEPT IN THE ADJUVANT SETTING</a:t>
            </a: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96" name="Straight Connector 95">
            <a:extLst>
              <a:ext uri="{FF2B5EF4-FFF2-40B4-BE49-F238E27FC236}">
                <a16:creationId xmlns:a16="http://schemas.microsoft.com/office/drawing/2014/main" id="{BFF8F89A-4143-13AD-EE91-9A51FCDCD3A5}"/>
              </a:ext>
            </a:extLst>
          </p:cNvPr>
          <p:cNvCxnSpPr/>
          <p:nvPr/>
        </p:nvCxnSpPr>
        <p:spPr>
          <a:xfrm>
            <a:off x="9172575" y="3769818"/>
            <a:ext cx="0" cy="2667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114452E-B4B0-0DDE-7C60-CE1AD1A02E11}"/>
              </a:ext>
            </a:extLst>
          </p:cNvPr>
          <p:cNvCxnSpPr>
            <a:cxnSpLocks/>
          </p:cNvCxnSpPr>
          <p:nvPr/>
        </p:nvCxnSpPr>
        <p:spPr>
          <a:xfrm>
            <a:off x="9172575" y="3236418"/>
            <a:ext cx="0" cy="1905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7C93E5C-DCA5-5AB7-DC89-C2C84E492FE9}"/>
              </a:ext>
            </a:extLst>
          </p:cNvPr>
          <p:cNvCxnSpPr>
            <a:cxnSpLocks/>
          </p:cNvCxnSpPr>
          <p:nvPr/>
        </p:nvCxnSpPr>
        <p:spPr>
          <a:xfrm flipH="1">
            <a:off x="9172575" y="3242768"/>
            <a:ext cx="486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B21EF2DD-5ED9-858C-DE8F-DABE0129B9E4}"/>
              </a:ext>
            </a:extLst>
          </p:cNvPr>
          <p:cNvCxnSpPr>
            <a:cxnSpLocks/>
          </p:cNvCxnSpPr>
          <p:nvPr/>
        </p:nvCxnSpPr>
        <p:spPr>
          <a:xfrm>
            <a:off x="10253603" y="3236418"/>
            <a:ext cx="0" cy="190500"/>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96B39753-4C9B-718D-EFC8-0D8B92F6E48E}"/>
              </a:ext>
            </a:extLst>
          </p:cNvPr>
          <p:cNvCxnSpPr>
            <a:cxnSpLocks/>
          </p:cNvCxnSpPr>
          <p:nvPr/>
        </p:nvCxnSpPr>
        <p:spPr>
          <a:xfrm>
            <a:off x="9659014" y="3049093"/>
            <a:ext cx="0" cy="1905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C0DA0B2-A11D-6105-3075-6725AD9989D0}"/>
              </a:ext>
            </a:extLst>
          </p:cNvPr>
          <p:cNvCxnSpPr>
            <a:cxnSpLocks/>
          </p:cNvCxnSpPr>
          <p:nvPr/>
        </p:nvCxnSpPr>
        <p:spPr>
          <a:xfrm flipH="1">
            <a:off x="9677400" y="3242768"/>
            <a:ext cx="581025" cy="0"/>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0659170-6F51-8A7A-9EDD-E393328D5B08}"/>
              </a:ext>
            </a:extLst>
          </p:cNvPr>
          <p:cNvCxnSpPr>
            <a:cxnSpLocks/>
          </p:cNvCxnSpPr>
          <p:nvPr/>
        </p:nvCxnSpPr>
        <p:spPr>
          <a:xfrm>
            <a:off x="4229236" y="3236418"/>
            <a:ext cx="0" cy="120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DC9325C-A420-AAA6-94B2-E506C8CDA7CC}"/>
              </a:ext>
            </a:extLst>
          </p:cNvPr>
          <p:cNvCxnSpPr>
            <a:cxnSpLocks/>
          </p:cNvCxnSpPr>
          <p:nvPr/>
        </p:nvCxnSpPr>
        <p:spPr>
          <a:xfrm>
            <a:off x="5958549" y="3236418"/>
            <a:ext cx="0" cy="120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2AEDACC3-8BE7-BFCF-252F-8AE7107A8B90}"/>
              </a:ext>
            </a:extLst>
          </p:cNvPr>
          <p:cNvCxnSpPr>
            <a:cxnSpLocks/>
          </p:cNvCxnSpPr>
          <p:nvPr/>
        </p:nvCxnSpPr>
        <p:spPr>
          <a:xfrm flipH="1">
            <a:off x="4225924" y="3242768"/>
            <a:ext cx="1728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55E0150E-002E-0EB1-DC20-C1D3FA6A85FD}"/>
              </a:ext>
            </a:extLst>
          </p:cNvPr>
          <p:cNvCxnSpPr>
            <a:cxnSpLocks/>
          </p:cNvCxnSpPr>
          <p:nvPr/>
        </p:nvCxnSpPr>
        <p:spPr>
          <a:xfrm>
            <a:off x="7743825" y="3236418"/>
            <a:ext cx="0" cy="371475"/>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D9D6F9A5-690E-E64B-5EEA-F44A34195A80}"/>
              </a:ext>
            </a:extLst>
          </p:cNvPr>
          <p:cNvCxnSpPr>
            <a:cxnSpLocks/>
          </p:cNvCxnSpPr>
          <p:nvPr/>
        </p:nvCxnSpPr>
        <p:spPr>
          <a:xfrm flipH="1">
            <a:off x="5943600" y="3242768"/>
            <a:ext cx="1804200" cy="0"/>
          </a:xfrm>
          <a:prstGeom prst="line">
            <a:avLst/>
          </a:prstGeom>
          <a:ln w="127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8" name="AutoShape 726">
            <a:extLst>
              <a:ext uri="{FF2B5EF4-FFF2-40B4-BE49-F238E27FC236}">
                <a16:creationId xmlns:a16="http://schemas.microsoft.com/office/drawing/2014/main" id="{6591106A-63CC-74D4-79AF-F545D64E4B91}"/>
              </a:ext>
            </a:extLst>
          </p:cNvPr>
          <p:cNvSpPr>
            <a:spLocks noChangeArrowheads="1"/>
          </p:cNvSpPr>
          <p:nvPr/>
        </p:nvSpPr>
        <p:spPr bwMode="auto">
          <a:xfrm>
            <a:off x="876145" y="2744894"/>
            <a:ext cx="1581075" cy="698013"/>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Chemotherapy</a:t>
            </a:r>
            <a:r>
              <a:rPr kumimoji="0" lang="en-GB" sz="9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ICI in combination, followed by ICI as maintenance therapy</a:t>
            </a:r>
            <a:r>
              <a:rPr kumimoji="0" lang="en-GB" sz="9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
            </a: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 A] </a:t>
            </a:r>
          </a:p>
        </p:txBody>
      </p:sp>
      <p:sp>
        <p:nvSpPr>
          <p:cNvPr id="28" name="AutoShape 726">
            <a:extLst>
              <a:ext uri="{FF2B5EF4-FFF2-40B4-BE49-F238E27FC236}">
                <a16:creationId xmlns:a16="http://schemas.microsoft.com/office/drawing/2014/main" id="{BE9920F9-272B-0AF3-1760-FD61A9F2D961}"/>
              </a:ext>
            </a:extLst>
          </p:cNvPr>
          <p:cNvSpPr>
            <a:spLocks noChangeArrowheads="1"/>
          </p:cNvSpPr>
          <p:nvPr/>
        </p:nvSpPr>
        <p:spPr bwMode="auto">
          <a:xfrm>
            <a:off x="2836519" y="4998434"/>
            <a:ext cx="5123341" cy="414907"/>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Surgery or definitive EBRT ± brachytherapy in patients responding to systemic treatments </a:t>
            </a: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[IV, B]</a:t>
            </a: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8" name="AutoShape 726">
            <a:extLst>
              <a:ext uri="{FF2B5EF4-FFF2-40B4-BE49-F238E27FC236}">
                <a16:creationId xmlns:a16="http://schemas.microsoft.com/office/drawing/2014/main" id="{D9D93501-C75B-CD91-FFDC-FD5B6F85C2BB}"/>
              </a:ext>
            </a:extLst>
          </p:cNvPr>
          <p:cNvSpPr>
            <a:spLocks noChangeArrowheads="1"/>
          </p:cNvSpPr>
          <p:nvPr/>
        </p:nvSpPr>
        <p:spPr bwMode="auto">
          <a:xfrm>
            <a:off x="6702614" y="4115249"/>
            <a:ext cx="2084752" cy="554526"/>
          </a:xfrm>
          <a:prstGeom prst="roundRect">
            <a:avLst>
              <a:gd name="adj" fmla="val 16667"/>
            </a:avLst>
          </a:prstGeom>
          <a:solidFill>
            <a:schemeClr val="accent1">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Patients with HER2 3+ tumour: addition of trastuzumab to chemotherapy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[II, B]</a:t>
            </a:r>
          </a:p>
        </p:txBody>
      </p:sp>
      <p:sp>
        <p:nvSpPr>
          <p:cNvPr id="31" name="AutoShape 726">
            <a:extLst>
              <a:ext uri="{FF2B5EF4-FFF2-40B4-BE49-F238E27FC236}">
                <a16:creationId xmlns:a16="http://schemas.microsoft.com/office/drawing/2014/main" id="{58826885-E5CC-3813-50DC-A59ED1D9C58E}"/>
              </a:ext>
            </a:extLst>
          </p:cNvPr>
          <p:cNvSpPr>
            <a:spLocks noChangeArrowheads="1"/>
          </p:cNvSpPr>
          <p:nvPr/>
        </p:nvSpPr>
        <p:spPr bwMode="auto">
          <a:xfrm>
            <a:off x="5056550" y="3364596"/>
            <a:ext cx="1803999" cy="666365"/>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Addition of ICI to chemotherapy, followed by ICI +PARPi as maintenance therapy</a:t>
            </a:r>
            <a:r>
              <a:rPr kumimoji="0" lang="en-GB" sz="9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a:t>
            </a: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 B]</a:t>
            </a:r>
          </a:p>
        </p:txBody>
      </p:sp>
      <p:sp>
        <p:nvSpPr>
          <p:cNvPr id="10" name="AutoShape 726">
            <a:extLst>
              <a:ext uri="{FF2B5EF4-FFF2-40B4-BE49-F238E27FC236}">
                <a16:creationId xmlns:a16="http://schemas.microsoft.com/office/drawing/2014/main" id="{45EBF88F-3B21-9E68-37D7-0EE0B37A3A00}"/>
              </a:ext>
            </a:extLst>
          </p:cNvPr>
          <p:cNvSpPr>
            <a:spLocks noChangeArrowheads="1"/>
          </p:cNvSpPr>
          <p:nvPr/>
        </p:nvSpPr>
        <p:spPr bwMode="auto">
          <a:xfrm>
            <a:off x="8752046" y="3431866"/>
            <a:ext cx="842567" cy="403297"/>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MPA or 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[III, A]</a:t>
            </a:r>
          </a:p>
        </p:txBody>
      </p:sp>
      <p:sp>
        <p:nvSpPr>
          <p:cNvPr id="11" name="AutoShape 726">
            <a:extLst>
              <a:ext uri="{FF2B5EF4-FFF2-40B4-BE49-F238E27FC236}">
                <a16:creationId xmlns:a16="http://schemas.microsoft.com/office/drawing/2014/main" id="{D0BEF6AD-035A-375E-7478-B924324D2450}"/>
              </a:ext>
            </a:extLst>
          </p:cNvPr>
          <p:cNvSpPr>
            <a:spLocks noChangeArrowheads="1"/>
          </p:cNvSpPr>
          <p:nvPr/>
        </p:nvSpPr>
        <p:spPr bwMode="auto">
          <a:xfrm>
            <a:off x="9661809" y="3431866"/>
            <a:ext cx="1183588" cy="556679"/>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Aromatase inhibitors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Tamoxifen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[IV, C]</a:t>
            </a:r>
          </a:p>
        </p:txBody>
      </p:sp>
      <p:sp>
        <p:nvSpPr>
          <p:cNvPr id="30" name="AutoShape 726">
            <a:extLst>
              <a:ext uri="{FF2B5EF4-FFF2-40B4-BE49-F238E27FC236}">
                <a16:creationId xmlns:a16="http://schemas.microsoft.com/office/drawing/2014/main" id="{BECC787D-B217-785A-5068-4C4CC259B3BB}"/>
              </a:ext>
            </a:extLst>
          </p:cNvPr>
          <p:cNvSpPr>
            <a:spLocks noChangeArrowheads="1"/>
          </p:cNvSpPr>
          <p:nvPr/>
        </p:nvSpPr>
        <p:spPr bwMode="auto">
          <a:xfrm>
            <a:off x="3454498" y="3364596"/>
            <a:ext cx="1549476" cy="674658"/>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Addition of ICI to chemotherapy, followed by ICI as maintenance therapy</a:t>
            </a:r>
            <a:r>
              <a:rPr kumimoji="0" lang="en-GB" sz="9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t>
            </a: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 B]</a:t>
            </a:r>
          </a:p>
        </p:txBody>
      </p:sp>
      <p:sp>
        <p:nvSpPr>
          <p:cNvPr id="33" name="AutoShape 726">
            <a:extLst>
              <a:ext uri="{FF2B5EF4-FFF2-40B4-BE49-F238E27FC236}">
                <a16:creationId xmlns:a16="http://schemas.microsoft.com/office/drawing/2014/main" id="{09101331-CB06-977D-F9C7-08FD2E892026}"/>
              </a:ext>
            </a:extLst>
          </p:cNvPr>
          <p:cNvSpPr>
            <a:spLocks noChangeArrowheads="1"/>
          </p:cNvSpPr>
          <p:nvPr/>
        </p:nvSpPr>
        <p:spPr bwMode="auto">
          <a:xfrm>
            <a:off x="2213598" y="4095384"/>
            <a:ext cx="1892369" cy="702395"/>
          </a:xfrm>
          <a:prstGeom prst="roundRect">
            <a:avLst>
              <a:gd name="adj" fmla="val 16667"/>
            </a:avLst>
          </a:prstGeom>
          <a:solidFill>
            <a:schemeClr val="bg2">
              <a:lumMod val="9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Recurrent EC with prior chemotherapy (adj/neoadj setting): pembrolizumab + lenvatinib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[III, C]</a:t>
            </a:r>
          </a:p>
        </p:txBody>
      </p:sp>
      <p:sp>
        <p:nvSpPr>
          <p:cNvPr id="9" name="AutoShape 726">
            <a:extLst>
              <a:ext uri="{FF2B5EF4-FFF2-40B4-BE49-F238E27FC236}">
                <a16:creationId xmlns:a16="http://schemas.microsoft.com/office/drawing/2014/main" id="{3CA47DAA-091C-59C2-3D91-38C42DACB3B2}"/>
              </a:ext>
            </a:extLst>
          </p:cNvPr>
          <p:cNvSpPr>
            <a:spLocks noChangeArrowheads="1"/>
          </p:cNvSpPr>
          <p:nvPr/>
        </p:nvSpPr>
        <p:spPr bwMode="auto">
          <a:xfrm>
            <a:off x="9106005" y="2814782"/>
            <a:ext cx="1106018" cy="274290"/>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Endocrine therapy</a:t>
            </a:r>
          </a:p>
        </p:txBody>
      </p:sp>
      <p:sp>
        <p:nvSpPr>
          <p:cNvPr id="13" name="AutoShape 726">
            <a:extLst>
              <a:ext uri="{FF2B5EF4-FFF2-40B4-BE49-F238E27FC236}">
                <a16:creationId xmlns:a16="http://schemas.microsoft.com/office/drawing/2014/main" id="{AABE0183-2F96-2642-3377-82F75613D960}"/>
              </a:ext>
            </a:extLst>
          </p:cNvPr>
          <p:cNvSpPr>
            <a:spLocks noChangeArrowheads="1"/>
          </p:cNvSpPr>
          <p:nvPr/>
        </p:nvSpPr>
        <p:spPr bwMode="auto">
          <a:xfrm>
            <a:off x="4558781" y="2730673"/>
            <a:ext cx="1007559" cy="399813"/>
          </a:xfrm>
          <a:prstGeom prst="roundRect">
            <a:avLst>
              <a:gd name="adj" fmla="val 16667"/>
            </a:avLst>
          </a:prstGeom>
          <a:solidFill>
            <a:schemeClr val="tx2">
              <a:lumMod val="20000"/>
              <a:lumOff val="80000"/>
            </a:schemeClr>
          </a:solidFill>
          <a:ln w="9525">
            <a:solidFill>
              <a:srgbClr val="000000"/>
            </a:solidFill>
            <a:round/>
            <a:headEnd/>
            <a:tailEnd/>
          </a:ln>
        </p:spPr>
        <p:txBody>
          <a:bodyPr rot="0" vert="horz" wrap="square" lIns="0" tIns="45720" rIns="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Chemotherapy</a:t>
            </a:r>
            <a:r>
              <a:rPr kumimoji="0" lang="en-GB" sz="9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 A]</a:t>
            </a:r>
          </a:p>
        </p:txBody>
      </p:sp>
      <p:cxnSp>
        <p:nvCxnSpPr>
          <p:cNvPr id="5" name="Straight Connector 4">
            <a:extLst>
              <a:ext uri="{FF2B5EF4-FFF2-40B4-BE49-F238E27FC236}">
                <a16:creationId xmlns:a16="http://schemas.microsoft.com/office/drawing/2014/main" id="{4CAF297E-EB21-7308-684A-BF4B5804A19C}"/>
              </a:ext>
            </a:extLst>
          </p:cNvPr>
          <p:cNvCxnSpPr>
            <a:cxnSpLocks/>
            <a:stCxn id="29" idx="2"/>
            <a:endCxn id="13" idx="0"/>
          </p:cNvCxnSpPr>
          <p:nvPr/>
        </p:nvCxnSpPr>
        <p:spPr>
          <a:xfrm>
            <a:off x="5062561" y="2576904"/>
            <a:ext cx="0" cy="153769"/>
          </a:xfrm>
          <a:prstGeom prst="line">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8541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B90AA-6069-B0BA-5B3D-9257CA84001E}"/>
              </a:ext>
            </a:extLst>
          </p:cNvPr>
          <p:cNvSpPr>
            <a:spLocks noGrp="1"/>
          </p:cNvSpPr>
          <p:nvPr>
            <p:ph type="title"/>
          </p:nvPr>
        </p:nvSpPr>
        <p:spPr/>
        <p:txBody>
          <a:bodyPr/>
          <a:lstStyle/>
          <a:p>
            <a:r>
              <a:rPr lang="en-GB" noProof="0"/>
              <a:t>Defining “chemotherapy contraindicated” </a:t>
            </a:r>
          </a:p>
        </p:txBody>
      </p:sp>
      <p:sp>
        <p:nvSpPr>
          <p:cNvPr id="4" name="Slide Number Placeholder 3">
            <a:extLst>
              <a:ext uri="{FF2B5EF4-FFF2-40B4-BE49-F238E27FC236}">
                <a16:creationId xmlns:a16="http://schemas.microsoft.com/office/drawing/2014/main" id="{3FE0C2A9-A958-A87F-7C3E-C4024555CB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noProof="0" smtClean="0"/>
              <a:t>9</a:t>
            </a:fld>
            <a:endParaRPr lang="en-GB" noProof="0"/>
          </a:p>
        </p:txBody>
      </p:sp>
      <p:sp>
        <p:nvSpPr>
          <p:cNvPr id="5" name="Text Placeholder 4">
            <a:extLst>
              <a:ext uri="{FF2B5EF4-FFF2-40B4-BE49-F238E27FC236}">
                <a16:creationId xmlns:a16="http://schemas.microsoft.com/office/drawing/2014/main" id="{AA94E00D-E598-08A5-EA0D-112CA19F26B2}"/>
              </a:ext>
            </a:extLst>
          </p:cNvPr>
          <p:cNvSpPr>
            <a:spLocks noGrp="1"/>
          </p:cNvSpPr>
          <p:nvPr>
            <p:ph type="body" idx="2"/>
          </p:nvPr>
        </p:nvSpPr>
        <p:spPr/>
        <p:txBody>
          <a:bodyPr/>
          <a:lstStyle/>
          <a:p>
            <a:r>
              <a:rPr lang="en-GB" sz="1000" noProof="0">
                <a:solidFill>
                  <a:schemeClr val="tx2"/>
                </a:solidFill>
              </a:rPr>
              <a:t>ChT, chemotherapy; ECOG PS, Eastern Cooperative Oncology Group performance status; ESGO, European Society of Gynaecological Oncology; QoL, quality of life</a:t>
            </a:r>
          </a:p>
          <a:p>
            <a:r>
              <a:rPr lang="en-GB" sz="1000" noProof="0">
                <a:solidFill>
                  <a:schemeClr val="tx2"/>
                </a:solidFill>
              </a:rPr>
              <a:t>Based on the expert opinion and clinical experience of Prof. Domenica Lorusso</a:t>
            </a:r>
          </a:p>
        </p:txBody>
      </p:sp>
      <p:grpSp>
        <p:nvGrpSpPr>
          <p:cNvPr id="47" name="Group 46">
            <a:extLst>
              <a:ext uri="{FF2B5EF4-FFF2-40B4-BE49-F238E27FC236}">
                <a16:creationId xmlns:a16="http://schemas.microsoft.com/office/drawing/2014/main" id="{11C8B470-8AC6-8609-C921-5969FCA83499}"/>
              </a:ext>
            </a:extLst>
          </p:cNvPr>
          <p:cNvGrpSpPr/>
          <p:nvPr/>
        </p:nvGrpSpPr>
        <p:grpSpPr>
          <a:xfrm>
            <a:off x="1031978" y="1839963"/>
            <a:ext cx="4159783" cy="2073680"/>
            <a:chOff x="1019099" y="1402082"/>
            <a:chExt cx="4159783" cy="2073680"/>
          </a:xfrm>
        </p:grpSpPr>
        <p:sp>
          <p:nvSpPr>
            <p:cNvPr id="23" name="Rounded Rectangle 22">
              <a:extLst>
                <a:ext uri="{FF2B5EF4-FFF2-40B4-BE49-F238E27FC236}">
                  <a16:creationId xmlns:a16="http://schemas.microsoft.com/office/drawing/2014/main" id="{E544CE85-B768-612A-9FD5-46F8765051E2}"/>
                </a:ext>
              </a:extLst>
            </p:cNvPr>
            <p:cNvSpPr/>
            <p:nvPr/>
          </p:nvSpPr>
          <p:spPr>
            <a:xfrm>
              <a:off x="1041580" y="1662760"/>
              <a:ext cx="4137302" cy="1810293"/>
            </a:xfrm>
            <a:prstGeom prst="round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6" name="Oval 5">
              <a:extLst>
                <a:ext uri="{FF2B5EF4-FFF2-40B4-BE49-F238E27FC236}">
                  <a16:creationId xmlns:a16="http://schemas.microsoft.com/office/drawing/2014/main" id="{416DE527-F043-AD0F-5332-667CEB461C53}"/>
                </a:ext>
              </a:extLst>
            </p:cNvPr>
            <p:cNvSpPr/>
            <p:nvPr/>
          </p:nvSpPr>
          <p:spPr>
            <a:xfrm>
              <a:off x="1019099" y="1402082"/>
              <a:ext cx="790416" cy="75309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7" name="Rounded Rectangle 6">
              <a:extLst>
                <a:ext uri="{FF2B5EF4-FFF2-40B4-BE49-F238E27FC236}">
                  <a16:creationId xmlns:a16="http://schemas.microsoft.com/office/drawing/2014/main" id="{2B99E59F-694A-6141-7700-DC2E4CE36CCF}"/>
                </a:ext>
              </a:extLst>
            </p:cNvPr>
            <p:cNvSpPr/>
            <p:nvPr/>
          </p:nvSpPr>
          <p:spPr>
            <a:xfrm>
              <a:off x="1715035" y="1596081"/>
              <a:ext cx="2600039" cy="3651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a:latin typeface="Arial" panose="020B0604020202020204" pitchFamily="34" charset="0"/>
                  <a:cs typeface="Arial" panose="020B0604020202020204" pitchFamily="34" charset="0"/>
                </a:rPr>
                <a:t>Clinical</a:t>
              </a:r>
            </a:p>
          </p:txBody>
        </p:sp>
        <p:pic>
          <p:nvPicPr>
            <p:cNvPr id="11" name="Graphic 10" descr="Medical with solid fill">
              <a:extLst>
                <a:ext uri="{FF2B5EF4-FFF2-40B4-BE49-F238E27FC236}">
                  <a16:creationId xmlns:a16="http://schemas.microsoft.com/office/drawing/2014/main" id="{AF69C527-E24C-5B7C-1D75-E5E121D99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059" y="1500382"/>
              <a:ext cx="556496" cy="556496"/>
            </a:xfrm>
            <a:prstGeom prst="rect">
              <a:avLst/>
            </a:prstGeom>
          </p:spPr>
        </p:pic>
        <p:sp>
          <p:nvSpPr>
            <p:cNvPr id="15" name="Rectangle 1">
              <a:extLst>
                <a:ext uri="{FF2B5EF4-FFF2-40B4-BE49-F238E27FC236}">
                  <a16:creationId xmlns:a16="http://schemas.microsoft.com/office/drawing/2014/main" id="{610D9EBB-C9B3-69D4-AFCA-9004058958FE}"/>
                </a:ext>
              </a:extLst>
            </p:cNvPr>
            <p:cNvSpPr>
              <a:spLocks noChangeArrowheads="1"/>
            </p:cNvSpPr>
            <p:nvPr/>
          </p:nvSpPr>
          <p:spPr bwMode="auto">
            <a:xfrm>
              <a:off x="1669161" y="1989201"/>
              <a:ext cx="3265926" cy="148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90000"/>
                </a:lnSpc>
                <a:spcBef>
                  <a:spcPct val="0"/>
                </a:spcBef>
                <a:spcAft>
                  <a:spcPts val="600"/>
                </a:spcAft>
                <a:buClr>
                  <a:schemeClr val="accent1"/>
                </a:buClr>
                <a:buSzTx/>
                <a:buFont typeface="Arial" panose="020B0604020202020204" pitchFamily="34" charset="0"/>
                <a:buChar char="•"/>
                <a:tabLst/>
              </a:pPr>
              <a:r>
                <a:rPr kumimoji="0" lang="en-GB" sz="1400" b="0" i="0" u="none" strike="noStrike" cap="none" normalizeH="0" baseline="0" noProof="0">
                  <a:ln>
                    <a:noFill/>
                  </a:ln>
                  <a:solidFill>
                    <a:schemeClr val="tx2"/>
                  </a:solidFill>
                  <a:effectLst/>
                  <a:latin typeface="Arial" panose="020B0604020202020204" pitchFamily="34" charset="0"/>
                </a:rPr>
                <a:t>Severe comorbidities (e.g</a:t>
              </a:r>
              <a:r>
                <a:rPr lang="en-GB" sz="1400" noProof="0">
                  <a:solidFill>
                    <a:schemeClr val="tx2"/>
                  </a:solidFill>
                  <a:latin typeface="Arial" panose="020B0604020202020204" pitchFamily="34" charset="0"/>
                </a:rPr>
                <a:t>.</a:t>
              </a:r>
              <a:r>
                <a:rPr kumimoji="0" lang="en-GB" sz="1400" b="0" i="0" u="none" strike="noStrike" cap="none" normalizeH="0" baseline="0" noProof="0">
                  <a:ln>
                    <a:noFill/>
                  </a:ln>
                  <a:solidFill>
                    <a:schemeClr val="tx2"/>
                  </a:solidFill>
                  <a:effectLst/>
                  <a:latin typeface="Arial" panose="020B0604020202020204" pitchFamily="34" charset="0"/>
                </a:rPr>
                <a:t> cardiac, renal, hepatic insufficiency)</a:t>
              </a:r>
            </a:p>
            <a:p>
              <a:pPr marL="285750" marR="0" lvl="0" indent="-285750" algn="l" defTabSz="914400" rtl="0" eaLnBrk="0" fontAlgn="base" latinLnBrk="0" hangingPunct="0">
                <a:lnSpc>
                  <a:spcPct val="90000"/>
                </a:lnSpc>
                <a:spcBef>
                  <a:spcPct val="0"/>
                </a:spcBef>
                <a:spcAft>
                  <a:spcPts val="600"/>
                </a:spcAft>
                <a:buClr>
                  <a:schemeClr val="accent1"/>
                </a:buClr>
                <a:buSzTx/>
                <a:buFont typeface="Arial" panose="020B0604020202020204" pitchFamily="34" charset="0"/>
                <a:buChar char="•"/>
                <a:tabLst/>
              </a:pPr>
              <a:r>
                <a:rPr lang="en-GB" sz="1400" noProof="0">
                  <a:solidFill>
                    <a:schemeClr val="tx2"/>
                  </a:solidFill>
                  <a:latin typeface="Arial" panose="020B0604020202020204" pitchFamily="34" charset="0"/>
                </a:rPr>
                <a:t>Hematologic dysfunction</a:t>
              </a:r>
              <a:endParaRPr kumimoji="0" lang="en-GB" sz="1400" b="0" i="0" u="none" strike="noStrike" cap="none" normalizeH="0" baseline="0" noProof="0">
                <a:ln>
                  <a:noFill/>
                </a:ln>
                <a:solidFill>
                  <a:schemeClr val="tx2"/>
                </a:solidFill>
                <a:effectLst/>
                <a:latin typeface="Arial" panose="020B0604020202020204" pitchFamily="34" charset="0"/>
              </a:endParaRPr>
            </a:p>
            <a:p>
              <a:pPr marL="285750" marR="0" lvl="0" indent="-285750" algn="l" defTabSz="914400" rtl="0" eaLnBrk="0" fontAlgn="base" latinLnBrk="0" hangingPunct="0">
                <a:lnSpc>
                  <a:spcPct val="90000"/>
                </a:lnSpc>
                <a:spcBef>
                  <a:spcPct val="0"/>
                </a:spcBef>
                <a:spcAft>
                  <a:spcPts val="600"/>
                </a:spcAft>
                <a:buClr>
                  <a:schemeClr val="accent1"/>
                </a:buClr>
                <a:buSzTx/>
                <a:buFont typeface="Arial" panose="020B0604020202020204" pitchFamily="34" charset="0"/>
                <a:buChar char="•"/>
                <a:tabLst/>
              </a:pPr>
              <a:r>
                <a:rPr kumimoji="0" lang="en-GB" sz="1400" b="0" i="0" u="none" strike="noStrike" cap="none" normalizeH="0" baseline="0" noProof="0">
                  <a:ln>
                    <a:noFill/>
                  </a:ln>
                  <a:solidFill>
                    <a:schemeClr val="tx2"/>
                  </a:solidFill>
                  <a:effectLst/>
                  <a:latin typeface="Arial" panose="020B0604020202020204" pitchFamily="34" charset="0"/>
                </a:rPr>
                <a:t>Frailty, poor performance status (e.g</a:t>
              </a:r>
              <a:r>
                <a:rPr lang="en-GB" sz="1400" noProof="0">
                  <a:solidFill>
                    <a:schemeClr val="tx2"/>
                  </a:solidFill>
                  <a:latin typeface="Arial" panose="020B0604020202020204" pitchFamily="34" charset="0"/>
                </a:rPr>
                <a:t>.</a:t>
              </a:r>
              <a:r>
                <a:rPr kumimoji="0" lang="en-GB" sz="1400" b="0" i="0" u="none" strike="noStrike" cap="none" normalizeH="0" baseline="0" noProof="0">
                  <a:ln>
                    <a:noFill/>
                  </a:ln>
                  <a:solidFill>
                    <a:schemeClr val="tx2"/>
                  </a:solidFill>
                  <a:effectLst/>
                  <a:latin typeface="Arial" panose="020B0604020202020204" pitchFamily="34" charset="0"/>
                </a:rPr>
                <a:t> ECOG PS ≥2)</a:t>
              </a:r>
            </a:p>
            <a:p>
              <a:pPr marL="285750" marR="0" lvl="0" indent="-285750" algn="l" defTabSz="914400" rtl="0" eaLnBrk="0" fontAlgn="base" latinLnBrk="0" hangingPunct="0">
                <a:lnSpc>
                  <a:spcPct val="90000"/>
                </a:lnSpc>
                <a:spcBef>
                  <a:spcPct val="0"/>
                </a:spcBef>
                <a:spcAft>
                  <a:spcPts val="600"/>
                </a:spcAft>
                <a:buClr>
                  <a:schemeClr val="accent1"/>
                </a:buClr>
                <a:buSzTx/>
                <a:buFont typeface="Arial" panose="020B0604020202020204" pitchFamily="34" charset="0"/>
                <a:buChar char="•"/>
                <a:tabLst/>
              </a:pPr>
              <a:r>
                <a:rPr kumimoji="0" lang="en-GB" sz="1400" b="0" i="0" u="none" strike="noStrike" cap="none" normalizeH="0" baseline="0" noProof="0">
                  <a:ln>
                    <a:noFill/>
                  </a:ln>
                  <a:solidFill>
                    <a:schemeClr val="tx2"/>
                  </a:solidFill>
                  <a:effectLst/>
                  <a:latin typeface="Arial" panose="020B0604020202020204" pitchFamily="34" charset="0"/>
                </a:rPr>
                <a:t>High risk of life-threatening toxicity</a:t>
              </a:r>
            </a:p>
          </p:txBody>
        </p:sp>
      </p:grpSp>
      <p:grpSp>
        <p:nvGrpSpPr>
          <p:cNvPr id="38" name="Group 37">
            <a:extLst>
              <a:ext uri="{FF2B5EF4-FFF2-40B4-BE49-F238E27FC236}">
                <a16:creationId xmlns:a16="http://schemas.microsoft.com/office/drawing/2014/main" id="{CA79EEE6-0B16-C358-A552-6FF680B0BC28}"/>
              </a:ext>
            </a:extLst>
          </p:cNvPr>
          <p:cNvGrpSpPr/>
          <p:nvPr/>
        </p:nvGrpSpPr>
        <p:grpSpPr>
          <a:xfrm>
            <a:off x="6897258" y="1839963"/>
            <a:ext cx="4159783" cy="2070971"/>
            <a:chOff x="8655733" y="3048623"/>
            <a:chExt cx="4159783" cy="2070971"/>
          </a:xfrm>
        </p:grpSpPr>
        <p:sp>
          <p:nvSpPr>
            <p:cNvPr id="29" name="Rounded Rectangle 28">
              <a:extLst>
                <a:ext uri="{FF2B5EF4-FFF2-40B4-BE49-F238E27FC236}">
                  <a16:creationId xmlns:a16="http://schemas.microsoft.com/office/drawing/2014/main" id="{03474BB9-F312-5E5E-9B30-E7BD845CC771}"/>
                </a:ext>
              </a:extLst>
            </p:cNvPr>
            <p:cNvSpPr/>
            <p:nvPr/>
          </p:nvSpPr>
          <p:spPr>
            <a:xfrm>
              <a:off x="8678214" y="3309301"/>
              <a:ext cx="4137302" cy="1810293"/>
            </a:xfrm>
            <a:prstGeom prst="round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4" name="Oval 33">
              <a:extLst>
                <a:ext uri="{FF2B5EF4-FFF2-40B4-BE49-F238E27FC236}">
                  <a16:creationId xmlns:a16="http://schemas.microsoft.com/office/drawing/2014/main" id="{193F815F-BD42-41C5-9A7B-7E4EEFDB72E3}"/>
                </a:ext>
              </a:extLst>
            </p:cNvPr>
            <p:cNvSpPr/>
            <p:nvPr/>
          </p:nvSpPr>
          <p:spPr>
            <a:xfrm>
              <a:off x="8655733" y="3048623"/>
              <a:ext cx="790416" cy="75309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5" name="Rounded Rectangle 34">
              <a:extLst>
                <a:ext uri="{FF2B5EF4-FFF2-40B4-BE49-F238E27FC236}">
                  <a16:creationId xmlns:a16="http://schemas.microsoft.com/office/drawing/2014/main" id="{2A94A5A1-99E1-1852-19F1-2298B531FCCB}"/>
                </a:ext>
              </a:extLst>
            </p:cNvPr>
            <p:cNvSpPr/>
            <p:nvPr/>
          </p:nvSpPr>
          <p:spPr>
            <a:xfrm>
              <a:off x="9329189" y="3242622"/>
              <a:ext cx="2622520" cy="3651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a:latin typeface="Arial" panose="020B0604020202020204" pitchFamily="34" charset="0"/>
                  <a:cs typeface="Arial" panose="020B0604020202020204" pitchFamily="34" charset="0"/>
                </a:rPr>
                <a:t>Pri</a:t>
              </a:r>
              <a:r>
                <a:rPr lang="en-GB" b="1" noProof="0">
                  <a:solidFill>
                    <a:schemeClr val="bg1"/>
                  </a:solidFill>
                  <a:latin typeface="Arial" panose="020B0604020202020204" pitchFamily="34" charset="0"/>
                  <a:cs typeface="Arial" panose="020B0604020202020204" pitchFamily="34" charset="0"/>
                </a:rPr>
                <a:t>or </a:t>
              </a:r>
              <a:r>
                <a:rPr lang="en-GB" b="1" noProof="0">
                  <a:latin typeface="Arial" panose="020B0604020202020204" pitchFamily="34" charset="0"/>
                  <a:cs typeface="Arial" panose="020B0604020202020204" pitchFamily="34" charset="0"/>
                </a:rPr>
                <a:t>ChT Exposure </a:t>
              </a:r>
            </a:p>
          </p:txBody>
        </p:sp>
        <p:pic>
          <p:nvPicPr>
            <p:cNvPr id="36" name="Graphic 35" descr="IV with solid fill">
              <a:extLst>
                <a:ext uri="{FF2B5EF4-FFF2-40B4-BE49-F238E27FC236}">
                  <a16:creationId xmlns:a16="http://schemas.microsoft.com/office/drawing/2014/main" id="{FEEDEC8C-ED38-DFC8-BF22-A634FFD43D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1066" y="3109069"/>
              <a:ext cx="639749" cy="639749"/>
            </a:xfrm>
            <a:prstGeom prst="rect">
              <a:avLst/>
            </a:prstGeom>
          </p:spPr>
        </p:pic>
        <p:sp>
          <p:nvSpPr>
            <p:cNvPr id="33" name="Rectangle 1">
              <a:extLst>
                <a:ext uri="{FF2B5EF4-FFF2-40B4-BE49-F238E27FC236}">
                  <a16:creationId xmlns:a16="http://schemas.microsoft.com/office/drawing/2014/main" id="{8710CBDF-1FD3-CCC1-9D6F-6C3AFC7BE122}"/>
                </a:ext>
              </a:extLst>
            </p:cNvPr>
            <p:cNvSpPr>
              <a:spLocks noChangeArrowheads="1"/>
            </p:cNvSpPr>
            <p:nvPr/>
          </p:nvSpPr>
          <p:spPr bwMode="auto">
            <a:xfrm>
              <a:off x="9370815" y="3916402"/>
              <a:ext cx="3265926" cy="7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lnSpc>
                  <a:spcPct val="90000"/>
                </a:lnSpc>
                <a:spcBef>
                  <a:spcPct val="0"/>
                </a:spcBef>
                <a:spcAft>
                  <a:spcPts val="600"/>
                </a:spcAft>
                <a:buClr>
                  <a:schemeClr val="accent1"/>
                </a:buClr>
                <a:buFont typeface="Arial" panose="020B0604020202020204" pitchFamily="34" charset="0"/>
                <a:buChar char="•"/>
              </a:pPr>
              <a:r>
                <a:rPr lang="en-GB" sz="1400" noProof="0">
                  <a:solidFill>
                    <a:schemeClr val="tx2"/>
                  </a:solidFill>
                  <a:latin typeface="Arial" panose="020B0604020202020204" pitchFamily="34" charset="0"/>
                </a:rPr>
                <a:t>Prior chemotherapy (neoadjuvant/adjuvant) </a:t>
              </a:r>
            </a:p>
            <a:p>
              <a:pPr marL="285750" lvl="0" indent="-285750" defTabSz="914400" eaLnBrk="0" fontAlgn="base" hangingPunct="0">
                <a:lnSpc>
                  <a:spcPct val="90000"/>
                </a:lnSpc>
                <a:spcBef>
                  <a:spcPct val="0"/>
                </a:spcBef>
                <a:spcAft>
                  <a:spcPts val="600"/>
                </a:spcAft>
                <a:buClr>
                  <a:schemeClr val="accent1"/>
                </a:buClr>
                <a:buFont typeface="Arial" panose="020B0604020202020204" pitchFamily="34" charset="0"/>
                <a:buChar char="•"/>
              </a:pPr>
              <a:r>
                <a:rPr lang="en-GB" sz="1400" noProof="0">
                  <a:solidFill>
                    <a:schemeClr val="tx2"/>
                  </a:solidFill>
                  <a:latin typeface="Arial" panose="020B0604020202020204" pitchFamily="34" charset="0"/>
                </a:rPr>
                <a:t>Cumulative toxicities </a:t>
              </a:r>
            </a:p>
          </p:txBody>
        </p:sp>
      </p:grpSp>
      <p:grpSp>
        <p:nvGrpSpPr>
          <p:cNvPr id="39" name="Group 38">
            <a:extLst>
              <a:ext uri="{FF2B5EF4-FFF2-40B4-BE49-F238E27FC236}">
                <a16:creationId xmlns:a16="http://schemas.microsoft.com/office/drawing/2014/main" id="{2680A497-57B0-24BB-0695-AC225C06270E}"/>
              </a:ext>
            </a:extLst>
          </p:cNvPr>
          <p:cNvGrpSpPr/>
          <p:nvPr/>
        </p:nvGrpSpPr>
        <p:grpSpPr>
          <a:xfrm>
            <a:off x="4028987" y="4067999"/>
            <a:ext cx="4159783" cy="2070971"/>
            <a:chOff x="8655733" y="3048623"/>
            <a:chExt cx="4159783" cy="2070971"/>
          </a:xfrm>
        </p:grpSpPr>
        <p:sp>
          <p:nvSpPr>
            <p:cNvPr id="40" name="Rounded Rectangle 39">
              <a:extLst>
                <a:ext uri="{FF2B5EF4-FFF2-40B4-BE49-F238E27FC236}">
                  <a16:creationId xmlns:a16="http://schemas.microsoft.com/office/drawing/2014/main" id="{F4D9E4FC-350C-7903-CD54-F06488F1F56E}"/>
                </a:ext>
              </a:extLst>
            </p:cNvPr>
            <p:cNvSpPr/>
            <p:nvPr/>
          </p:nvSpPr>
          <p:spPr>
            <a:xfrm>
              <a:off x="8678214" y="3309301"/>
              <a:ext cx="4137302" cy="1810293"/>
            </a:xfrm>
            <a:prstGeom prst="round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1" name="Oval 40">
              <a:extLst>
                <a:ext uri="{FF2B5EF4-FFF2-40B4-BE49-F238E27FC236}">
                  <a16:creationId xmlns:a16="http://schemas.microsoft.com/office/drawing/2014/main" id="{D690CBFB-9306-005B-4D06-6579E6B75888}"/>
                </a:ext>
              </a:extLst>
            </p:cNvPr>
            <p:cNvSpPr/>
            <p:nvPr/>
          </p:nvSpPr>
          <p:spPr>
            <a:xfrm>
              <a:off x="8655733" y="3048623"/>
              <a:ext cx="790416" cy="75309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2" name="Rounded Rectangle 41">
              <a:extLst>
                <a:ext uri="{FF2B5EF4-FFF2-40B4-BE49-F238E27FC236}">
                  <a16:creationId xmlns:a16="http://schemas.microsoft.com/office/drawing/2014/main" id="{413BACBB-C2CC-99C2-84E5-B4CB5D0FFBA0}"/>
                </a:ext>
              </a:extLst>
            </p:cNvPr>
            <p:cNvSpPr/>
            <p:nvPr/>
          </p:nvSpPr>
          <p:spPr>
            <a:xfrm>
              <a:off x="9329189" y="3242622"/>
              <a:ext cx="2622520" cy="3651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a:latin typeface="Arial" panose="020B0604020202020204" pitchFamily="34" charset="0"/>
                  <a:cs typeface="Arial" panose="020B0604020202020204" pitchFamily="34" charset="0"/>
                </a:rPr>
                <a:t>Patient-Centric </a:t>
              </a:r>
            </a:p>
          </p:txBody>
        </p:sp>
        <p:sp>
          <p:nvSpPr>
            <p:cNvPr id="44" name="Rectangle 1">
              <a:extLst>
                <a:ext uri="{FF2B5EF4-FFF2-40B4-BE49-F238E27FC236}">
                  <a16:creationId xmlns:a16="http://schemas.microsoft.com/office/drawing/2014/main" id="{C9ACA29A-2C18-8753-3676-8FB20A43E09C}"/>
                </a:ext>
              </a:extLst>
            </p:cNvPr>
            <p:cNvSpPr>
              <a:spLocks noChangeArrowheads="1"/>
            </p:cNvSpPr>
            <p:nvPr/>
          </p:nvSpPr>
          <p:spPr bwMode="auto">
            <a:xfrm>
              <a:off x="9376655" y="3867115"/>
              <a:ext cx="32659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lnSpc>
                  <a:spcPct val="90000"/>
                </a:lnSpc>
                <a:spcBef>
                  <a:spcPct val="0"/>
                </a:spcBef>
                <a:spcAft>
                  <a:spcPts val="600"/>
                </a:spcAft>
                <a:buClr>
                  <a:schemeClr val="accent1"/>
                </a:buClr>
                <a:buFont typeface="Arial" panose="020B0604020202020204" pitchFamily="34" charset="0"/>
                <a:buChar char="•"/>
              </a:pPr>
              <a:r>
                <a:rPr lang="en-GB" sz="1400" noProof="0">
                  <a:solidFill>
                    <a:schemeClr val="tx2"/>
                  </a:solidFill>
                  <a:latin typeface="Arial" panose="020B0604020202020204" pitchFamily="34" charset="0"/>
                </a:rPr>
                <a:t>QoL considerations outweighing potential benefit </a:t>
              </a:r>
            </a:p>
            <a:p>
              <a:pPr marL="285750" lvl="0" indent="-285750" defTabSz="914400" eaLnBrk="0" fontAlgn="base" hangingPunct="0">
                <a:lnSpc>
                  <a:spcPct val="90000"/>
                </a:lnSpc>
                <a:spcBef>
                  <a:spcPct val="0"/>
                </a:spcBef>
                <a:spcAft>
                  <a:spcPts val="600"/>
                </a:spcAft>
                <a:buClr>
                  <a:schemeClr val="accent1"/>
                </a:buClr>
                <a:buFont typeface="Arial" panose="020B0604020202020204" pitchFamily="34" charset="0"/>
                <a:buChar char="•"/>
              </a:pPr>
              <a:r>
                <a:rPr lang="en-GB" sz="1400" noProof="0">
                  <a:solidFill>
                    <a:schemeClr val="tx2"/>
                  </a:solidFill>
                  <a:latin typeface="Arial" panose="020B0604020202020204" pitchFamily="34" charset="0"/>
                </a:rPr>
                <a:t>Informed refusal of ChT after shared-decision making </a:t>
              </a:r>
            </a:p>
          </p:txBody>
        </p:sp>
      </p:grpSp>
      <p:sp>
        <p:nvSpPr>
          <p:cNvPr id="49" name="Text Placeholder 1">
            <a:extLst>
              <a:ext uri="{FF2B5EF4-FFF2-40B4-BE49-F238E27FC236}">
                <a16:creationId xmlns:a16="http://schemas.microsoft.com/office/drawing/2014/main" id="{A1C6A1A8-7B31-E5B2-68A1-CFA12AC31DCD}"/>
              </a:ext>
            </a:extLst>
          </p:cNvPr>
          <p:cNvSpPr>
            <a:spLocks noGrp="1"/>
          </p:cNvSpPr>
          <p:nvPr>
            <p:ph type="body" idx="1"/>
          </p:nvPr>
        </p:nvSpPr>
        <p:spPr>
          <a:xfrm>
            <a:off x="620184" y="850006"/>
            <a:ext cx="10963200" cy="1016372"/>
          </a:xfrm>
        </p:spPr>
        <p:txBody>
          <a:bodyPr/>
          <a:lstStyle/>
          <a:p>
            <a:r>
              <a:rPr lang="en-GB" noProof="0"/>
              <a:t>ESGO 2025 guidelines refers to “chemotherapy contraindicated,” but the term is not explicitly defined. Below are several scenarios that may fall under this category:</a:t>
            </a:r>
          </a:p>
        </p:txBody>
      </p:sp>
      <p:pic>
        <p:nvPicPr>
          <p:cNvPr id="51" name="Graphic 50" descr="Users with solid fill">
            <a:extLst>
              <a:ext uri="{FF2B5EF4-FFF2-40B4-BE49-F238E27FC236}">
                <a16:creationId xmlns:a16="http://schemas.microsoft.com/office/drawing/2014/main" id="{ED91C539-EB89-83C4-B186-A376C8BDA3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8481" y="4112587"/>
            <a:ext cx="651428" cy="651428"/>
          </a:xfrm>
          <a:prstGeom prst="rect">
            <a:avLst/>
          </a:prstGeom>
        </p:spPr>
      </p:pic>
    </p:spTree>
    <p:extLst>
      <p:ext uri="{BB962C8B-B14F-4D97-AF65-F5344CB8AC3E}">
        <p14:creationId xmlns:p14="http://schemas.microsoft.com/office/powerpoint/2010/main" val="3365686473"/>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400" dirty="0" err="1"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105</TotalTime>
  <Words>4791</Words>
  <Application>Microsoft Macintosh PowerPoint</Application>
  <PresentationFormat>Widescreen</PresentationFormat>
  <Paragraphs>1095</Paragraphs>
  <Slides>25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Helvetica</vt:lpstr>
      <vt:lpstr>Lucida Grande</vt:lpstr>
      <vt:lpstr>PT Sans Narrow</vt:lpstr>
      <vt:lpstr>System Font Regular</vt:lpstr>
      <vt:lpstr>Thème Office</vt:lpstr>
      <vt:lpstr>1_Thème Office</vt:lpstr>
      <vt:lpstr>PowerPoint Presentation</vt:lpstr>
      <vt:lpstr>DEVELOPED BY OBSTETRICS &amp; GYNECOLOGY CONNECT</vt:lpstr>
      <vt:lpstr>CLINICAL TOPIC NEWSLETTER  Optimising treatment selection in  advanced endometrial cancer: review of the ESGO guidelines  Prof. Domenica Lorusso Full Professor of Obstetrics and Gynecology at Humanitas University, Rozzano   Director of The Gynecological Oncology Program at Humanitas San Pio X, Milan, Italy   DECEMBER 2025</vt:lpstr>
      <vt:lpstr>Educational Objectives </vt:lpstr>
      <vt:lpstr>CLINICAL TAKEAWAYS </vt:lpstr>
      <vt:lpstr>ENDOMETRIAL CANCER  MOLECULAR SUBTYPES &amp;  Current treatment guidelines </vt:lpstr>
      <vt:lpstr>PORTEC3-Trial </vt:lpstr>
      <vt:lpstr>ESGO-ESTRO-ESP guidelines</vt:lpstr>
      <vt:lpstr>Defining “chemotherapy contraindicated” </vt:lpstr>
      <vt:lpstr> PEMBROLIZUMAB +  Lenvatinib</vt:lpstr>
      <vt:lpstr>KEYNOTE-775 </vt:lpstr>
      <vt:lpstr>KEYNOTE-775 </vt:lpstr>
      <vt:lpstr>ENGOT-en9/LEAP-001 TRIAL DESIGN: PEMBROLIZUMAB + LENVATINIB IN 1L TREATMENT OF ENDOMETRIAL CANCER1-3</vt:lpstr>
      <vt:lpstr>ENGOT-en9/LEAP-001 TRIAL: Significant Increase in PFS &amp; OS WITH LEN/PEMBRO IN PRIOR (NEO)ADJUVANT ChT pMMR SUBGROUP</vt:lpstr>
      <vt:lpstr>TRAE with Incidence ≥20%: As Treateda</vt:lpstr>
      <vt:lpstr>Management of select AEs during treatment phase*</vt:lpstr>
      <vt:lpstr>IMMUNE CHECKPOINT INHIBITOR + Chemotherapy</vt:lpstr>
      <vt:lpstr>RUBY TRIAL: DOSTARLIMAB + ChT SHOWED IMPROVED PFS IN pMMR POPULATION VS ChT ALONE</vt:lpstr>
      <vt:lpstr>NRG-GY018 TRIAL: SUBGROUP ANALYSIS OF PFS IN pMMR POPULATION FAVORS PEMBROLIZUMAB + ChT vs ChT ALONE</vt:lpstr>
      <vt:lpstr>AtTEnd TRIAL: The addition of atezolizumab to chT did not demonstrate a statistically significant survival benefit </vt:lpstr>
      <vt:lpstr>IMMUNE CHECKPOINT INHIBITOR + Chemotherapy + PARP inhibitors</vt:lpstr>
      <vt:lpstr>DUO-E TRIAL: DurvA/ChT IMPROVED PFS VS CONTROL IN pMMR SUBGROUP and ADDED BENEFIT with DURVA/OLAP MAINTENANCE</vt:lpstr>
      <vt:lpstr>CLINICAL TAKEAWAYS</vt:lpstr>
      <vt:lpstr>CLINICAL 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francesca losacco</cp:lastModifiedBy>
  <cp:revision>60</cp:revision>
  <cp:lastPrinted>2017-02-15T09:54:46Z</cp:lastPrinted>
  <dcterms:created xsi:type="dcterms:W3CDTF">2016-10-14T09:38:18Z</dcterms:created>
  <dcterms:modified xsi:type="dcterms:W3CDTF">2025-12-19T10:21:49Z</dcterms:modified>
</cp:coreProperties>
</file>